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256" r:id="rId2"/>
    <p:sldId id="268" r:id="rId3"/>
    <p:sldId id="269" r:id="rId4"/>
    <p:sldId id="273" r:id="rId5"/>
    <p:sldId id="270" r:id="rId6"/>
    <p:sldId id="272" r:id="rId7"/>
    <p:sldId id="274" r:id="rId8"/>
    <p:sldId id="275" r:id="rId9"/>
    <p:sldId id="276" r:id="rId10"/>
    <p:sldId id="278" r:id="rId11"/>
    <p:sldId id="279" r:id="rId12"/>
    <p:sldId id="280" r:id="rId13"/>
    <p:sldId id="302" r:id="rId14"/>
    <p:sldId id="301"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Lst>
  <p:sldSz cx="9144000" cy="6858000" type="screen4x3"/>
  <p:notesSz cx="6638925" cy="973455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95" d="100"/>
          <a:sy n="95" d="100"/>
        </p:scale>
        <p:origin x="-90" y="-24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876550" cy="487363"/>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sz="quarter" idx="1"/>
          </p:nvPr>
        </p:nvSpPr>
        <p:spPr>
          <a:xfrm>
            <a:off x="3760788" y="0"/>
            <a:ext cx="2876550" cy="487363"/>
          </a:xfrm>
          <a:prstGeom prst="rect">
            <a:avLst/>
          </a:prstGeom>
        </p:spPr>
        <p:txBody>
          <a:bodyPr vert="horz" lIns="91440" tIns="45720" rIns="91440" bIns="45720" rtlCol="0"/>
          <a:lstStyle>
            <a:lvl1pPr algn="r" fontAlgn="auto">
              <a:spcBef>
                <a:spcPts val="0"/>
              </a:spcBef>
              <a:spcAft>
                <a:spcPts val="0"/>
              </a:spcAft>
              <a:defRPr kumimoji="0" sz="1200" smtClean="0">
                <a:latin typeface="+mn-lt"/>
                <a:ea typeface="+mn-ea"/>
              </a:defRPr>
            </a:lvl1pPr>
          </a:lstStyle>
          <a:p>
            <a:pPr>
              <a:defRPr/>
            </a:pPr>
            <a:fld id="{289947F5-E094-4837-BDFC-D2098375774A}" type="datetimeFigureOut">
              <a:rPr lang="zh-TW" altLang="en-US"/>
              <a:pPr>
                <a:defRPr/>
              </a:pPr>
              <a:t>2014/12/24</a:t>
            </a:fld>
            <a:endParaRPr lang="zh-TW" altLang="en-US"/>
          </a:p>
        </p:txBody>
      </p:sp>
      <p:sp>
        <p:nvSpPr>
          <p:cNvPr id="4" name="頁尾版面配置區 3"/>
          <p:cNvSpPr>
            <a:spLocks noGrp="1"/>
          </p:cNvSpPr>
          <p:nvPr>
            <p:ph type="ftr" sz="quarter" idx="2"/>
          </p:nvPr>
        </p:nvSpPr>
        <p:spPr>
          <a:xfrm>
            <a:off x="0" y="9245600"/>
            <a:ext cx="2876550" cy="487363"/>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5" name="投影片編號版面配置區 4"/>
          <p:cNvSpPr>
            <a:spLocks noGrp="1"/>
          </p:cNvSpPr>
          <p:nvPr>
            <p:ph type="sldNum" sz="quarter" idx="3"/>
          </p:nvPr>
        </p:nvSpPr>
        <p:spPr>
          <a:xfrm>
            <a:off x="3760788" y="9245600"/>
            <a:ext cx="2876550" cy="487363"/>
          </a:xfrm>
          <a:prstGeom prst="rect">
            <a:avLst/>
          </a:prstGeom>
        </p:spPr>
        <p:txBody>
          <a:bodyPr vert="horz" lIns="91440" tIns="45720" rIns="91440" bIns="45720" rtlCol="0" anchor="b"/>
          <a:lstStyle>
            <a:lvl1pPr algn="r" fontAlgn="auto">
              <a:spcBef>
                <a:spcPts val="0"/>
              </a:spcBef>
              <a:spcAft>
                <a:spcPts val="0"/>
              </a:spcAft>
              <a:defRPr kumimoji="0" sz="1200" smtClean="0">
                <a:latin typeface="+mn-lt"/>
                <a:ea typeface="+mn-ea"/>
              </a:defRPr>
            </a:lvl1pPr>
          </a:lstStyle>
          <a:p>
            <a:pPr>
              <a:defRPr/>
            </a:pPr>
            <a:fld id="{56BD56EF-2817-45A0-B3B9-D0C324113617}"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876550" cy="487363"/>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760788" y="0"/>
            <a:ext cx="2876550" cy="487363"/>
          </a:xfrm>
          <a:prstGeom prst="rect">
            <a:avLst/>
          </a:prstGeom>
        </p:spPr>
        <p:txBody>
          <a:bodyPr vert="horz" lIns="91440" tIns="45720" rIns="91440" bIns="45720" rtlCol="0"/>
          <a:lstStyle>
            <a:lvl1pPr algn="r" fontAlgn="auto">
              <a:spcBef>
                <a:spcPts val="0"/>
              </a:spcBef>
              <a:spcAft>
                <a:spcPts val="0"/>
              </a:spcAft>
              <a:defRPr kumimoji="0" sz="1200" smtClean="0">
                <a:latin typeface="+mn-lt"/>
                <a:ea typeface="+mn-ea"/>
              </a:defRPr>
            </a:lvl1pPr>
          </a:lstStyle>
          <a:p>
            <a:pPr>
              <a:defRPr/>
            </a:pPr>
            <a:fld id="{9E015A50-BBE0-42FA-9E77-1FA88719D3A5}" type="datetimeFigureOut">
              <a:rPr lang="zh-TW" altLang="en-US"/>
              <a:pPr>
                <a:defRPr/>
              </a:pPr>
              <a:t>2014/12/24</a:t>
            </a:fld>
            <a:endParaRPr lang="zh-TW" altLang="en-US"/>
          </a:p>
        </p:txBody>
      </p:sp>
      <p:sp>
        <p:nvSpPr>
          <p:cNvPr id="4" name="投影片圖像版面配置區 3"/>
          <p:cNvSpPr>
            <a:spLocks noGrp="1" noRot="1" noChangeAspect="1"/>
          </p:cNvSpPr>
          <p:nvPr>
            <p:ph type="sldImg" idx="2"/>
          </p:nvPr>
        </p:nvSpPr>
        <p:spPr>
          <a:xfrm>
            <a:off x="887413" y="730250"/>
            <a:ext cx="4864100" cy="3649663"/>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63575" y="4624388"/>
            <a:ext cx="5311775" cy="4379912"/>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9245600"/>
            <a:ext cx="2876550" cy="487363"/>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760788" y="9245600"/>
            <a:ext cx="2876550" cy="487363"/>
          </a:xfrm>
          <a:prstGeom prst="rect">
            <a:avLst/>
          </a:prstGeom>
        </p:spPr>
        <p:txBody>
          <a:bodyPr vert="horz" lIns="91440" tIns="45720" rIns="91440" bIns="45720" rtlCol="0" anchor="b"/>
          <a:lstStyle>
            <a:lvl1pPr algn="r" fontAlgn="auto">
              <a:spcBef>
                <a:spcPts val="0"/>
              </a:spcBef>
              <a:spcAft>
                <a:spcPts val="0"/>
              </a:spcAft>
              <a:defRPr kumimoji="0" sz="1200" smtClean="0">
                <a:latin typeface="+mn-lt"/>
                <a:ea typeface="+mn-ea"/>
              </a:defRPr>
            </a:lvl1pPr>
          </a:lstStyle>
          <a:p>
            <a:pPr>
              <a:defRPr/>
            </a:pPr>
            <a:fld id="{515666A5-3760-4A75-9969-E28FB5812D64}"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lumMod val="75000"/>
                  </a:schemeClr>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dirty="0"/>
          </a:p>
        </p:txBody>
      </p:sp>
      <p:sp>
        <p:nvSpPr>
          <p:cNvPr id="4" name="Date Placeholder 3"/>
          <p:cNvSpPr>
            <a:spLocks noGrp="1"/>
          </p:cNvSpPr>
          <p:nvPr>
            <p:ph type="dt" sz="half" idx="10"/>
          </p:nvPr>
        </p:nvSpPr>
        <p:spPr/>
        <p:txBody>
          <a:bodyPr/>
          <a:lstStyle>
            <a:lvl1pPr>
              <a:defRPr/>
            </a:lvl1pPr>
          </a:lstStyle>
          <a:p>
            <a:pPr>
              <a:defRPr/>
            </a:pPr>
            <a:fld id="{D1A89DE5-4260-4918-9613-A472A14C88CE}" type="datetime1">
              <a:rPr lang="zh-TW" altLang="en-US"/>
              <a:pPr>
                <a:defRPr/>
              </a:pPr>
              <a:t>2014/12/24</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EF01B650-2FF6-4070-B4C4-68360CC69848}" type="slidenum">
              <a:rPr lang="zh-TW" altLang="en-US"/>
              <a:pPr>
                <a:defRPr/>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zh-TW" alt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Date Placeholder 3"/>
          <p:cNvSpPr>
            <a:spLocks noGrp="1"/>
          </p:cNvSpPr>
          <p:nvPr>
            <p:ph type="dt" sz="half" idx="10"/>
          </p:nvPr>
        </p:nvSpPr>
        <p:spPr/>
        <p:txBody>
          <a:bodyPr/>
          <a:lstStyle>
            <a:lvl1pPr>
              <a:defRPr/>
            </a:lvl1pPr>
          </a:lstStyle>
          <a:p>
            <a:pPr>
              <a:defRPr/>
            </a:pPr>
            <a:fld id="{4FEF3B7F-A125-4956-8454-42FF770CC41C}" type="datetime1">
              <a:rPr lang="zh-TW" altLang="en-US"/>
              <a:pPr>
                <a:defRPr/>
              </a:pPr>
              <a:t>2014/12/24</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B030B56C-B20E-4E8A-8BB4-42146C2099C7}" type="slidenum">
              <a:rPr lang="zh-TW" altLang="en-US"/>
              <a:pPr>
                <a:defRPr/>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Date Placeholder 3"/>
          <p:cNvSpPr>
            <a:spLocks noGrp="1"/>
          </p:cNvSpPr>
          <p:nvPr>
            <p:ph type="dt" sz="half" idx="10"/>
          </p:nvPr>
        </p:nvSpPr>
        <p:spPr/>
        <p:txBody>
          <a:bodyPr/>
          <a:lstStyle>
            <a:lvl1pPr>
              <a:defRPr/>
            </a:lvl1pPr>
          </a:lstStyle>
          <a:p>
            <a:pPr>
              <a:defRPr/>
            </a:pPr>
            <a:fld id="{F3749FE7-8AB0-4130-8A8D-8382954E1939}" type="datetime1">
              <a:rPr lang="zh-TW" altLang="en-US"/>
              <a:pPr>
                <a:defRPr/>
              </a:pPr>
              <a:t>2014/12/24</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3C1D48AB-AD45-423C-B81B-CE174365FB6B}" type="slidenum">
              <a:rPr lang="zh-TW" altLang="en-US"/>
              <a:pPr>
                <a:defRPr/>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zh-TW" alt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4" name="Date Placeholder 3"/>
          <p:cNvSpPr>
            <a:spLocks noGrp="1"/>
          </p:cNvSpPr>
          <p:nvPr>
            <p:ph type="dt" sz="half" idx="10"/>
          </p:nvPr>
        </p:nvSpPr>
        <p:spPr/>
        <p:txBody>
          <a:bodyPr/>
          <a:lstStyle>
            <a:lvl1pPr>
              <a:defRPr/>
            </a:lvl1pPr>
          </a:lstStyle>
          <a:p>
            <a:pPr>
              <a:defRPr/>
            </a:pPr>
            <a:fld id="{91FF1974-E4AD-4E04-A78C-79EDC668FEBD}" type="datetime1">
              <a:rPr lang="zh-TW" altLang="en-US"/>
              <a:pPr>
                <a:defRPr/>
              </a:pPr>
              <a:t>2014/12/24</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B6E27BB8-C329-49BD-8FE4-A37DB2831F38}" type="slidenum">
              <a:rPr lang="zh-TW" altLang="en-US"/>
              <a:pPr>
                <a:defRPr/>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63114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lvl1pPr>
              <a:defRPr/>
            </a:lvl1pPr>
          </a:lstStyle>
          <a:p>
            <a:pPr>
              <a:defRPr/>
            </a:pPr>
            <a:fld id="{A7DDE257-6F4F-42AF-8850-BF47FC9E6DA0}" type="datetime1">
              <a:rPr lang="zh-TW" altLang="en-US"/>
              <a:pPr>
                <a:defRPr/>
              </a:pPr>
              <a:t>2014/12/24</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92BA81FA-C869-4DCD-936B-744900A772C6}" type="slidenum">
              <a:rPr lang="zh-TW" altLang="en-US"/>
              <a:pPr>
                <a:defRPr/>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zh-TW"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Date Placeholder 3"/>
          <p:cNvSpPr>
            <a:spLocks noGrp="1"/>
          </p:cNvSpPr>
          <p:nvPr>
            <p:ph type="dt" sz="half" idx="10"/>
          </p:nvPr>
        </p:nvSpPr>
        <p:spPr/>
        <p:txBody>
          <a:bodyPr/>
          <a:lstStyle>
            <a:lvl1pPr>
              <a:defRPr/>
            </a:lvl1pPr>
          </a:lstStyle>
          <a:p>
            <a:pPr>
              <a:defRPr/>
            </a:pPr>
            <a:fld id="{F6167147-08F7-4368-879C-904592D416EB}" type="datetime1">
              <a:rPr lang="zh-TW" altLang="en-US"/>
              <a:pPr>
                <a:defRPr/>
              </a:pPr>
              <a:t>2014/12/24</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430E887F-6FA5-42C8-886C-E4A1A9594B86}" type="slidenum">
              <a:rPr lang="zh-TW" altLang="en-US"/>
              <a:pPr>
                <a:defRPr/>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Date Placeholder 3"/>
          <p:cNvSpPr>
            <a:spLocks noGrp="1"/>
          </p:cNvSpPr>
          <p:nvPr>
            <p:ph type="dt" sz="half" idx="10"/>
          </p:nvPr>
        </p:nvSpPr>
        <p:spPr/>
        <p:txBody>
          <a:bodyPr/>
          <a:lstStyle>
            <a:lvl1pPr>
              <a:defRPr/>
            </a:lvl1pPr>
          </a:lstStyle>
          <a:p>
            <a:pPr>
              <a:defRPr/>
            </a:pPr>
            <a:fld id="{D00A9F5F-2111-4D2F-ADFF-C5846AC852DD}" type="datetime1">
              <a:rPr lang="zh-TW" altLang="en-US"/>
              <a:pPr>
                <a:defRPr/>
              </a:pPr>
              <a:t>2014/12/24</a:t>
            </a:fld>
            <a:endParaRPr lang="zh-TW" altLang="en-US"/>
          </a:p>
        </p:txBody>
      </p:sp>
      <p:sp>
        <p:nvSpPr>
          <p:cNvPr id="8" name="Footer Placeholder 4"/>
          <p:cNvSpPr>
            <a:spLocks noGrp="1"/>
          </p:cNvSpPr>
          <p:nvPr>
            <p:ph type="ftr" sz="quarter" idx="11"/>
          </p:nvPr>
        </p:nvSpPr>
        <p:spPr/>
        <p:txBody>
          <a:bodyPr/>
          <a:lstStyle>
            <a:lvl1pPr>
              <a:defRPr/>
            </a:lvl1pPr>
          </a:lstStyle>
          <a:p>
            <a:pPr>
              <a:defRPr/>
            </a:pPr>
            <a:endParaRPr lang="zh-TW" altLang="en-US"/>
          </a:p>
        </p:txBody>
      </p:sp>
      <p:sp>
        <p:nvSpPr>
          <p:cNvPr id="9" name="Slide Number Placeholder 5"/>
          <p:cNvSpPr>
            <a:spLocks noGrp="1"/>
          </p:cNvSpPr>
          <p:nvPr>
            <p:ph type="sldNum" sz="quarter" idx="12"/>
          </p:nvPr>
        </p:nvSpPr>
        <p:spPr/>
        <p:txBody>
          <a:bodyPr/>
          <a:lstStyle>
            <a:lvl1pPr>
              <a:defRPr/>
            </a:lvl1pPr>
          </a:lstStyle>
          <a:p>
            <a:pPr>
              <a:defRPr/>
            </a:pPr>
            <a:fld id="{EDD3FE0A-682B-4671-A4AD-F62647DE5B7D}" type="slidenum">
              <a:rPr lang="zh-TW" altLang="en-US"/>
              <a:pPr>
                <a:defRPr/>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zh-TW" altLang="en-US"/>
          </a:p>
        </p:txBody>
      </p:sp>
      <p:sp>
        <p:nvSpPr>
          <p:cNvPr id="3" name="Date Placeholder 3"/>
          <p:cNvSpPr>
            <a:spLocks noGrp="1"/>
          </p:cNvSpPr>
          <p:nvPr>
            <p:ph type="dt" sz="half" idx="10"/>
          </p:nvPr>
        </p:nvSpPr>
        <p:spPr/>
        <p:txBody>
          <a:bodyPr/>
          <a:lstStyle>
            <a:lvl1pPr>
              <a:defRPr/>
            </a:lvl1pPr>
          </a:lstStyle>
          <a:p>
            <a:pPr>
              <a:defRPr/>
            </a:pPr>
            <a:fld id="{04E1EE0D-C8A6-4D2E-B77E-68F3F55B5062}" type="datetime1">
              <a:rPr lang="zh-TW" altLang="en-US"/>
              <a:pPr>
                <a:defRPr/>
              </a:pPr>
              <a:t>2014/12/24</a:t>
            </a:fld>
            <a:endParaRPr lang="zh-TW" altLang="en-US"/>
          </a:p>
        </p:txBody>
      </p:sp>
      <p:sp>
        <p:nvSpPr>
          <p:cNvPr id="4" name="Footer Placeholder 4"/>
          <p:cNvSpPr>
            <a:spLocks noGrp="1"/>
          </p:cNvSpPr>
          <p:nvPr>
            <p:ph type="ftr" sz="quarter" idx="11"/>
          </p:nvPr>
        </p:nvSpPr>
        <p:spPr/>
        <p:txBody>
          <a:bodyPr/>
          <a:lstStyle>
            <a:lvl1pPr>
              <a:defRPr/>
            </a:lvl1pPr>
          </a:lstStyle>
          <a:p>
            <a:pPr>
              <a:defRPr/>
            </a:pPr>
            <a:endParaRPr lang="zh-TW" altLang="en-US"/>
          </a:p>
        </p:txBody>
      </p:sp>
      <p:sp>
        <p:nvSpPr>
          <p:cNvPr id="5" name="Slide Number Placeholder 5"/>
          <p:cNvSpPr>
            <a:spLocks noGrp="1"/>
          </p:cNvSpPr>
          <p:nvPr>
            <p:ph type="sldNum" sz="quarter" idx="12"/>
          </p:nvPr>
        </p:nvSpPr>
        <p:spPr/>
        <p:txBody>
          <a:bodyPr/>
          <a:lstStyle>
            <a:lvl1pPr>
              <a:defRPr/>
            </a:lvl1pPr>
          </a:lstStyle>
          <a:p>
            <a:pPr>
              <a:defRPr/>
            </a:pPr>
            <a:fld id="{FD9183D3-8835-4AA3-9206-30CC996EC680}" type="slidenum">
              <a:rPr lang="zh-TW" altLang="en-US"/>
              <a:pPr>
                <a:defRPr/>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9D00150-40A3-482C-942E-845BC573C6CA}" type="datetime1">
              <a:rPr lang="zh-TW" altLang="en-US"/>
              <a:pPr>
                <a:defRPr/>
              </a:pPr>
              <a:t>2014/12/24</a:t>
            </a:fld>
            <a:endParaRPr lang="zh-TW" altLang="en-US"/>
          </a:p>
        </p:txBody>
      </p:sp>
      <p:sp>
        <p:nvSpPr>
          <p:cNvPr id="3" name="Footer Placeholder 4"/>
          <p:cNvSpPr>
            <a:spLocks noGrp="1"/>
          </p:cNvSpPr>
          <p:nvPr>
            <p:ph type="ftr" sz="quarter" idx="11"/>
          </p:nvPr>
        </p:nvSpPr>
        <p:spPr/>
        <p:txBody>
          <a:bodyPr/>
          <a:lstStyle>
            <a:lvl1pPr>
              <a:defRPr/>
            </a:lvl1pPr>
          </a:lstStyle>
          <a:p>
            <a:pPr>
              <a:defRPr/>
            </a:pPr>
            <a:endParaRPr lang="zh-TW" altLang="en-US"/>
          </a:p>
        </p:txBody>
      </p:sp>
      <p:sp>
        <p:nvSpPr>
          <p:cNvPr id="4" name="Slide Number Placeholder 5"/>
          <p:cNvSpPr>
            <a:spLocks noGrp="1"/>
          </p:cNvSpPr>
          <p:nvPr>
            <p:ph type="sldNum" sz="quarter" idx="12"/>
          </p:nvPr>
        </p:nvSpPr>
        <p:spPr/>
        <p:txBody>
          <a:bodyPr/>
          <a:lstStyle>
            <a:lvl1pPr>
              <a:defRPr/>
            </a:lvl1pPr>
          </a:lstStyle>
          <a:p>
            <a:pPr>
              <a:defRPr/>
            </a:pPr>
            <a:fld id="{1C6D2322-394A-4FF9-AADF-2A9428A2F628}" type="slidenum">
              <a:rPr lang="zh-TW" altLang="en-US"/>
              <a:pPr>
                <a:defRPr/>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F29578E2-6245-4BB5-8994-B374F88C3773}" type="datetime1">
              <a:rPr lang="zh-TW" altLang="en-US"/>
              <a:pPr>
                <a:defRPr/>
              </a:pPr>
              <a:t>2014/12/24</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1A8A0D98-B7F3-460C-8DB2-0122738B0E5C}" type="slidenum">
              <a:rPr lang="zh-TW" altLang="en-US"/>
              <a:pPr>
                <a:defRPr/>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zh-TW" alt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3A25E065-FA80-43AE-BFD3-860716B85A36}" type="datetime1">
              <a:rPr lang="zh-TW" altLang="en-US"/>
              <a:pPr>
                <a:defRPr/>
              </a:pPr>
              <a:t>2014/12/24</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90909666-CD1C-4BBF-A61C-54A7E7C4DAAF}" type="slidenum">
              <a:rPr lang="zh-TW" altLang="en-US"/>
              <a:pPr>
                <a:defRPr/>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p>
            <a:r>
              <a:rPr lang="zh-TW" altLang="en-US" smtClean="0"/>
              <a:t>按一下以編輯母片標題樣式</a:t>
            </a:r>
            <a:endParaRPr lang="zh-TW" altLang="en-US" dirty="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smtClean="0">
                <a:solidFill>
                  <a:schemeClr val="accent1">
                    <a:lumMod val="50000"/>
                  </a:schemeClr>
                </a:solidFill>
                <a:latin typeface="+mn-lt"/>
                <a:ea typeface="+mn-ea"/>
              </a:defRPr>
            </a:lvl1pPr>
          </a:lstStyle>
          <a:p>
            <a:pPr>
              <a:defRPr/>
            </a:pPr>
            <a:fld id="{F0FF7CEC-101D-4CBD-98BC-F3C8FC366548}" type="datetime1">
              <a:rPr lang="zh-TW" altLang="en-US"/>
              <a:pPr>
                <a:defRPr/>
              </a:pPr>
              <a:t>2014/12/24</a:t>
            </a:fld>
            <a:endParaRPr lang="zh-TW"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t"/>
          <a:lstStyle>
            <a:lvl1pPr algn="ctr" fontAlgn="auto">
              <a:spcBef>
                <a:spcPts val="0"/>
              </a:spcBef>
              <a:spcAft>
                <a:spcPts val="0"/>
              </a:spcAft>
              <a:defRPr kumimoji="0" sz="1200">
                <a:solidFill>
                  <a:schemeClr val="accent1">
                    <a:lumMod val="50000"/>
                  </a:schemeClr>
                </a:solidFill>
                <a:latin typeface="+mn-lt"/>
                <a:ea typeface="+mn-ea"/>
              </a:defRPr>
            </a:lvl1pPr>
          </a:lstStyle>
          <a:p>
            <a:pPr>
              <a:defRPr/>
            </a:pPr>
            <a:endParaRPr lang="zh-TW"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smtClean="0">
                <a:solidFill>
                  <a:schemeClr val="accent1">
                    <a:lumMod val="50000"/>
                  </a:schemeClr>
                </a:solidFill>
                <a:latin typeface="+mn-lt"/>
                <a:ea typeface="+mn-ea"/>
              </a:defRPr>
            </a:lvl1pPr>
          </a:lstStyle>
          <a:p>
            <a:pPr>
              <a:defRPr/>
            </a:pPr>
            <a:fld id="{093FBAE7-F993-4BD5-9845-E64A1CA24E90}"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2" r:id="rId11"/>
  </p:sldLayoutIdLst>
  <p:hf hdr="0" ftr="0" dt="0"/>
  <p:txStyles>
    <p:titleStyle>
      <a:lvl1pPr algn="ctr" rtl="0" fontAlgn="base">
        <a:spcBef>
          <a:spcPct val="0"/>
        </a:spcBef>
        <a:spcAft>
          <a:spcPct val="0"/>
        </a:spcAft>
        <a:defRPr sz="4400" kern="1200">
          <a:solidFill>
            <a:srgbClr val="924104"/>
          </a:solidFill>
          <a:latin typeface="+mj-lt"/>
          <a:ea typeface="+mj-ea"/>
          <a:cs typeface="Verdana" pitchFamily="34" charset="0"/>
        </a:defRPr>
      </a:lvl1pPr>
      <a:lvl2pPr algn="ctr" rtl="0" fontAlgn="base">
        <a:spcBef>
          <a:spcPct val="0"/>
        </a:spcBef>
        <a:spcAft>
          <a:spcPct val="0"/>
        </a:spcAft>
        <a:defRPr sz="4400">
          <a:solidFill>
            <a:srgbClr val="924104"/>
          </a:solidFill>
          <a:latin typeface="Lucida Sans" pitchFamily="34" charset="0"/>
          <a:ea typeface="微軟正黑體" pitchFamily="34" charset="-120"/>
          <a:cs typeface="Verdana" pitchFamily="34" charset="0"/>
        </a:defRPr>
      </a:lvl2pPr>
      <a:lvl3pPr algn="ctr" rtl="0" fontAlgn="base">
        <a:spcBef>
          <a:spcPct val="0"/>
        </a:spcBef>
        <a:spcAft>
          <a:spcPct val="0"/>
        </a:spcAft>
        <a:defRPr sz="4400">
          <a:solidFill>
            <a:srgbClr val="924104"/>
          </a:solidFill>
          <a:latin typeface="Lucida Sans" pitchFamily="34" charset="0"/>
          <a:ea typeface="微軟正黑體" pitchFamily="34" charset="-120"/>
          <a:cs typeface="Verdana" pitchFamily="34" charset="0"/>
        </a:defRPr>
      </a:lvl3pPr>
      <a:lvl4pPr algn="ctr" rtl="0" fontAlgn="base">
        <a:spcBef>
          <a:spcPct val="0"/>
        </a:spcBef>
        <a:spcAft>
          <a:spcPct val="0"/>
        </a:spcAft>
        <a:defRPr sz="4400">
          <a:solidFill>
            <a:srgbClr val="924104"/>
          </a:solidFill>
          <a:latin typeface="Lucida Sans" pitchFamily="34" charset="0"/>
          <a:ea typeface="微軟正黑體" pitchFamily="34" charset="-120"/>
          <a:cs typeface="Verdana" pitchFamily="34" charset="0"/>
        </a:defRPr>
      </a:lvl4pPr>
      <a:lvl5pPr algn="ctr" rtl="0" fontAlgn="base">
        <a:spcBef>
          <a:spcPct val="0"/>
        </a:spcBef>
        <a:spcAft>
          <a:spcPct val="0"/>
        </a:spcAft>
        <a:defRPr sz="4400">
          <a:solidFill>
            <a:srgbClr val="924104"/>
          </a:solidFill>
          <a:latin typeface="Lucida Sans" pitchFamily="34" charset="0"/>
          <a:ea typeface="微軟正黑體" pitchFamily="34" charset="-120"/>
          <a:cs typeface="Verdana" pitchFamily="34" charset="0"/>
        </a:defRPr>
      </a:lvl5pPr>
      <a:lvl6pPr marL="457200" algn="ctr" rtl="0" fontAlgn="base">
        <a:spcBef>
          <a:spcPct val="0"/>
        </a:spcBef>
        <a:spcAft>
          <a:spcPct val="0"/>
        </a:spcAft>
        <a:defRPr sz="4400">
          <a:solidFill>
            <a:srgbClr val="924104"/>
          </a:solidFill>
          <a:latin typeface="Lucida Sans" pitchFamily="34" charset="0"/>
          <a:ea typeface="微軟正黑體" pitchFamily="34" charset="-120"/>
          <a:cs typeface="Verdana" pitchFamily="34" charset="0"/>
        </a:defRPr>
      </a:lvl6pPr>
      <a:lvl7pPr marL="914400" algn="ctr" rtl="0" fontAlgn="base">
        <a:spcBef>
          <a:spcPct val="0"/>
        </a:spcBef>
        <a:spcAft>
          <a:spcPct val="0"/>
        </a:spcAft>
        <a:defRPr sz="4400">
          <a:solidFill>
            <a:srgbClr val="924104"/>
          </a:solidFill>
          <a:latin typeface="Lucida Sans" pitchFamily="34" charset="0"/>
          <a:ea typeface="微軟正黑體" pitchFamily="34" charset="-120"/>
          <a:cs typeface="Verdana" pitchFamily="34" charset="0"/>
        </a:defRPr>
      </a:lvl7pPr>
      <a:lvl8pPr marL="1371600" algn="ctr" rtl="0" fontAlgn="base">
        <a:spcBef>
          <a:spcPct val="0"/>
        </a:spcBef>
        <a:spcAft>
          <a:spcPct val="0"/>
        </a:spcAft>
        <a:defRPr sz="4400">
          <a:solidFill>
            <a:srgbClr val="924104"/>
          </a:solidFill>
          <a:latin typeface="Lucida Sans" pitchFamily="34" charset="0"/>
          <a:ea typeface="微軟正黑體" pitchFamily="34" charset="-120"/>
          <a:cs typeface="Verdana" pitchFamily="34" charset="0"/>
        </a:defRPr>
      </a:lvl8pPr>
      <a:lvl9pPr marL="1828800" algn="ctr" rtl="0" fontAlgn="base">
        <a:spcBef>
          <a:spcPct val="0"/>
        </a:spcBef>
        <a:spcAft>
          <a:spcPct val="0"/>
        </a:spcAft>
        <a:defRPr sz="4400">
          <a:solidFill>
            <a:srgbClr val="924104"/>
          </a:solidFill>
          <a:latin typeface="Lucida Sans" pitchFamily="34" charset="0"/>
          <a:ea typeface="微軟正黑體" pitchFamily="34" charset="-120"/>
          <a:cs typeface="Verdana" pitchFamily="34" charset="0"/>
        </a:defRPr>
      </a:lvl9pPr>
    </p:titleStyle>
    <p:bodyStyle>
      <a:lvl1pPr marL="342900" indent="-342900" algn="l" rtl="0" fontAlgn="base">
        <a:spcBef>
          <a:spcPct val="20000"/>
        </a:spcBef>
        <a:spcAft>
          <a:spcPct val="0"/>
        </a:spcAft>
        <a:buBlip>
          <a:blip r:embed="rId14"/>
        </a:buBlip>
        <a:defRPr sz="3200" kern="1200">
          <a:solidFill>
            <a:srgbClr val="5F174A"/>
          </a:solidFill>
          <a:latin typeface="+mn-lt"/>
          <a:ea typeface="+mn-ea"/>
          <a:cs typeface="+mn-cs"/>
        </a:defRPr>
      </a:lvl1pPr>
      <a:lvl2pPr marL="742950" indent="-285750" algn="l" rtl="0" fontAlgn="base">
        <a:spcBef>
          <a:spcPct val="20000"/>
        </a:spcBef>
        <a:spcAft>
          <a:spcPct val="0"/>
        </a:spcAft>
        <a:buBlip>
          <a:blip r:embed="rId15"/>
        </a:buBlip>
        <a:defRPr sz="2800" kern="1200">
          <a:solidFill>
            <a:srgbClr val="5F174A"/>
          </a:solidFill>
          <a:latin typeface="+mn-lt"/>
          <a:ea typeface="+mn-ea"/>
          <a:cs typeface="+mn-cs"/>
        </a:defRPr>
      </a:lvl2pPr>
      <a:lvl3pPr marL="1143000" indent="-228600" algn="l" rtl="0" fontAlgn="base">
        <a:spcBef>
          <a:spcPct val="20000"/>
        </a:spcBef>
        <a:spcAft>
          <a:spcPct val="0"/>
        </a:spcAft>
        <a:buBlip>
          <a:blip r:embed="rId14"/>
        </a:buBlip>
        <a:defRPr sz="2400" kern="1200">
          <a:solidFill>
            <a:srgbClr val="5F174A"/>
          </a:solidFill>
          <a:latin typeface="+mn-lt"/>
          <a:ea typeface="+mn-ea"/>
          <a:cs typeface="+mn-cs"/>
        </a:defRPr>
      </a:lvl3pPr>
      <a:lvl4pPr marL="1600200" indent="-228600" algn="l" rtl="0" fontAlgn="base">
        <a:spcBef>
          <a:spcPct val="20000"/>
        </a:spcBef>
        <a:spcAft>
          <a:spcPct val="0"/>
        </a:spcAft>
        <a:buBlip>
          <a:blip r:embed="rId15"/>
        </a:buBlip>
        <a:defRPr sz="2000" kern="1200">
          <a:solidFill>
            <a:srgbClr val="5F174A"/>
          </a:solidFill>
          <a:latin typeface="+mn-lt"/>
          <a:ea typeface="+mn-ea"/>
          <a:cs typeface="+mn-cs"/>
        </a:defRPr>
      </a:lvl4pPr>
      <a:lvl5pPr marL="2057400" indent="-228600" algn="l" rtl="0" fontAlgn="base">
        <a:spcBef>
          <a:spcPct val="20000"/>
        </a:spcBef>
        <a:spcAft>
          <a:spcPct val="0"/>
        </a:spcAft>
        <a:buBlip>
          <a:blip r:embed="rId14"/>
        </a:buBlip>
        <a:defRPr sz="2000" kern="1200">
          <a:solidFill>
            <a:srgbClr val="5F174A"/>
          </a:solidFill>
          <a:latin typeface="+mn-lt"/>
          <a:ea typeface="+mn-ea"/>
          <a:cs typeface="+mn-cs"/>
        </a:defRPr>
      </a:lvl5pPr>
      <a:lvl6pPr marL="2514600" indent="-228600" algn="l" defTabSz="914400" rtl="0" eaLnBrk="1" latinLnBrk="0" hangingPunct="1">
        <a:spcBef>
          <a:spcPct val="20000"/>
        </a:spcBef>
        <a:buFontTx/>
        <a:buBlip>
          <a:blip r:embed="rId15"/>
        </a:buBlip>
        <a:defRPr sz="1800" kern="1200">
          <a:solidFill>
            <a:srgbClr val="631146"/>
          </a:solidFill>
          <a:latin typeface="+mn-lt"/>
          <a:ea typeface="+mn-ea"/>
          <a:cs typeface="+mn-cs"/>
        </a:defRPr>
      </a:lvl6pPr>
      <a:lvl7pPr marL="2971800" indent="-228600" algn="l" defTabSz="914400" rtl="0" eaLnBrk="1" latinLnBrk="0" hangingPunct="1">
        <a:spcBef>
          <a:spcPct val="20000"/>
        </a:spcBef>
        <a:buFontTx/>
        <a:buBlip>
          <a:blip r:embed="rId14"/>
        </a:buBlip>
        <a:defRPr sz="1800" kern="1200">
          <a:solidFill>
            <a:srgbClr val="631146"/>
          </a:solidFill>
          <a:latin typeface="+mn-lt"/>
          <a:ea typeface="+mn-ea"/>
          <a:cs typeface="+mn-cs"/>
        </a:defRPr>
      </a:lvl7pPr>
      <a:lvl8pPr marL="3429000" indent="-228600" algn="l" defTabSz="914400" rtl="0" eaLnBrk="1" latinLnBrk="0" hangingPunct="1">
        <a:spcBef>
          <a:spcPct val="20000"/>
        </a:spcBef>
        <a:buFontTx/>
        <a:buBlip>
          <a:blip r:embed="rId15"/>
        </a:buBlip>
        <a:defRPr sz="1600" kern="1200">
          <a:solidFill>
            <a:srgbClr val="631146"/>
          </a:solidFill>
          <a:latin typeface="+mn-lt"/>
          <a:ea typeface="+mn-ea"/>
          <a:cs typeface="+mn-cs"/>
        </a:defRPr>
      </a:lvl8pPr>
      <a:lvl9pPr marL="3886200" indent="-228600" algn="l" defTabSz="914400" rtl="0" eaLnBrk="1" latinLnBrk="0" hangingPunct="1">
        <a:spcBef>
          <a:spcPct val="20000"/>
        </a:spcBef>
        <a:buFontTx/>
        <a:buBlip>
          <a:blip r:embed="rId14"/>
        </a:buBlip>
        <a:defRPr sz="1400" kern="1200">
          <a:solidFill>
            <a:srgbClr val="631146"/>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140.122.103.235/news.php?newsID=144&amp;secureChk=ea2aef0788257bbf110d42c38597f72d"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pPr fontAlgn="auto">
              <a:spcAft>
                <a:spcPts val="0"/>
              </a:spcAft>
              <a:defRPr/>
            </a:pPr>
            <a:r>
              <a:rPr lang="zh-TW" altLang="en-US" dirty="0" smtClean="0"/>
              <a:t>花蓮縣國中各校適性輔導工作計畫撰寫要點</a:t>
            </a:r>
            <a:endParaRPr lang="zh-TW" altLang="en-US" dirty="0"/>
          </a:p>
        </p:txBody>
      </p:sp>
      <p:sp>
        <p:nvSpPr>
          <p:cNvPr id="3" name="副標題 2"/>
          <p:cNvSpPr>
            <a:spLocks noGrp="1"/>
          </p:cNvSpPr>
          <p:nvPr>
            <p:ph type="subTitle" idx="1"/>
          </p:nvPr>
        </p:nvSpPr>
        <p:spPr/>
        <p:txBody>
          <a:bodyPr rtlCol="0">
            <a:normAutofit/>
          </a:bodyPr>
          <a:lstStyle/>
          <a:p>
            <a:pPr fontAlgn="auto">
              <a:spcAft>
                <a:spcPts val="0"/>
              </a:spcAft>
              <a:defRPr/>
            </a:pPr>
            <a:r>
              <a:rPr lang="zh-TW" altLang="en-US" dirty="0" smtClean="0"/>
              <a:t>花蓮縣學生輔導諮商中心</a:t>
            </a:r>
            <a:endParaRPr lang="en-US" altLang="zh-TW" dirty="0" smtClean="0"/>
          </a:p>
          <a:p>
            <a:pPr fontAlgn="auto">
              <a:spcAft>
                <a:spcPts val="0"/>
              </a:spcAft>
              <a:defRPr/>
            </a:pPr>
            <a:r>
              <a:rPr lang="zh-TW" altLang="en-US" dirty="0" smtClean="0"/>
              <a:t>適性輔導組  游賀凱</a:t>
            </a:r>
            <a:endParaRPr lang="en-US" altLang="zh-TW" dirty="0" smtClean="0"/>
          </a:p>
          <a:p>
            <a:pPr fontAlgn="auto">
              <a:spcAft>
                <a:spcPts val="0"/>
              </a:spcAft>
              <a:defRPr/>
            </a:pPr>
            <a:r>
              <a:rPr lang="en-US" altLang="zh-TW" dirty="0" smtClean="0"/>
              <a:t>20141219</a:t>
            </a:r>
            <a:endParaRPr lang="zh-TW" altLang="en-US" dirty="0"/>
          </a:p>
        </p:txBody>
      </p:sp>
      <p:sp>
        <p:nvSpPr>
          <p:cNvPr id="4" name="投影片編號版面配置區 3"/>
          <p:cNvSpPr>
            <a:spLocks noGrp="1"/>
          </p:cNvSpPr>
          <p:nvPr>
            <p:ph type="sldNum" sz="quarter" idx="12"/>
          </p:nvPr>
        </p:nvSpPr>
        <p:spPr/>
        <p:txBody>
          <a:bodyPr/>
          <a:lstStyle/>
          <a:p>
            <a:pPr>
              <a:defRPr/>
            </a:pPr>
            <a:fld id="{DFA6E1B3-85FA-4EE3-B153-4316EE2FC7AD}" type="slidenum">
              <a:rPr lang="zh-TW" altLang="en-US"/>
              <a:pPr>
                <a:defRPr/>
              </a:pPr>
              <a:t>1</a:t>
            </a:fld>
            <a:endParaRPr lang="zh-TW"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fontAlgn="auto">
              <a:spcAft>
                <a:spcPts val="0"/>
              </a:spcAft>
              <a:defRPr/>
            </a:pPr>
            <a:r>
              <a:rPr lang="zh-TW" altLang="en-US" dirty="0" smtClean="0"/>
              <a:t>四、二級輔導工作</a:t>
            </a:r>
            <a:endParaRPr lang="zh-TW" altLang="en-US" dirty="0"/>
          </a:p>
        </p:txBody>
      </p:sp>
      <p:sp>
        <p:nvSpPr>
          <p:cNvPr id="24578" name="內容版面配置區 2"/>
          <p:cNvSpPr>
            <a:spLocks noGrp="1"/>
          </p:cNvSpPr>
          <p:nvPr>
            <p:ph idx="1"/>
          </p:nvPr>
        </p:nvSpPr>
        <p:spPr>
          <a:xfrm>
            <a:off x="457200" y="1628775"/>
            <a:ext cx="8229600" cy="1655763"/>
          </a:xfrm>
        </p:spPr>
        <p:txBody>
          <a:bodyPr/>
          <a:lstStyle/>
          <a:p>
            <a:pPr marL="342900" lvl="2" indent="-342900"/>
            <a:r>
              <a:rPr lang="zh-TW" altLang="en-US" sz="3200" smtClean="0"/>
              <a:t> </a:t>
            </a:r>
            <a:r>
              <a:rPr lang="en-US" altLang="zh-TW" sz="3200" smtClean="0"/>
              <a:t>(</a:t>
            </a:r>
            <a:r>
              <a:rPr lang="zh-TW" altLang="en-US" sz="3200" smtClean="0"/>
              <a:t>三</a:t>
            </a:r>
            <a:r>
              <a:rPr lang="en-US" altLang="zh-TW" sz="3200" smtClean="0"/>
              <a:t>)</a:t>
            </a:r>
            <a:r>
              <a:rPr lang="zh-TW" altLang="zh-TW" sz="3200" smtClean="0"/>
              <a:t>生涯議題三級輔導個案轉介工作</a:t>
            </a:r>
          </a:p>
          <a:p>
            <a:pPr lvl="1"/>
            <a:r>
              <a:rPr lang="zh-TW" altLang="en-US" smtClean="0"/>
              <a:t>請提供校內二級轉介三級個案至輔諮中心之流程、個案轉介相關人員與業務內容。</a:t>
            </a:r>
            <a:endParaRPr lang="en-US" altLang="zh-TW" smtClean="0"/>
          </a:p>
        </p:txBody>
      </p:sp>
      <p:sp>
        <p:nvSpPr>
          <p:cNvPr id="4" name="投影片編號版面配置區 3"/>
          <p:cNvSpPr>
            <a:spLocks noGrp="1"/>
          </p:cNvSpPr>
          <p:nvPr>
            <p:ph type="sldNum" sz="quarter" idx="12"/>
          </p:nvPr>
        </p:nvSpPr>
        <p:spPr/>
        <p:txBody>
          <a:bodyPr/>
          <a:lstStyle/>
          <a:p>
            <a:pPr>
              <a:defRPr/>
            </a:pPr>
            <a:fld id="{3FB38ED0-A507-4AE5-8996-76976E8A5D99}" type="slidenum">
              <a:rPr lang="zh-TW" altLang="en-US"/>
              <a:pPr>
                <a:defRPr/>
              </a:pPr>
              <a:t>10</a:t>
            </a:fld>
            <a:endParaRPr lang="zh-TW"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fontAlgn="auto">
              <a:spcAft>
                <a:spcPts val="0"/>
              </a:spcAft>
              <a:defRPr/>
            </a:pPr>
            <a:r>
              <a:rPr lang="zh-TW" altLang="en-US" dirty="0" smtClean="0"/>
              <a:t>四、二級輔導工作</a:t>
            </a:r>
            <a:endParaRPr lang="zh-TW" altLang="en-US" dirty="0"/>
          </a:p>
        </p:txBody>
      </p:sp>
      <p:sp>
        <p:nvSpPr>
          <p:cNvPr id="25602" name="內容版面配置區 2"/>
          <p:cNvSpPr>
            <a:spLocks noGrp="1"/>
          </p:cNvSpPr>
          <p:nvPr>
            <p:ph idx="1"/>
          </p:nvPr>
        </p:nvSpPr>
        <p:spPr/>
        <p:txBody>
          <a:bodyPr/>
          <a:lstStyle/>
          <a:p>
            <a:pPr marL="342900" lvl="2" indent="-342900"/>
            <a:r>
              <a:rPr lang="zh-TW" altLang="en-US" sz="3200" smtClean="0"/>
              <a:t> </a:t>
            </a:r>
            <a:r>
              <a:rPr lang="en-US" altLang="zh-TW" sz="3200" smtClean="0"/>
              <a:t>(</a:t>
            </a:r>
            <a:r>
              <a:rPr lang="zh-TW" altLang="en-US" sz="3200" smtClean="0"/>
              <a:t>四</a:t>
            </a:r>
            <a:r>
              <a:rPr lang="en-US" altLang="zh-TW" sz="3200" smtClean="0"/>
              <a:t>)</a:t>
            </a:r>
            <a:r>
              <a:rPr lang="zh-TW" altLang="zh-TW" sz="3200" smtClean="0"/>
              <a:t>生涯議題三級輔導個案管理工作</a:t>
            </a:r>
          </a:p>
          <a:p>
            <a:pPr lvl="1"/>
            <a:r>
              <a:rPr lang="zh-TW" altLang="en-US" smtClean="0"/>
              <a:t>請提供校內對於已轉介至輔諮中心之三級個案之後續個案管理相關人員及業務內容。</a:t>
            </a:r>
            <a:endParaRPr lang="en-US" altLang="zh-TW" smtClean="0"/>
          </a:p>
        </p:txBody>
      </p:sp>
      <p:sp>
        <p:nvSpPr>
          <p:cNvPr id="4" name="投影片編號版面配置區 3"/>
          <p:cNvSpPr>
            <a:spLocks noGrp="1"/>
          </p:cNvSpPr>
          <p:nvPr>
            <p:ph type="sldNum" sz="quarter" idx="12"/>
          </p:nvPr>
        </p:nvSpPr>
        <p:spPr/>
        <p:txBody>
          <a:bodyPr/>
          <a:lstStyle/>
          <a:p>
            <a:pPr>
              <a:defRPr/>
            </a:pPr>
            <a:fld id="{F066AFE3-6A1C-41C4-8D95-137E85FF04E4}" type="slidenum">
              <a:rPr lang="zh-TW" altLang="en-US"/>
              <a:pPr>
                <a:defRPr/>
              </a:pPr>
              <a:t>11</a:t>
            </a:fld>
            <a:endParaRPr lang="zh-TW"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fontAlgn="auto">
              <a:spcAft>
                <a:spcPts val="0"/>
              </a:spcAft>
              <a:defRPr/>
            </a:pPr>
            <a:r>
              <a:rPr lang="zh-TW" altLang="en-US" dirty="0" smtClean="0"/>
              <a:t>五、預期成效</a:t>
            </a:r>
            <a:endParaRPr lang="zh-TW" altLang="en-US" dirty="0"/>
          </a:p>
        </p:txBody>
      </p:sp>
      <p:sp>
        <p:nvSpPr>
          <p:cNvPr id="26626" name="內容版面配置區 2"/>
          <p:cNvSpPr>
            <a:spLocks noGrp="1"/>
          </p:cNvSpPr>
          <p:nvPr>
            <p:ph idx="1"/>
          </p:nvPr>
        </p:nvSpPr>
        <p:spPr/>
        <p:txBody>
          <a:bodyPr/>
          <a:lstStyle/>
          <a:p>
            <a:r>
              <a:rPr lang="zh-TW" altLang="zh-TW" b="1" smtClean="0"/>
              <a:t>應屆畢業學生進路資料應用</a:t>
            </a:r>
            <a:endParaRPr lang="zh-TW" altLang="zh-TW" smtClean="0"/>
          </a:p>
          <a:p>
            <a:r>
              <a:rPr lang="zh-TW" altLang="zh-TW" b="1" smtClean="0"/>
              <a:t>一級輔導工作</a:t>
            </a:r>
            <a:endParaRPr lang="zh-TW" altLang="zh-TW" smtClean="0"/>
          </a:p>
          <a:p>
            <a:r>
              <a:rPr lang="zh-TW" altLang="zh-TW" b="1" smtClean="0"/>
              <a:t>二級輔導工作</a:t>
            </a:r>
            <a:endParaRPr lang="zh-TW" altLang="zh-TW" smtClean="0"/>
          </a:p>
          <a:p>
            <a:pPr lvl="1"/>
            <a:r>
              <a:rPr lang="zh-TW" altLang="en-US" smtClean="0"/>
              <a:t>請各校發展上述工作項目中之具體成效評估方式</a:t>
            </a:r>
            <a:endParaRPr lang="en-US" altLang="zh-TW" smtClean="0"/>
          </a:p>
          <a:p>
            <a:pPr lvl="1"/>
            <a:r>
              <a:rPr lang="zh-TW" altLang="en-US" smtClean="0"/>
              <a:t>請使用質化與量化方式評估</a:t>
            </a:r>
            <a:endParaRPr lang="en-US" altLang="zh-TW" smtClean="0"/>
          </a:p>
          <a:p>
            <a:pPr lvl="1"/>
            <a:endParaRPr lang="en-US" altLang="zh-TW" smtClean="0"/>
          </a:p>
          <a:p>
            <a:pPr lvl="1"/>
            <a:endParaRPr lang="en-US" altLang="zh-TW" smtClean="0"/>
          </a:p>
          <a:p>
            <a:pPr lvl="1"/>
            <a:endParaRPr lang="zh-TW" altLang="en-US" smtClean="0"/>
          </a:p>
        </p:txBody>
      </p:sp>
      <p:sp>
        <p:nvSpPr>
          <p:cNvPr id="4" name="投影片編號版面配置區 3"/>
          <p:cNvSpPr>
            <a:spLocks noGrp="1"/>
          </p:cNvSpPr>
          <p:nvPr>
            <p:ph type="sldNum" sz="quarter" idx="12"/>
          </p:nvPr>
        </p:nvSpPr>
        <p:spPr/>
        <p:txBody>
          <a:bodyPr/>
          <a:lstStyle/>
          <a:p>
            <a:pPr>
              <a:defRPr/>
            </a:pPr>
            <a:fld id="{EA76C60A-EB48-4F44-BE1A-33518856BE43}" type="slidenum">
              <a:rPr lang="zh-TW" altLang="en-US"/>
              <a:pPr>
                <a:defRPr/>
              </a:pPr>
              <a:t>12</a:t>
            </a:fld>
            <a:endParaRPr lang="zh-TW"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fontAlgn="auto">
              <a:spcAft>
                <a:spcPts val="0"/>
              </a:spcAft>
              <a:defRPr/>
            </a:pPr>
            <a:r>
              <a:rPr lang="zh-TW" altLang="en-US" dirty="0" smtClean="0"/>
              <a:t>六、繳交時程與方式</a:t>
            </a:r>
            <a:endParaRPr lang="zh-TW" altLang="en-US" dirty="0"/>
          </a:p>
        </p:txBody>
      </p:sp>
      <p:sp>
        <p:nvSpPr>
          <p:cNvPr id="27650" name="內容版面配置區 2"/>
          <p:cNvSpPr>
            <a:spLocks noGrp="1"/>
          </p:cNvSpPr>
          <p:nvPr>
            <p:ph idx="1"/>
          </p:nvPr>
        </p:nvSpPr>
        <p:spPr/>
        <p:txBody>
          <a:bodyPr/>
          <a:lstStyle/>
          <a:p>
            <a:r>
              <a:rPr lang="zh-TW" altLang="en-US" smtClean="0"/>
              <a:t>請依教育處發布之公文或公告進行。</a:t>
            </a:r>
          </a:p>
        </p:txBody>
      </p:sp>
      <p:sp>
        <p:nvSpPr>
          <p:cNvPr id="4" name="投影片編號版面配置區 3"/>
          <p:cNvSpPr>
            <a:spLocks noGrp="1"/>
          </p:cNvSpPr>
          <p:nvPr>
            <p:ph type="sldNum" sz="quarter" idx="12"/>
          </p:nvPr>
        </p:nvSpPr>
        <p:spPr/>
        <p:txBody>
          <a:bodyPr/>
          <a:lstStyle/>
          <a:p>
            <a:pPr>
              <a:defRPr/>
            </a:pPr>
            <a:fld id="{EA7BCE91-341A-4EA0-BE37-A0360595C309}" type="slidenum">
              <a:rPr lang="zh-TW" altLang="en-US"/>
              <a:pPr>
                <a:defRPr/>
              </a:pPr>
              <a:t>13</a:t>
            </a:fld>
            <a:endParaRPr lang="zh-TW"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fontAlgn="auto">
              <a:spcAft>
                <a:spcPts val="0"/>
              </a:spcAft>
              <a:defRPr/>
            </a:pPr>
            <a:r>
              <a:rPr lang="zh-TW" altLang="en-US" dirty="0" smtClean="0"/>
              <a:t>參考資料</a:t>
            </a:r>
            <a:endParaRPr lang="zh-TW" altLang="en-US" dirty="0"/>
          </a:p>
        </p:txBody>
      </p:sp>
      <p:sp>
        <p:nvSpPr>
          <p:cNvPr id="28674" name="內容版面配置區 2"/>
          <p:cNvSpPr>
            <a:spLocks noGrp="1"/>
          </p:cNvSpPr>
          <p:nvPr>
            <p:ph idx="1"/>
          </p:nvPr>
        </p:nvSpPr>
        <p:spPr/>
        <p:txBody>
          <a:bodyPr/>
          <a:lstStyle/>
          <a:p>
            <a:r>
              <a:rPr lang="zh-TW" altLang="en-US" smtClean="0"/>
              <a:t>技藝教育資訊網</a:t>
            </a:r>
            <a:r>
              <a:rPr lang="en-US" altLang="zh-TW" smtClean="0"/>
              <a:t>--</a:t>
            </a:r>
            <a:r>
              <a:rPr lang="en-US" altLang="zh-TW" b="1" smtClean="0"/>
              <a:t>103</a:t>
            </a:r>
            <a:r>
              <a:rPr lang="zh-TW" altLang="en-US" b="1" smtClean="0"/>
              <a:t>年版國民中學推動生涯發展教育工作手冊</a:t>
            </a:r>
            <a:endParaRPr lang="en-US" altLang="zh-TW" smtClean="0"/>
          </a:p>
          <a:p>
            <a:r>
              <a:rPr lang="en-US" altLang="zh-TW" smtClean="0">
                <a:hlinkClick r:id="rId2"/>
              </a:rPr>
              <a:t>http://140.122.103.235/news.php?newsID=144&amp;secureChk=ea2aef0788257bbf110d42c38597f72d</a:t>
            </a:r>
            <a:endParaRPr lang="en-US" altLang="zh-TW" smtClean="0"/>
          </a:p>
          <a:p>
            <a:endParaRPr lang="en-US" altLang="zh-TW" smtClean="0"/>
          </a:p>
          <a:p>
            <a:r>
              <a:rPr lang="zh-TW" altLang="en-US" smtClean="0"/>
              <a:t>「</a:t>
            </a:r>
            <a:r>
              <a:rPr lang="en-US" altLang="zh-TW" smtClean="0"/>
              <a:t>103</a:t>
            </a:r>
            <a:r>
              <a:rPr lang="zh-TW" altLang="en-US" smtClean="0"/>
              <a:t>學年度國中九年級學生志願選填試探後輔導措施規畫報告」資料如後。</a:t>
            </a:r>
          </a:p>
        </p:txBody>
      </p:sp>
      <p:sp>
        <p:nvSpPr>
          <p:cNvPr id="4" name="投影片編號版面配置區 3"/>
          <p:cNvSpPr>
            <a:spLocks noGrp="1"/>
          </p:cNvSpPr>
          <p:nvPr>
            <p:ph type="sldNum" sz="quarter" idx="12"/>
          </p:nvPr>
        </p:nvSpPr>
        <p:spPr/>
        <p:txBody>
          <a:bodyPr/>
          <a:lstStyle/>
          <a:p>
            <a:pPr>
              <a:defRPr/>
            </a:pPr>
            <a:fld id="{107FD9D3-ECA0-47B5-8744-C6CF7FE5AF78}" type="slidenum">
              <a:rPr lang="zh-TW" altLang="en-US"/>
              <a:pPr>
                <a:defRPr/>
              </a:pPr>
              <a:t>14</a:t>
            </a:fld>
            <a:endParaRPr lang="zh-TW"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圖片 1" descr="投影片1.JPG"/>
          <p:cNvPicPr>
            <a:picLocks noGrp="1" noChangeAspect="1"/>
          </p:cNvPicPr>
          <p:nvPr isPhoto="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投影片編號版面配置區 2"/>
          <p:cNvSpPr>
            <a:spLocks noGrp="1"/>
          </p:cNvSpPr>
          <p:nvPr>
            <p:ph type="sldNum" sz="quarter" idx="12"/>
          </p:nvPr>
        </p:nvSpPr>
        <p:spPr/>
        <p:txBody>
          <a:bodyPr/>
          <a:lstStyle/>
          <a:p>
            <a:pPr>
              <a:defRPr/>
            </a:pPr>
            <a:fld id="{D8E7C737-070E-4DAD-A624-F55F3BB33AD9}" type="slidenum">
              <a:rPr lang="zh-TW" altLang="en-US"/>
              <a:pPr>
                <a:defRPr/>
              </a:pPr>
              <a:t>15</a:t>
            </a:fld>
            <a:endParaRPr lang="zh-TW"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圖片 1" descr="投影片2.JPG"/>
          <p:cNvPicPr>
            <a:picLocks noGrp="1" noChangeAspect="1"/>
          </p:cNvPicPr>
          <p:nvPr isPhoto="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投影片編號版面配置區 2"/>
          <p:cNvSpPr>
            <a:spLocks noGrp="1"/>
          </p:cNvSpPr>
          <p:nvPr>
            <p:ph type="sldNum" sz="quarter" idx="12"/>
          </p:nvPr>
        </p:nvSpPr>
        <p:spPr/>
        <p:txBody>
          <a:bodyPr/>
          <a:lstStyle/>
          <a:p>
            <a:pPr>
              <a:defRPr/>
            </a:pPr>
            <a:fld id="{9344C9EA-DD93-4504-8DAD-26FC3D2F133E}" type="slidenum">
              <a:rPr lang="zh-TW" altLang="en-US"/>
              <a:pPr>
                <a:defRPr/>
              </a:pPr>
              <a:t>16</a:t>
            </a:fld>
            <a:endParaRPr lang="zh-TW"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圖片 1" descr="投影片3.JPG"/>
          <p:cNvPicPr>
            <a:picLocks noGrp="1" noChangeAspect="1"/>
          </p:cNvPicPr>
          <p:nvPr isPhoto="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投影片編號版面配置區 2"/>
          <p:cNvSpPr>
            <a:spLocks noGrp="1"/>
          </p:cNvSpPr>
          <p:nvPr>
            <p:ph type="sldNum" sz="quarter" idx="12"/>
          </p:nvPr>
        </p:nvSpPr>
        <p:spPr/>
        <p:txBody>
          <a:bodyPr/>
          <a:lstStyle/>
          <a:p>
            <a:pPr>
              <a:defRPr/>
            </a:pPr>
            <a:fld id="{5AA7A519-D066-4CF4-B82B-CA96CB181C44}" type="slidenum">
              <a:rPr lang="zh-TW" altLang="en-US"/>
              <a:pPr>
                <a:defRPr/>
              </a:pPr>
              <a:t>17</a:t>
            </a:fld>
            <a:endParaRPr lang="zh-TW"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圖片 1" descr="投影片4.JPG"/>
          <p:cNvPicPr>
            <a:picLocks noGrp="1" noChangeAspect="1"/>
          </p:cNvPicPr>
          <p:nvPr isPhoto="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投影片編號版面配置區 2"/>
          <p:cNvSpPr>
            <a:spLocks noGrp="1"/>
          </p:cNvSpPr>
          <p:nvPr>
            <p:ph type="sldNum" sz="quarter" idx="12"/>
          </p:nvPr>
        </p:nvSpPr>
        <p:spPr/>
        <p:txBody>
          <a:bodyPr/>
          <a:lstStyle/>
          <a:p>
            <a:pPr>
              <a:defRPr/>
            </a:pPr>
            <a:fld id="{5DB3E9A8-C9D0-4117-AC48-EAF7658BF359}" type="slidenum">
              <a:rPr lang="zh-TW" altLang="en-US"/>
              <a:pPr>
                <a:defRPr/>
              </a:pPr>
              <a:t>18</a:t>
            </a:fld>
            <a:endParaRPr lang="zh-TW"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圖片 1" descr="投影片5.JPG"/>
          <p:cNvPicPr>
            <a:picLocks noGrp="1" noChangeAspect="1"/>
          </p:cNvPicPr>
          <p:nvPr isPhoto="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投影片編號版面配置區 2"/>
          <p:cNvSpPr>
            <a:spLocks noGrp="1"/>
          </p:cNvSpPr>
          <p:nvPr>
            <p:ph type="sldNum" sz="quarter" idx="12"/>
          </p:nvPr>
        </p:nvSpPr>
        <p:spPr/>
        <p:txBody>
          <a:bodyPr/>
          <a:lstStyle/>
          <a:p>
            <a:pPr>
              <a:defRPr/>
            </a:pPr>
            <a:fld id="{7D32567E-C485-4C81-95DF-7E4DBC3CACC1}" type="slidenum">
              <a:rPr lang="zh-TW" altLang="en-US"/>
              <a:pPr>
                <a:defRPr/>
              </a:pPr>
              <a:t>19</a:t>
            </a:fld>
            <a:endParaRPr lang="zh-TW"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fontAlgn="auto">
              <a:spcAft>
                <a:spcPts val="0"/>
              </a:spcAft>
              <a:defRPr/>
            </a:pPr>
            <a:r>
              <a:rPr lang="zh-TW" altLang="en-US" dirty="0" smtClean="0"/>
              <a:t>一、工作職掌</a:t>
            </a:r>
            <a:endParaRPr lang="zh-TW" altLang="en-US" dirty="0"/>
          </a:p>
        </p:txBody>
      </p:sp>
      <p:sp>
        <p:nvSpPr>
          <p:cNvPr id="3" name="內容版面配置區 2"/>
          <p:cNvSpPr>
            <a:spLocks noGrp="1"/>
          </p:cNvSpPr>
          <p:nvPr>
            <p:ph idx="1"/>
          </p:nvPr>
        </p:nvSpPr>
        <p:spPr>
          <a:xfrm>
            <a:off x="457200" y="1341438"/>
            <a:ext cx="8229600" cy="5400675"/>
          </a:xfrm>
        </p:spPr>
        <p:txBody>
          <a:bodyPr rtlCol="0">
            <a:normAutofit fontScale="70000" lnSpcReduction="20000"/>
          </a:bodyPr>
          <a:lstStyle/>
          <a:p>
            <a:pPr fontAlgn="auto">
              <a:spcAft>
                <a:spcPts val="0"/>
              </a:spcAft>
              <a:defRPr/>
            </a:pPr>
            <a:r>
              <a:rPr lang="zh-TW" altLang="en-US" dirty="0" smtClean="0"/>
              <a:t>請就工作項目內容製表分項說明負責處室</a:t>
            </a:r>
            <a:r>
              <a:rPr lang="en-US" altLang="zh-TW" dirty="0" smtClean="0"/>
              <a:t>(</a:t>
            </a:r>
            <a:r>
              <a:rPr lang="zh-TW" altLang="en-US" dirty="0" smtClean="0"/>
              <a:t>含協辦</a:t>
            </a:r>
            <a:r>
              <a:rPr lang="en-US" altLang="zh-TW" dirty="0" smtClean="0"/>
              <a:t>)</a:t>
            </a:r>
            <a:r>
              <a:rPr lang="zh-TW" altLang="en-US" dirty="0" smtClean="0"/>
              <a:t>與人員。</a:t>
            </a:r>
            <a:endParaRPr lang="en-US" altLang="zh-TW" dirty="0" smtClean="0"/>
          </a:p>
          <a:p>
            <a:pPr fontAlgn="auto">
              <a:spcAft>
                <a:spcPts val="0"/>
              </a:spcAft>
              <a:defRPr/>
            </a:pPr>
            <a:endParaRPr lang="en-US" altLang="zh-TW" dirty="0" smtClean="0"/>
          </a:p>
          <a:p>
            <a:pPr fontAlgn="auto">
              <a:spcAft>
                <a:spcPts val="0"/>
              </a:spcAft>
              <a:defRPr/>
            </a:pPr>
            <a:r>
              <a:rPr lang="zh-TW" altLang="zh-TW" b="1" dirty="0" smtClean="0"/>
              <a:t>應屆畢業學生進路資料應用</a:t>
            </a:r>
            <a:endParaRPr lang="zh-TW" altLang="zh-TW" dirty="0" smtClean="0"/>
          </a:p>
          <a:p>
            <a:pPr lvl="1" fontAlgn="auto">
              <a:spcAft>
                <a:spcPts val="0"/>
              </a:spcAft>
              <a:defRPr/>
            </a:pPr>
            <a:r>
              <a:rPr lang="zh-TW" altLang="zh-TW" dirty="0" smtClean="0"/>
              <a:t>進路資料統計與分析</a:t>
            </a:r>
          </a:p>
          <a:p>
            <a:pPr lvl="1" fontAlgn="auto">
              <a:spcAft>
                <a:spcPts val="0"/>
              </a:spcAft>
              <a:defRPr/>
            </a:pPr>
            <a:r>
              <a:rPr lang="zh-TW" altLang="zh-TW" dirty="0" smtClean="0"/>
              <a:t>進路分析資料應用於適性輔導之工作計畫內容</a:t>
            </a:r>
          </a:p>
          <a:p>
            <a:pPr fontAlgn="auto">
              <a:spcAft>
                <a:spcPts val="0"/>
              </a:spcAft>
              <a:defRPr/>
            </a:pPr>
            <a:r>
              <a:rPr lang="zh-TW" altLang="zh-TW" b="1" dirty="0" smtClean="0"/>
              <a:t>一級輔導工作</a:t>
            </a:r>
            <a:endParaRPr lang="zh-TW" altLang="zh-TW" dirty="0" smtClean="0"/>
          </a:p>
          <a:p>
            <a:pPr lvl="1" fontAlgn="auto">
              <a:spcAft>
                <a:spcPts val="0"/>
              </a:spcAft>
              <a:defRPr/>
            </a:pPr>
            <a:r>
              <a:rPr lang="zh-TW" altLang="zh-TW" dirty="0" smtClean="0"/>
              <a:t>生涯發展教育實施計畫</a:t>
            </a:r>
          </a:p>
          <a:p>
            <a:pPr lvl="1" fontAlgn="auto">
              <a:spcAft>
                <a:spcPts val="0"/>
              </a:spcAft>
              <a:defRPr/>
            </a:pPr>
            <a:r>
              <a:rPr lang="zh-TW" altLang="zh-TW" dirty="0" smtClean="0"/>
              <a:t>志願選填試探與輔導工作</a:t>
            </a:r>
            <a:r>
              <a:rPr lang="en-US" altLang="zh-TW" dirty="0" smtClean="0"/>
              <a:t>(</a:t>
            </a:r>
            <a:r>
              <a:rPr lang="zh-TW" altLang="zh-TW" dirty="0" smtClean="0"/>
              <a:t>含</a:t>
            </a:r>
            <a:r>
              <a:rPr lang="en-US" altLang="zh-TW" dirty="0" smtClean="0"/>
              <a:t>103</a:t>
            </a:r>
            <a:r>
              <a:rPr lang="zh-TW" altLang="zh-TW" dirty="0" smtClean="0"/>
              <a:t>年</a:t>
            </a:r>
            <a:r>
              <a:rPr lang="en-US" altLang="zh-TW" dirty="0" smtClean="0"/>
              <a:t>5</a:t>
            </a:r>
            <a:r>
              <a:rPr lang="zh-TW" altLang="zh-TW" dirty="0" smtClean="0"/>
              <a:t>月間撰寫之全校性志願選填試探之整體輔導策略</a:t>
            </a:r>
            <a:r>
              <a:rPr lang="en-US" altLang="zh-TW" dirty="0" smtClean="0"/>
              <a:t>)</a:t>
            </a:r>
            <a:endParaRPr lang="zh-TW" altLang="zh-TW" dirty="0" smtClean="0"/>
          </a:p>
          <a:p>
            <a:pPr lvl="1" fontAlgn="auto">
              <a:spcAft>
                <a:spcPts val="0"/>
              </a:spcAft>
              <a:defRPr/>
            </a:pPr>
            <a:r>
              <a:rPr lang="zh-TW" altLang="zh-TW" dirty="0" smtClean="0"/>
              <a:t>家長、社區團體及企業參與學生適性輔導工作</a:t>
            </a:r>
          </a:p>
          <a:p>
            <a:pPr lvl="1" fontAlgn="auto">
              <a:spcAft>
                <a:spcPts val="0"/>
              </a:spcAft>
              <a:defRPr/>
            </a:pPr>
            <a:r>
              <a:rPr lang="zh-TW" altLang="zh-TW" dirty="0" smtClean="0"/>
              <a:t>適性輔導校內諮詢機制及推廣工作</a:t>
            </a:r>
          </a:p>
          <a:p>
            <a:pPr fontAlgn="auto">
              <a:spcAft>
                <a:spcPts val="0"/>
              </a:spcAft>
              <a:defRPr/>
            </a:pPr>
            <a:r>
              <a:rPr lang="zh-TW" altLang="zh-TW" b="1" dirty="0" smtClean="0"/>
              <a:t>二級輔導工作</a:t>
            </a:r>
            <a:endParaRPr lang="zh-TW" altLang="zh-TW" dirty="0" smtClean="0"/>
          </a:p>
          <a:p>
            <a:pPr lvl="1" fontAlgn="auto">
              <a:spcAft>
                <a:spcPts val="0"/>
              </a:spcAft>
              <a:defRPr/>
            </a:pPr>
            <a:r>
              <a:rPr lang="zh-TW" altLang="zh-TW" dirty="0" smtClean="0"/>
              <a:t>生涯議題個別及團體輔導工作</a:t>
            </a:r>
          </a:p>
          <a:p>
            <a:pPr lvl="1" fontAlgn="auto">
              <a:spcAft>
                <a:spcPts val="0"/>
              </a:spcAft>
              <a:defRPr/>
            </a:pPr>
            <a:r>
              <a:rPr lang="zh-TW" altLang="zh-TW" dirty="0" smtClean="0"/>
              <a:t>學習弱勢輔導工作</a:t>
            </a:r>
          </a:p>
          <a:p>
            <a:pPr lvl="1" fontAlgn="auto">
              <a:spcAft>
                <a:spcPts val="0"/>
              </a:spcAft>
              <a:defRPr/>
            </a:pPr>
            <a:r>
              <a:rPr lang="zh-TW" altLang="zh-TW" dirty="0" smtClean="0"/>
              <a:t>生涯議題三級輔導個案轉介工作</a:t>
            </a:r>
          </a:p>
          <a:p>
            <a:pPr lvl="1" fontAlgn="auto">
              <a:spcAft>
                <a:spcPts val="0"/>
              </a:spcAft>
              <a:defRPr/>
            </a:pPr>
            <a:r>
              <a:rPr lang="zh-TW" altLang="zh-TW" dirty="0" smtClean="0"/>
              <a:t>生涯議題三級輔導個案管理工作</a:t>
            </a:r>
          </a:p>
          <a:p>
            <a:pPr fontAlgn="auto">
              <a:spcAft>
                <a:spcPts val="0"/>
              </a:spcAft>
              <a:defRPr/>
            </a:pPr>
            <a:endParaRPr lang="zh-TW" altLang="en-US" dirty="0"/>
          </a:p>
        </p:txBody>
      </p:sp>
      <p:sp>
        <p:nvSpPr>
          <p:cNvPr id="4" name="投影片編號版面配置區 3"/>
          <p:cNvSpPr>
            <a:spLocks noGrp="1"/>
          </p:cNvSpPr>
          <p:nvPr>
            <p:ph type="sldNum" sz="quarter" idx="12"/>
          </p:nvPr>
        </p:nvSpPr>
        <p:spPr/>
        <p:txBody>
          <a:bodyPr/>
          <a:lstStyle/>
          <a:p>
            <a:pPr>
              <a:defRPr/>
            </a:pPr>
            <a:fld id="{DFB13753-9049-4F11-91F3-128302F742DF}" type="slidenum">
              <a:rPr lang="zh-TW" altLang="en-US"/>
              <a:pPr>
                <a:defRPr/>
              </a:pPr>
              <a:t>2</a:t>
            </a:fld>
            <a:endParaRPr lang="zh-TW"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圖片 1" descr="投影片6.JPG"/>
          <p:cNvPicPr>
            <a:picLocks noGrp="1" noChangeAspect="1"/>
          </p:cNvPicPr>
          <p:nvPr isPhoto="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投影片編號版面配置區 2"/>
          <p:cNvSpPr>
            <a:spLocks noGrp="1"/>
          </p:cNvSpPr>
          <p:nvPr>
            <p:ph type="sldNum" sz="quarter" idx="12"/>
          </p:nvPr>
        </p:nvSpPr>
        <p:spPr/>
        <p:txBody>
          <a:bodyPr/>
          <a:lstStyle/>
          <a:p>
            <a:pPr>
              <a:defRPr/>
            </a:pPr>
            <a:fld id="{6147E2A0-1A50-4CA9-BD40-24FCA7BD8F31}" type="slidenum">
              <a:rPr lang="zh-TW" altLang="en-US"/>
              <a:pPr>
                <a:defRPr/>
              </a:pPr>
              <a:t>20</a:t>
            </a:fld>
            <a:endParaRPr lang="zh-TW"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圖片 1" descr="投影片7.JPG"/>
          <p:cNvPicPr>
            <a:picLocks noGrp="1" noChangeAspect="1"/>
          </p:cNvPicPr>
          <p:nvPr isPhoto="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投影片編號版面配置區 2"/>
          <p:cNvSpPr>
            <a:spLocks noGrp="1"/>
          </p:cNvSpPr>
          <p:nvPr>
            <p:ph type="sldNum" sz="quarter" idx="12"/>
          </p:nvPr>
        </p:nvSpPr>
        <p:spPr/>
        <p:txBody>
          <a:bodyPr/>
          <a:lstStyle/>
          <a:p>
            <a:pPr>
              <a:defRPr/>
            </a:pPr>
            <a:fld id="{03B11A88-6E32-4E10-86C2-1504CBEFD380}" type="slidenum">
              <a:rPr lang="zh-TW" altLang="en-US"/>
              <a:pPr>
                <a:defRPr/>
              </a:pPr>
              <a:t>21</a:t>
            </a:fld>
            <a:endParaRPr lang="zh-TW"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圖片 1" descr="投影片8.JPG"/>
          <p:cNvPicPr>
            <a:picLocks noGrp="1" noChangeAspect="1"/>
          </p:cNvPicPr>
          <p:nvPr isPhoto="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投影片編號版面配置區 2"/>
          <p:cNvSpPr>
            <a:spLocks noGrp="1"/>
          </p:cNvSpPr>
          <p:nvPr>
            <p:ph type="sldNum" sz="quarter" idx="12"/>
          </p:nvPr>
        </p:nvSpPr>
        <p:spPr/>
        <p:txBody>
          <a:bodyPr/>
          <a:lstStyle/>
          <a:p>
            <a:pPr>
              <a:defRPr/>
            </a:pPr>
            <a:fld id="{6D8FEE30-E6E7-410D-BB08-7C4A56FE32C9}" type="slidenum">
              <a:rPr lang="zh-TW" altLang="en-US"/>
              <a:pPr>
                <a:defRPr/>
              </a:pPr>
              <a:t>22</a:t>
            </a:fld>
            <a:endParaRPr lang="zh-TW"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圖片 1" descr="投影片9.JPG"/>
          <p:cNvPicPr>
            <a:picLocks noGrp="1" noChangeAspect="1"/>
          </p:cNvPicPr>
          <p:nvPr isPhoto="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投影片編號版面配置區 2"/>
          <p:cNvSpPr>
            <a:spLocks noGrp="1"/>
          </p:cNvSpPr>
          <p:nvPr>
            <p:ph type="sldNum" sz="quarter" idx="12"/>
          </p:nvPr>
        </p:nvSpPr>
        <p:spPr/>
        <p:txBody>
          <a:bodyPr/>
          <a:lstStyle/>
          <a:p>
            <a:pPr>
              <a:defRPr/>
            </a:pPr>
            <a:fld id="{27463D92-652B-43CA-BCD9-6F42593E82BB}" type="slidenum">
              <a:rPr lang="zh-TW" altLang="en-US"/>
              <a:pPr>
                <a:defRPr/>
              </a:pPr>
              <a:t>23</a:t>
            </a:fld>
            <a:endParaRPr lang="zh-TW"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圖片 1" descr="投影片10.JPG"/>
          <p:cNvPicPr>
            <a:picLocks noGrp="1" noChangeAspect="1"/>
          </p:cNvPicPr>
          <p:nvPr isPhoto="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投影片編號版面配置區 2"/>
          <p:cNvSpPr>
            <a:spLocks noGrp="1"/>
          </p:cNvSpPr>
          <p:nvPr>
            <p:ph type="sldNum" sz="quarter" idx="12"/>
          </p:nvPr>
        </p:nvSpPr>
        <p:spPr/>
        <p:txBody>
          <a:bodyPr/>
          <a:lstStyle/>
          <a:p>
            <a:pPr>
              <a:defRPr/>
            </a:pPr>
            <a:fld id="{67AFACF5-FBFF-4A57-B4A2-7F3FC1E5A190}" type="slidenum">
              <a:rPr lang="zh-TW" altLang="en-US"/>
              <a:pPr>
                <a:defRPr/>
              </a:pPr>
              <a:t>24</a:t>
            </a:fld>
            <a:endParaRPr lang="zh-TW"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圖片 1" descr="投影片11.JPG"/>
          <p:cNvPicPr>
            <a:picLocks noGrp="1" noChangeAspect="1"/>
          </p:cNvPicPr>
          <p:nvPr isPhoto="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投影片編號版面配置區 2"/>
          <p:cNvSpPr>
            <a:spLocks noGrp="1"/>
          </p:cNvSpPr>
          <p:nvPr>
            <p:ph type="sldNum" sz="quarter" idx="12"/>
          </p:nvPr>
        </p:nvSpPr>
        <p:spPr/>
        <p:txBody>
          <a:bodyPr/>
          <a:lstStyle/>
          <a:p>
            <a:pPr>
              <a:defRPr/>
            </a:pPr>
            <a:fld id="{DD09B94B-1E9A-48EE-A703-4E53805CE917}" type="slidenum">
              <a:rPr lang="zh-TW" altLang="en-US"/>
              <a:pPr>
                <a:defRPr/>
              </a:pPr>
              <a:t>25</a:t>
            </a:fld>
            <a:endParaRPr lang="zh-TW"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圖片 1" descr="投影片12.JPG"/>
          <p:cNvPicPr>
            <a:picLocks noGrp="1" noChangeAspect="1"/>
          </p:cNvPicPr>
          <p:nvPr isPhoto="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投影片編號版面配置區 2"/>
          <p:cNvSpPr>
            <a:spLocks noGrp="1"/>
          </p:cNvSpPr>
          <p:nvPr>
            <p:ph type="sldNum" sz="quarter" idx="12"/>
          </p:nvPr>
        </p:nvSpPr>
        <p:spPr/>
        <p:txBody>
          <a:bodyPr/>
          <a:lstStyle/>
          <a:p>
            <a:pPr>
              <a:defRPr/>
            </a:pPr>
            <a:fld id="{1E038545-FC76-40DF-9037-1280FD663229}" type="slidenum">
              <a:rPr lang="zh-TW" altLang="en-US"/>
              <a:pPr>
                <a:defRPr/>
              </a:pPr>
              <a:t>26</a:t>
            </a:fld>
            <a:endParaRPr lang="zh-TW"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圖片 1" descr="投影片13.JPG"/>
          <p:cNvPicPr>
            <a:picLocks noGrp="1" noChangeAspect="1"/>
          </p:cNvPicPr>
          <p:nvPr isPhoto="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投影片編號版面配置區 2"/>
          <p:cNvSpPr>
            <a:spLocks noGrp="1"/>
          </p:cNvSpPr>
          <p:nvPr>
            <p:ph type="sldNum" sz="quarter" idx="12"/>
          </p:nvPr>
        </p:nvSpPr>
        <p:spPr/>
        <p:txBody>
          <a:bodyPr/>
          <a:lstStyle/>
          <a:p>
            <a:pPr>
              <a:defRPr/>
            </a:pPr>
            <a:fld id="{1C118142-3BB7-474B-B10F-DDC31BA19D09}" type="slidenum">
              <a:rPr lang="zh-TW" altLang="en-US"/>
              <a:pPr>
                <a:defRPr/>
              </a:pPr>
              <a:t>27</a:t>
            </a:fld>
            <a:endParaRPr lang="zh-TW"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圖片 1" descr="投影片14.JPG"/>
          <p:cNvPicPr>
            <a:picLocks noGrp="1" noChangeAspect="1"/>
          </p:cNvPicPr>
          <p:nvPr isPhoto="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投影片編號版面配置區 2"/>
          <p:cNvSpPr>
            <a:spLocks noGrp="1"/>
          </p:cNvSpPr>
          <p:nvPr>
            <p:ph type="sldNum" sz="quarter" idx="12"/>
          </p:nvPr>
        </p:nvSpPr>
        <p:spPr/>
        <p:txBody>
          <a:bodyPr/>
          <a:lstStyle/>
          <a:p>
            <a:pPr>
              <a:defRPr/>
            </a:pPr>
            <a:fld id="{BF56FF52-F8AC-4087-8DC4-F705BADB4C1F}" type="slidenum">
              <a:rPr lang="zh-TW" altLang="en-US"/>
              <a:pPr>
                <a:defRPr/>
              </a:pPr>
              <a:t>28</a:t>
            </a:fld>
            <a:endParaRPr lang="zh-TW"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圖片 1" descr="投影片15.JPG"/>
          <p:cNvPicPr>
            <a:picLocks noGrp="1" noChangeAspect="1"/>
          </p:cNvPicPr>
          <p:nvPr isPhoto="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投影片編號版面配置區 2"/>
          <p:cNvSpPr>
            <a:spLocks noGrp="1"/>
          </p:cNvSpPr>
          <p:nvPr>
            <p:ph type="sldNum" sz="quarter" idx="12"/>
          </p:nvPr>
        </p:nvSpPr>
        <p:spPr/>
        <p:txBody>
          <a:bodyPr/>
          <a:lstStyle/>
          <a:p>
            <a:pPr>
              <a:defRPr/>
            </a:pPr>
            <a:fld id="{588DCF24-080D-429B-A37F-16916F02E0D6}" type="slidenum">
              <a:rPr lang="zh-TW" altLang="en-US"/>
              <a:pPr>
                <a:defRPr/>
              </a:pPr>
              <a:t>29</a:t>
            </a:fld>
            <a:endParaRPr lang="zh-TW"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fontAlgn="auto">
              <a:spcAft>
                <a:spcPts val="0"/>
              </a:spcAft>
              <a:defRPr/>
            </a:pPr>
            <a:r>
              <a:rPr lang="zh-TW" altLang="en-US" dirty="0" smtClean="0"/>
              <a:t>二、應屆畢業學生進路資料應用</a:t>
            </a:r>
            <a:endParaRPr lang="zh-TW" altLang="en-US" dirty="0"/>
          </a:p>
        </p:txBody>
      </p:sp>
      <p:sp>
        <p:nvSpPr>
          <p:cNvPr id="17410" name="內容版面配置區 2"/>
          <p:cNvSpPr>
            <a:spLocks noGrp="1"/>
          </p:cNvSpPr>
          <p:nvPr>
            <p:ph idx="1"/>
          </p:nvPr>
        </p:nvSpPr>
        <p:spPr/>
        <p:txBody>
          <a:bodyPr/>
          <a:lstStyle/>
          <a:p>
            <a:r>
              <a:rPr lang="zh-TW" altLang="zh-TW" smtClean="0"/>
              <a:t>進路資料統計與分析</a:t>
            </a:r>
          </a:p>
          <a:p>
            <a:r>
              <a:rPr lang="zh-TW" altLang="zh-TW" smtClean="0"/>
              <a:t>進路分析資料應用於適性輔導之工作計畫內容</a:t>
            </a:r>
          </a:p>
          <a:p>
            <a:pPr lvl="1"/>
            <a:r>
              <a:rPr lang="zh-TW" altLang="en-US" smtClean="0"/>
              <a:t>請參考「國民中學推動生涯發展教育工作手冊」</a:t>
            </a:r>
            <a:r>
              <a:rPr lang="en-US" altLang="zh-TW" smtClean="0"/>
              <a:t>(103</a:t>
            </a:r>
            <a:r>
              <a:rPr lang="zh-TW" altLang="en-US" smtClean="0"/>
              <a:t>年修訂版</a:t>
            </a:r>
            <a:r>
              <a:rPr lang="en-US" altLang="zh-TW" smtClean="0"/>
              <a:t>)</a:t>
            </a:r>
            <a:r>
              <a:rPr lang="zh-TW" altLang="en-US" smtClean="0"/>
              <a:t>電子檔，頁</a:t>
            </a:r>
            <a:r>
              <a:rPr lang="en-US" altLang="zh-TW" smtClean="0"/>
              <a:t>235</a:t>
            </a:r>
            <a:r>
              <a:rPr lang="zh-TW" altLang="en-US" smtClean="0"/>
              <a:t>，「國民中學生涯發展教育輔導訪視表」，第</a:t>
            </a:r>
            <a:r>
              <a:rPr lang="en-US" altLang="zh-TW" smtClean="0"/>
              <a:t>6</a:t>
            </a:r>
            <a:r>
              <a:rPr lang="zh-TW" altLang="en-US" smtClean="0"/>
              <a:t>項</a:t>
            </a:r>
            <a:r>
              <a:rPr lang="en-US" altLang="zh-TW" smtClean="0"/>
              <a:t>—</a:t>
            </a:r>
            <a:r>
              <a:rPr lang="zh-TW" altLang="en-US" smtClean="0"/>
              <a:t>學校能適切規劃並進行學生進路與追蹤調查。</a:t>
            </a:r>
            <a:endParaRPr lang="en-US" altLang="zh-TW" smtClean="0"/>
          </a:p>
          <a:p>
            <a:pPr lvl="1"/>
            <a:r>
              <a:rPr lang="zh-TW" altLang="en-US" smtClean="0"/>
              <a:t>請據此統計資料進行分析與說明如何應用於校內適性輔導工作。</a:t>
            </a:r>
          </a:p>
        </p:txBody>
      </p:sp>
      <p:sp>
        <p:nvSpPr>
          <p:cNvPr id="4" name="投影片編號版面配置區 3"/>
          <p:cNvSpPr>
            <a:spLocks noGrp="1"/>
          </p:cNvSpPr>
          <p:nvPr>
            <p:ph type="sldNum" sz="quarter" idx="12"/>
          </p:nvPr>
        </p:nvSpPr>
        <p:spPr/>
        <p:txBody>
          <a:bodyPr/>
          <a:lstStyle/>
          <a:p>
            <a:pPr>
              <a:defRPr/>
            </a:pPr>
            <a:fld id="{95AE5CAA-1731-4E2D-9F6C-96BB2034D618}" type="slidenum">
              <a:rPr lang="zh-TW" altLang="en-US"/>
              <a:pPr>
                <a:defRPr/>
              </a:pPr>
              <a:t>3</a:t>
            </a:fld>
            <a:endParaRPr lang="zh-TW"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圖片 1" descr="投影片16.JPG"/>
          <p:cNvPicPr>
            <a:picLocks noGrp="1" noChangeAspect="1"/>
          </p:cNvPicPr>
          <p:nvPr isPhoto="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投影片編號版面配置區 2"/>
          <p:cNvSpPr>
            <a:spLocks noGrp="1"/>
          </p:cNvSpPr>
          <p:nvPr>
            <p:ph type="sldNum" sz="quarter" idx="12"/>
          </p:nvPr>
        </p:nvSpPr>
        <p:spPr/>
        <p:txBody>
          <a:bodyPr/>
          <a:lstStyle/>
          <a:p>
            <a:pPr>
              <a:defRPr/>
            </a:pPr>
            <a:fld id="{90080FF2-B07F-459C-920B-8E082DF60D07}" type="slidenum">
              <a:rPr lang="zh-TW" altLang="en-US"/>
              <a:pPr>
                <a:defRPr/>
              </a:pPr>
              <a:t>30</a:t>
            </a:fld>
            <a:endParaRPr lang="zh-TW"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圖片 1" descr="投影片17.JPG"/>
          <p:cNvPicPr>
            <a:picLocks noGrp="1" noChangeAspect="1"/>
          </p:cNvPicPr>
          <p:nvPr isPhoto="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投影片編號版面配置區 2"/>
          <p:cNvSpPr>
            <a:spLocks noGrp="1"/>
          </p:cNvSpPr>
          <p:nvPr>
            <p:ph type="sldNum" sz="quarter" idx="12"/>
          </p:nvPr>
        </p:nvSpPr>
        <p:spPr/>
        <p:txBody>
          <a:bodyPr/>
          <a:lstStyle/>
          <a:p>
            <a:pPr>
              <a:defRPr/>
            </a:pPr>
            <a:fld id="{A228E48B-21AC-4867-88DC-B47F81ACF1CE}" type="slidenum">
              <a:rPr lang="zh-TW" altLang="en-US"/>
              <a:pPr>
                <a:defRPr/>
              </a:pPr>
              <a:t>31</a:t>
            </a:fld>
            <a:endParaRPr lang="zh-TW"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圖片 1" descr="投影片18.JPG"/>
          <p:cNvPicPr>
            <a:picLocks noGrp="1" noChangeAspect="1"/>
          </p:cNvPicPr>
          <p:nvPr isPhoto="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投影片編號版面配置區 2"/>
          <p:cNvSpPr>
            <a:spLocks noGrp="1"/>
          </p:cNvSpPr>
          <p:nvPr>
            <p:ph type="sldNum" sz="quarter" idx="12"/>
          </p:nvPr>
        </p:nvSpPr>
        <p:spPr/>
        <p:txBody>
          <a:bodyPr/>
          <a:lstStyle/>
          <a:p>
            <a:pPr>
              <a:defRPr/>
            </a:pPr>
            <a:fld id="{1CAE521A-5B23-4589-B927-0AB8C167085E}" type="slidenum">
              <a:rPr lang="zh-TW" altLang="en-US"/>
              <a:pPr>
                <a:defRPr/>
              </a:pPr>
              <a:t>32</a:t>
            </a:fld>
            <a:endParaRPr lang="zh-TW"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fontAlgn="auto">
              <a:spcAft>
                <a:spcPts val="0"/>
              </a:spcAft>
              <a:defRPr/>
            </a:pPr>
            <a:r>
              <a:rPr lang="zh-TW" altLang="en-US" dirty="0" smtClean="0"/>
              <a:t>三、一級輔導工作</a:t>
            </a:r>
            <a:endParaRPr lang="zh-TW" altLang="en-US" dirty="0"/>
          </a:p>
        </p:txBody>
      </p:sp>
      <p:sp>
        <p:nvSpPr>
          <p:cNvPr id="18434" name="內容版面配置區 2"/>
          <p:cNvSpPr>
            <a:spLocks noGrp="1"/>
          </p:cNvSpPr>
          <p:nvPr>
            <p:ph idx="1"/>
          </p:nvPr>
        </p:nvSpPr>
        <p:spPr/>
        <p:txBody>
          <a:bodyPr/>
          <a:lstStyle/>
          <a:p>
            <a:pPr marL="342900" lvl="2" indent="-342900"/>
            <a:r>
              <a:rPr lang="en-US" altLang="zh-TW" sz="3200" smtClean="0"/>
              <a:t>(</a:t>
            </a:r>
            <a:r>
              <a:rPr lang="zh-TW" altLang="en-US" sz="3200" smtClean="0"/>
              <a:t>一</a:t>
            </a:r>
            <a:r>
              <a:rPr lang="en-US" altLang="zh-TW" sz="3200" smtClean="0"/>
              <a:t>)</a:t>
            </a:r>
            <a:r>
              <a:rPr lang="zh-TW" altLang="zh-TW" sz="3200" smtClean="0"/>
              <a:t>生涯發展教育實施計畫</a:t>
            </a:r>
            <a:endParaRPr lang="en-US" altLang="zh-TW" sz="3200" smtClean="0"/>
          </a:p>
          <a:p>
            <a:pPr lvl="1"/>
            <a:r>
              <a:rPr lang="zh-TW" altLang="en-US" smtClean="0"/>
              <a:t>請放入經生涯發展教育計畫審查會議之審查意見修改後之計畫。</a:t>
            </a:r>
          </a:p>
        </p:txBody>
      </p:sp>
      <p:sp>
        <p:nvSpPr>
          <p:cNvPr id="4" name="投影片編號版面配置區 3"/>
          <p:cNvSpPr>
            <a:spLocks noGrp="1"/>
          </p:cNvSpPr>
          <p:nvPr>
            <p:ph type="sldNum" sz="quarter" idx="12"/>
          </p:nvPr>
        </p:nvSpPr>
        <p:spPr/>
        <p:txBody>
          <a:bodyPr/>
          <a:lstStyle/>
          <a:p>
            <a:pPr>
              <a:defRPr/>
            </a:pPr>
            <a:fld id="{BD78040B-38FB-462B-BD3A-965183E360E7}" type="slidenum">
              <a:rPr lang="zh-TW" altLang="en-US"/>
              <a:pPr>
                <a:defRPr/>
              </a:pPr>
              <a:t>4</a:t>
            </a:fld>
            <a:endParaRPr lang="zh-TW"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fontAlgn="auto">
              <a:spcAft>
                <a:spcPts val="0"/>
              </a:spcAft>
              <a:defRPr/>
            </a:pPr>
            <a:r>
              <a:rPr lang="zh-TW" altLang="en-US" dirty="0" smtClean="0"/>
              <a:t>三、一級輔導工作</a:t>
            </a:r>
            <a:endParaRPr lang="zh-TW" altLang="en-US" dirty="0"/>
          </a:p>
        </p:txBody>
      </p:sp>
      <p:sp>
        <p:nvSpPr>
          <p:cNvPr id="19458" name="內容版面配置區 2"/>
          <p:cNvSpPr>
            <a:spLocks noGrp="1"/>
          </p:cNvSpPr>
          <p:nvPr>
            <p:ph idx="1"/>
          </p:nvPr>
        </p:nvSpPr>
        <p:spPr/>
        <p:txBody>
          <a:bodyPr/>
          <a:lstStyle/>
          <a:p>
            <a:pPr marL="342900" lvl="2" indent="-342900"/>
            <a:r>
              <a:rPr lang="zh-TW" altLang="en-US" sz="3200" smtClean="0"/>
              <a:t> </a:t>
            </a:r>
            <a:r>
              <a:rPr lang="en-US" altLang="zh-TW" sz="3200" smtClean="0"/>
              <a:t>(</a:t>
            </a:r>
            <a:r>
              <a:rPr lang="zh-TW" altLang="en-US" sz="3200" smtClean="0"/>
              <a:t>二</a:t>
            </a:r>
            <a:r>
              <a:rPr lang="en-US" altLang="zh-TW" sz="3200" smtClean="0"/>
              <a:t>)</a:t>
            </a:r>
            <a:r>
              <a:rPr lang="zh-TW" altLang="en-US" sz="3200" smtClean="0"/>
              <a:t>志願選填試探與輔導工作</a:t>
            </a:r>
            <a:endParaRPr lang="en-US" altLang="zh-TW" sz="3200" smtClean="0"/>
          </a:p>
          <a:p>
            <a:pPr lvl="1"/>
            <a:r>
              <a:rPr lang="zh-TW" altLang="en-US" smtClean="0"/>
              <a:t>請參考</a:t>
            </a:r>
            <a:r>
              <a:rPr lang="en-US" altLang="zh-TW" smtClean="0"/>
              <a:t>103</a:t>
            </a:r>
            <a:r>
              <a:rPr lang="zh-TW" altLang="en-US" smtClean="0"/>
              <a:t>年</a:t>
            </a:r>
            <a:r>
              <a:rPr lang="en-US" altLang="zh-TW" smtClean="0"/>
              <a:t>5</a:t>
            </a:r>
            <a:r>
              <a:rPr lang="zh-TW" altLang="en-US" smtClean="0"/>
              <a:t>月間各校撰寫之全校性志願選填試探之整體輔導策略。</a:t>
            </a:r>
            <a:endParaRPr lang="en-US" altLang="zh-TW" smtClean="0"/>
          </a:p>
          <a:p>
            <a:pPr lvl="1"/>
            <a:r>
              <a:rPr lang="zh-TW" altLang="en-US" smtClean="0"/>
              <a:t>請配合「</a:t>
            </a:r>
            <a:r>
              <a:rPr lang="en-US" altLang="zh-TW" smtClean="0"/>
              <a:t>103</a:t>
            </a:r>
            <a:r>
              <a:rPr lang="zh-TW" altLang="en-US" smtClean="0"/>
              <a:t>學年度國中九年級學生志願選填試探後輔導措施規畫報告」簡報檔內提供之時程進行相關規劃。</a:t>
            </a:r>
            <a:endParaRPr lang="en-US" altLang="zh-TW" smtClean="0"/>
          </a:p>
          <a:p>
            <a:pPr lvl="1"/>
            <a:r>
              <a:rPr lang="zh-TW" altLang="en-US" smtClean="0"/>
              <a:t>花蓮區</a:t>
            </a:r>
            <a:r>
              <a:rPr lang="en-US" altLang="zh-TW" smtClean="0"/>
              <a:t>103</a:t>
            </a:r>
            <a:r>
              <a:rPr lang="zh-TW" altLang="en-US" smtClean="0"/>
              <a:t>學年度兩次志願試選填線上填報作業時間於「</a:t>
            </a:r>
            <a:r>
              <a:rPr lang="en-US" altLang="zh-TW" smtClean="0"/>
              <a:t>12/23</a:t>
            </a:r>
            <a:r>
              <a:rPr lang="zh-TW" altLang="en-US" smtClean="0"/>
              <a:t>花蓮區適性入學報名及分發系統」研習中公布。</a:t>
            </a:r>
            <a:endParaRPr lang="en-US" altLang="zh-TW" smtClean="0"/>
          </a:p>
        </p:txBody>
      </p:sp>
      <p:sp>
        <p:nvSpPr>
          <p:cNvPr id="4" name="投影片編號版面配置區 3"/>
          <p:cNvSpPr>
            <a:spLocks noGrp="1"/>
          </p:cNvSpPr>
          <p:nvPr>
            <p:ph type="sldNum" sz="quarter" idx="12"/>
          </p:nvPr>
        </p:nvSpPr>
        <p:spPr/>
        <p:txBody>
          <a:bodyPr/>
          <a:lstStyle/>
          <a:p>
            <a:pPr>
              <a:defRPr/>
            </a:pPr>
            <a:fld id="{674F0A11-BFA1-42F8-AEEF-75BC66B96179}" type="slidenum">
              <a:rPr lang="zh-TW" altLang="en-US"/>
              <a:pPr>
                <a:defRPr/>
              </a:pPr>
              <a:t>5</a:t>
            </a:fld>
            <a:endParaRPr lang="zh-TW"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fontAlgn="auto">
              <a:spcAft>
                <a:spcPts val="0"/>
              </a:spcAft>
              <a:defRPr/>
            </a:pPr>
            <a:r>
              <a:rPr lang="zh-TW" altLang="en-US" dirty="0" smtClean="0"/>
              <a:t>三、一級輔導工作</a:t>
            </a:r>
            <a:endParaRPr lang="zh-TW" altLang="en-US" dirty="0"/>
          </a:p>
        </p:txBody>
      </p:sp>
      <p:sp>
        <p:nvSpPr>
          <p:cNvPr id="20482" name="內容版面配置區 2"/>
          <p:cNvSpPr>
            <a:spLocks noGrp="1"/>
          </p:cNvSpPr>
          <p:nvPr>
            <p:ph idx="1"/>
          </p:nvPr>
        </p:nvSpPr>
        <p:spPr/>
        <p:txBody>
          <a:bodyPr/>
          <a:lstStyle/>
          <a:p>
            <a:pPr marL="342900" lvl="2" indent="-342900"/>
            <a:r>
              <a:rPr lang="zh-TW" altLang="en-US" sz="3200" smtClean="0"/>
              <a:t> </a:t>
            </a:r>
            <a:r>
              <a:rPr lang="en-US" altLang="zh-TW" sz="3200" smtClean="0"/>
              <a:t>(</a:t>
            </a:r>
            <a:r>
              <a:rPr lang="zh-TW" altLang="en-US" sz="3200" smtClean="0"/>
              <a:t>三</a:t>
            </a:r>
            <a:r>
              <a:rPr lang="en-US" altLang="zh-TW" sz="3200" smtClean="0"/>
              <a:t>)</a:t>
            </a:r>
            <a:r>
              <a:rPr lang="zh-TW" altLang="en-US" sz="3200" smtClean="0"/>
              <a:t>家長、社區團體及企業參與學生適性輔導工作</a:t>
            </a:r>
            <a:endParaRPr lang="en-US" altLang="zh-TW" sz="3200" smtClean="0"/>
          </a:p>
          <a:p>
            <a:pPr lvl="1"/>
            <a:r>
              <a:rPr lang="zh-TW" altLang="en-US" smtClean="0"/>
              <a:t>請列出校內生涯發展教育實施計畫之中，有關家長、社區團體及企業之適性輔導工作規劃。</a:t>
            </a:r>
            <a:endParaRPr lang="en-US" altLang="zh-TW" smtClean="0"/>
          </a:p>
          <a:p>
            <a:pPr lvl="1"/>
            <a:r>
              <a:rPr lang="zh-TW" altLang="en-US" smtClean="0"/>
              <a:t>請參考「國民中學推動生涯發展教育工作手冊」</a:t>
            </a:r>
            <a:r>
              <a:rPr lang="en-US" altLang="zh-TW" smtClean="0"/>
              <a:t>(103</a:t>
            </a:r>
            <a:r>
              <a:rPr lang="zh-TW" altLang="en-US" smtClean="0"/>
              <a:t>年修訂版</a:t>
            </a:r>
            <a:r>
              <a:rPr lang="en-US" altLang="zh-TW" smtClean="0"/>
              <a:t>)</a:t>
            </a:r>
            <a:r>
              <a:rPr lang="zh-TW" altLang="en-US" smtClean="0"/>
              <a:t>電子檔，頁</a:t>
            </a:r>
            <a:r>
              <a:rPr lang="en-US" altLang="zh-TW" smtClean="0"/>
              <a:t>65(</a:t>
            </a:r>
            <a:r>
              <a:rPr lang="zh-TW" altLang="en-US" smtClean="0"/>
              <a:t>社區職場</a:t>
            </a:r>
            <a:r>
              <a:rPr lang="en-US" altLang="zh-TW" smtClean="0"/>
              <a:t>)</a:t>
            </a:r>
            <a:r>
              <a:rPr lang="zh-TW" altLang="en-US" smtClean="0"/>
              <a:t>，頁</a:t>
            </a:r>
            <a:r>
              <a:rPr lang="en-US" altLang="zh-TW" smtClean="0"/>
              <a:t>71(</a:t>
            </a:r>
            <a:r>
              <a:rPr lang="zh-TW" altLang="en-US" smtClean="0"/>
              <a:t>家長職業</a:t>
            </a:r>
            <a:r>
              <a:rPr lang="en-US" altLang="zh-TW" smtClean="0"/>
              <a:t>)</a:t>
            </a:r>
            <a:r>
              <a:rPr lang="zh-TW" altLang="en-US" smtClean="0"/>
              <a:t>，頁</a:t>
            </a:r>
            <a:r>
              <a:rPr lang="en-US" altLang="zh-TW" smtClean="0"/>
              <a:t>75(</a:t>
            </a:r>
            <a:r>
              <a:rPr lang="zh-TW" altLang="en-US" smtClean="0"/>
              <a:t>工作世界</a:t>
            </a:r>
            <a:r>
              <a:rPr lang="en-US" altLang="zh-TW" smtClean="0"/>
              <a:t>)</a:t>
            </a:r>
            <a:r>
              <a:rPr lang="zh-TW" altLang="en-US" smtClean="0"/>
              <a:t>，頁</a:t>
            </a:r>
            <a:r>
              <a:rPr lang="en-US" altLang="zh-TW" smtClean="0"/>
              <a:t>77(</a:t>
            </a:r>
            <a:r>
              <a:rPr lang="zh-TW" altLang="en-US" smtClean="0"/>
              <a:t>職業達人</a:t>
            </a:r>
            <a:r>
              <a:rPr lang="en-US" altLang="zh-TW" smtClean="0"/>
              <a:t>)</a:t>
            </a:r>
            <a:r>
              <a:rPr lang="zh-TW" altLang="en-US" smtClean="0"/>
              <a:t>，頁</a:t>
            </a:r>
            <a:r>
              <a:rPr lang="en-US" altLang="zh-TW" smtClean="0"/>
              <a:t>79(</a:t>
            </a:r>
            <a:r>
              <a:rPr lang="zh-TW" altLang="en-US" smtClean="0"/>
              <a:t>親師研習</a:t>
            </a:r>
            <a:r>
              <a:rPr lang="en-US" altLang="zh-TW" smtClean="0"/>
              <a:t>)</a:t>
            </a:r>
            <a:r>
              <a:rPr lang="zh-TW" altLang="en-US" smtClean="0"/>
              <a:t>等規劃相關輔導活動。</a:t>
            </a:r>
            <a:endParaRPr lang="en-US" altLang="zh-TW" smtClean="0"/>
          </a:p>
        </p:txBody>
      </p:sp>
      <p:sp>
        <p:nvSpPr>
          <p:cNvPr id="4" name="投影片編號版面配置區 3"/>
          <p:cNvSpPr>
            <a:spLocks noGrp="1"/>
          </p:cNvSpPr>
          <p:nvPr>
            <p:ph type="sldNum" sz="quarter" idx="12"/>
          </p:nvPr>
        </p:nvSpPr>
        <p:spPr/>
        <p:txBody>
          <a:bodyPr/>
          <a:lstStyle/>
          <a:p>
            <a:pPr>
              <a:defRPr/>
            </a:pPr>
            <a:fld id="{FDE005FD-9011-4733-ACD6-78EC4589B354}" type="slidenum">
              <a:rPr lang="zh-TW" altLang="en-US"/>
              <a:pPr>
                <a:defRPr/>
              </a:pPr>
              <a:t>6</a:t>
            </a:fld>
            <a:endParaRPr lang="zh-TW"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fontAlgn="auto">
              <a:spcAft>
                <a:spcPts val="0"/>
              </a:spcAft>
              <a:defRPr/>
            </a:pPr>
            <a:r>
              <a:rPr lang="zh-TW" altLang="en-US" dirty="0" smtClean="0"/>
              <a:t>三、一級輔導工作</a:t>
            </a:r>
            <a:endParaRPr lang="zh-TW" altLang="en-US" dirty="0"/>
          </a:p>
        </p:txBody>
      </p:sp>
      <p:sp>
        <p:nvSpPr>
          <p:cNvPr id="3" name="內容版面配置區 2"/>
          <p:cNvSpPr>
            <a:spLocks noGrp="1"/>
          </p:cNvSpPr>
          <p:nvPr>
            <p:ph idx="1"/>
          </p:nvPr>
        </p:nvSpPr>
        <p:spPr/>
        <p:txBody>
          <a:bodyPr rtlCol="0">
            <a:normAutofit lnSpcReduction="10000"/>
          </a:bodyPr>
          <a:lstStyle/>
          <a:p>
            <a:pPr marL="342900" lvl="2" indent="-342900" fontAlgn="auto">
              <a:spcAft>
                <a:spcPts val="0"/>
              </a:spcAft>
              <a:defRPr/>
            </a:pPr>
            <a:r>
              <a:rPr lang="zh-TW" altLang="en-US" sz="3200" dirty="0" smtClean="0"/>
              <a:t> </a:t>
            </a:r>
            <a:r>
              <a:rPr lang="en-US" altLang="zh-TW" sz="3200" dirty="0" smtClean="0"/>
              <a:t>(</a:t>
            </a:r>
            <a:r>
              <a:rPr lang="zh-TW" altLang="en-US" sz="3200" dirty="0" smtClean="0"/>
              <a:t>四</a:t>
            </a:r>
            <a:r>
              <a:rPr lang="en-US" altLang="zh-TW" sz="3200" dirty="0" smtClean="0"/>
              <a:t>)</a:t>
            </a:r>
            <a:r>
              <a:rPr lang="zh-TW" altLang="zh-TW" sz="3200" dirty="0" smtClean="0"/>
              <a:t>適性輔導校內諮詢機制及推廣工作</a:t>
            </a:r>
          </a:p>
          <a:p>
            <a:pPr lvl="1" fontAlgn="auto">
              <a:spcAft>
                <a:spcPts val="0"/>
              </a:spcAft>
              <a:defRPr/>
            </a:pPr>
            <a:r>
              <a:rPr lang="zh-TW" altLang="en-US" dirty="0" smtClean="0"/>
              <a:t>請依適性輔導相關主題建立校內諮詢機制並提供全體教師、學生、家長周知，如：超額比序、跨區申請、心理測驗、職群認識、進路討論、生涯困擾等等。</a:t>
            </a:r>
            <a:endParaRPr lang="en-US" altLang="zh-TW" dirty="0" smtClean="0"/>
          </a:p>
          <a:p>
            <a:pPr lvl="1" fontAlgn="auto">
              <a:spcAft>
                <a:spcPts val="0"/>
              </a:spcAft>
              <a:defRPr/>
            </a:pPr>
            <a:r>
              <a:rPr lang="zh-TW" altLang="en-US" dirty="0" smtClean="0"/>
              <a:t>請依適性輔導相關主題配合校內「</a:t>
            </a:r>
            <a:r>
              <a:rPr lang="zh-TW" altLang="zh-TW" dirty="0" smtClean="0"/>
              <a:t>生涯發展教育實施計畫</a:t>
            </a:r>
            <a:r>
              <a:rPr lang="zh-TW" altLang="en-US" dirty="0" smtClean="0"/>
              <a:t>」、「</a:t>
            </a:r>
            <a:r>
              <a:rPr lang="en-US" altLang="zh-TW" dirty="0" smtClean="0"/>
              <a:t>103</a:t>
            </a:r>
            <a:r>
              <a:rPr lang="zh-TW" altLang="en-US" dirty="0" smtClean="0"/>
              <a:t>學年度國中九年級學生志願選填試探後輔導措施規畫報告」規劃對全體教師、學生之推廣工作，如：免試入學辦法、適性輔導措施、職群介紹等等。</a:t>
            </a:r>
            <a:endParaRPr lang="en-US" altLang="zh-TW" dirty="0" smtClean="0"/>
          </a:p>
        </p:txBody>
      </p:sp>
      <p:sp>
        <p:nvSpPr>
          <p:cNvPr id="4" name="投影片編號版面配置區 3"/>
          <p:cNvSpPr>
            <a:spLocks noGrp="1"/>
          </p:cNvSpPr>
          <p:nvPr>
            <p:ph type="sldNum" sz="quarter" idx="12"/>
          </p:nvPr>
        </p:nvSpPr>
        <p:spPr/>
        <p:txBody>
          <a:bodyPr/>
          <a:lstStyle/>
          <a:p>
            <a:pPr>
              <a:defRPr/>
            </a:pPr>
            <a:fld id="{030853DD-ED4D-4433-AA48-27F20C831D99}" type="slidenum">
              <a:rPr lang="zh-TW" altLang="en-US"/>
              <a:pPr>
                <a:defRPr/>
              </a:pPr>
              <a:t>7</a:t>
            </a:fld>
            <a:endParaRPr lang="zh-TW"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fontAlgn="auto">
              <a:spcAft>
                <a:spcPts val="0"/>
              </a:spcAft>
              <a:defRPr/>
            </a:pPr>
            <a:r>
              <a:rPr lang="zh-TW" altLang="en-US" dirty="0" smtClean="0"/>
              <a:t>四、二級輔導工作</a:t>
            </a:r>
            <a:endParaRPr lang="zh-TW" altLang="en-US" dirty="0"/>
          </a:p>
        </p:txBody>
      </p:sp>
      <p:sp>
        <p:nvSpPr>
          <p:cNvPr id="3" name="內容版面配置區 2"/>
          <p:cNvSpPr>
            <a:spLocks noGrp="1"/>
          </p:cNvSpPr>
          <p:nvPr>
            <p:ph idx="1"/>
          </p:nvPr>
        </p:nvSpPr>
        <p:spPr/>
        <p:txBody>
          <a:bodyPr rtlCol="0">
            <a:normAutofit lnSpcReduction="10000"/>
          </a:bodyPr>
          <a:lstStyle/>
          <a:p>
            <a:pPr marL="342900" lvl="2" indent="-342900" fontAlgn="auto">
              <a:spcAft>
                <a:spcPts val="0"/>
              </a:spcAft>
              <a:defRPr/>
            </a:pPr>
            <a:r>
              <a:rPr lang="zh-TW" altLang="en-US" sz="3200" dirty="0" smtClean="0"/>
              <a:t> </a:t>
            </a:r>
            <a:r>
              <a:rPr lang="en-US" altLang="zh-TW" sz="3200" dirty="0" smtClean="0"/>
              <a:t>(</a:t>
            </a:r>
            <a:r>
              <a:rPr lang="zh-TW" altLang="en-US" sz="3200" dirty="0" smtClean="0"/>
              <a:t>一</a:t>
            </a:r>
            <a:r>
              <a:rPr lang="en-US" altLang="zh-TW" sz="3200" dirty="0" smtClean="0"/>
              <a:t>)</a:t>
            </a:r>
            <a:r>
              <a:rPr lang="zh-TW" altLang="zh-TW" sz="3200" dirty="0" smtClean="0"/>
              <a:t>生涯議題個別及團體輔導工作</a:t>
            </a:r>
          </a:p>
          <a:p>
            <a:pPr lvl="1" fontAlgn="auto">
              <a:spcAft>
                <a:spcPts val="0"/>
              </a:spcAft>
              <a:defRPr/>
            </a:pPr>
            <a:r>
              <a:rPr lang="zh-TW" altLang="en-US" dirty="0" smtClean="0"/>
              <a:t>請參考生涯輔導相關理論</a:t>
            </a:r>
            <a:r>
              <a:rPr lang="en-US" altLang="zh-TW" dirty="0" smtClean="0"/>
              <a:t>(</a:t>
            </a:r>
            <a:r>
              <a:rPr lang="zh-TW" altLang="en-US" dirty="0" smtClean="0"/>
              <a:t>研習或適性輔導團督內容</a:t>
            </a:r>
            <a:r>
              <a:rPr lang="en-US" altLang="zh-TW" dirty="0" smtClean="0"/>
              <a:t>)</a:t>
            </a:r>
            <a:r>
              <a:rPr lang="zh-TW" altLang="en-US" dirty="0" smtClean="0"/>
              <a:t>，擬出個別輔導實施計畫，含輔導工作方向及次數主題。</a:t>
            </a:r>
            <a:endParaRPr lang="en-US" altLang="zh-TW" dirty="0" smtClean="0"/>
          </a:p>
          <a:p>
            <a:pPr lvl="1" fontAlgn="auto">
              <a:spcAft>
                <a:spcPts val="0"/>
              </a:spcAft>
              <a:defRPr/>
            </a:pPr>
            <a:r>
              <a:rPr lang="zh-TW" altLang="en-US" dirty="0" smtClean="0"/>
              <a:t>相關工具可參考「國民中學推動生涯發展教育工作手冊」</a:t>
            </a:r>
            <a:r>
              <a:rPr lang="en-US" altLang="zh-TW" dirty="0" smtClean="0"/>
              <a:t>(103</a:t>
            </a:r>
            <a:r>
              <a:rPr lang="zh-TW" altLang="en-US" dirty="0" smtClean="0"/>
              <a:t>年修訂版</a:t>
            </a:r>
            <a:r>
              <a:rPr lang="en-US" altLang="zh-TW" dirty="0" smtClean="0"/>
              <a:t>)</a:t>
            </a:r>
            <a:r>
              <a:rPr lang="zh-TW" altLang="en-US" dirty="0" smtClean="0"/>
              <a:t>電子檔，頁</a:t>
            </a:r>
            <a:r>
              <a:rPr lang="en-US" altLang="zh-TW" dirty="0" smtClean="0"/>
              <a:t>238-262(</a:t>
            </a:r>
            <a:r>
              <a:rPr lang="zh-TW" altLang="en-US" dirty="0" smtClean="0"/>
              <a:t>心理測驗資料彙整</a:t>
            </a:r>
            <a:r>
              <a:rPr lang="en-US" altLang="zh-TW" dirty="0" smtClean="0"/>
              <a:t>)</a:t>
            </a:r>
            <a:r>
              <a:rPr lang="zh-TW" altLang="en-US" dirty="0" smtClean="0"/>
              <a:t>。</a:t>
            </a:r>
            <a:endParaRPr lang="en-US" altLang="zh-TW" dirty="0" smtClean="0"/>
          </a:p>
          <a:p>
            <a:pPr lvl="1" fontAlgn="auto">
              <a:spcAft>
                <a:spcPts val="0"/>
              </a:spcAft>
              <a:defRPr/>
            </a:pPr>
            <a:r>
              <a:rPr lang="zh-TW" altLang="en-US" dirty="0" smtClean="0"/>
              <a:t>請參考「國民中學推動生涯發展教育工作手冊」</a:t>
            </a:r>
            <a:r>
              <a:rPr lang="en-US" altLang="zh-TW" dirty="0" smtClean="0"/>
              <a:t>(103</a:t>
            </a:r>
            <a:r>
              <a:rPr lang="zh-TW" altLang="en-US" dirty="0" smtClean="0"/>
              <a:t>年修訂版</a:t>
            </a:r>
            <a:r>
              <a:rPr lang="en-US" altLang="zh-TW" dirty="0" smtClean="0"/>
              <a:t>)</a:t>
            </a:r>
            <a:r>
              <a:rPr lang="zh-TW" altLang="en-US" dirty="0" smtClean="0"/>
              <a:t>電子檔，頁</a:t>
            </a:r>
            <a:r>
              <a:rPr lang="en-US" altLang="zh-TW" dirty="0" smtClean="0"/>
              <a:t>61(</a:t>
            </a:r>
            <a:r>
              <a:rPr lang="zh-TW" altLang="en-US" dirty="0" smtClean="0"/>
              <a:t>小團體輔導實施計畫</a:t>
            </a:r>
            <a:r>
              <a:rPr lang="en-US" altLang="zh-TW" dirty="0" smtClean="0"/>
              <a:t>)</a:t>
            </a:r>
            <a:r>
              <a:rPr lang="zh-TW" altLang="en-US" dirty="0" smtClean="0"/>
              <a:t>。</a:t>
            </a:r>
            <a:endParaRPr lang="en-US" altLang="zh-TW" dirty="0" smtClean="0"/>
          </a:p>
        </p:txBody>
      </p:sp>
      <p:sp>
        <p:nvSpPr>
          <p:cNvPr id="4" name="投影片編號版面配置區 3"/>
          <p:cNvSpPr>
            <a:spLocks noGrp="1"/>
          </p:cNvSpPr>
          <p:nvPr>
            <p:ph type="sldNum" sz="quarter" idx="12"/>
          </p:nvPr>
        </p:nvSpPr>
        <p:spPr/>
        <p:txBody>
          <a:bodyPr/>
          <a:lstStyle/>
          <a:p>
            <a:pPr>
              <a:defRPr/>
            </a:pPr>
            <a:fld id="{8EFA1049-4D12-4F32-80F2-A41A74380CD8}" type="slidenum">
              <a:rPr lang="zh-TW" altLang="en-US"/>
              <a:pPr>
                <a:defRPr/>
              </a:pPr>
              <a:t>8</a:t>
            </a:fld>
            <a:endParaRPr lang="zh-TW"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fontAlgn="auto">
              <a:spcAft>
                <a:spcPts val="0"/>
              </a:spcAft>
              <a:defRPr/>
            </a:pPr>
            <a:r>
              <a:rPr lang="zh-TW" altLang="en-US" dirty="0" smtClean="0"/>
              <a:t>四、二級輔導工作</a:t>
            </a:r>
            <a:endParaRPr lang="zh-TW" altLang="en-US" dirty="0"/>
          </a:p>
        </p:txBody>
      </p:sp>
      <p:sp>
        <p:nvSpPr>
          <p:cNvPr id="23554" name="內容版面配置區 2"/>
          <p:cNvSpPr>
            <a:spLocks noGrp="1"/>
          </p:cNvSpPr>
          <p:nvPr>
            <p:ph idx="1"/>
          </p:nvPr>
        </p:nvSpPr>
        <p:spPr/>
        <p:txBody>
          <a:bodyPr/>
          <a:lstStyle/>
          <a:p>
            <a:pPr marL="342900" lvl="2" indent="-342900"/>
            <a:r>
              <a:rPr lang="zh-TW" altLang="en-US" sz="3200" smtClean="0"/>
              <a:t> </a:t>
            </a:r>
            <a:r>
              <a:rPr lang="en-US" altLang="zh-TW" sz="3200" smtClean="0"/>
              <a:t>(</a:t>
            </a:r>
            <a:r>
              <a:rPr lang="zh-TW" altLang="en-US" sz="3200" smtClean="0"/>
              <a:t>二</a:t>
            </a:r>
            <a:r>
              <a:rPr lang="en-US" altLang="zh-TW" sz="3200" smtClean="0"/>
              <a:t>)</a:t>
            </a:r>
            <a:r>
              <a:rPr lang="zh-TW" altLang="en-US" sz="3200" smtClean="0"/>
              <a:t>學習弱勢輔</a:t>
            </a:r>
            <a:r>
              <a:rPr lang="zh-TW" altLang="zh-TW" sz="3200" smtClean="0"/>
              <a:t>導工作</a:t>
            </a:r>
          </a:p>
          <a:p>
            <a:pPr lvl="1"/>
            <a:r>
              <a:rPr lang="zh-TW" altLang="en-US" smtClean="0"/>
              <a:t>請規畫諮詢機制與內容，以協助校內教師對學習弱勢學生促進學習之輔導策略。</a:t>
            </a:r>
          </a:p>
          <a:p>
            <a:pPr lvl="1"/>
            <a:r>
              <a:rPr lang="zh-TW" altLang="en-US" smtClean="0"/>
              <a:t>請規畫諮詢機制與內容，以協助校內教師發展學習弱勢學生學科之外的性向或潛能優勢，協助做好適性輔導進而適性入學。</a:t>
            </a:r>
            <a:r>
              <a:rPr lang="en-US" altLang="zh-TW" b="1" smtClean="0"/>
              <a:t>(</a:t>
            </a:r>
            <a:r>
              <a:rPr lang="zh-TW" altLang="en-US" b="1" smtClean="0"/>
              <a:t>國教署重點</a:t>
            </a:r>
            <a:r>
              <a:rPr lang="en-US" altLang="zh-TW" b="1" smtClean="0"/>
              <a:t>)</a:t>
            </a:r>
          </a:p>
          <a:p>
            <a:pPr lvl="1"/>
            <a:r>
              <a:rPr lang="zh-TW" altLang="en-US" smtClean="0"/>
              <a:t>請規畫學習弱勢學生適性輔導之輔導策略。</a:t>
            </a:r>
            <a:r>
              <a:rPr lang="en-US" altLang="zh-TW" b="1" smtClean="0"/>
              <a:t> (</a:t>
            </a:r>
            <a:r>
              <a:rPr lang="zh-TW" altLang="en-US" b="1" smtClean="0"/>
              <a:t>國教署重點</a:t>
            </a:r>
            <a:r>
              <a:rPr lang="en-US" altLang="zh-TW" b="1" smtClean="0"/>
              <a:t>)</a:t>
            </a:r>
            <a:endParaRPr lang="en-US" altLang="zh-TW" smtClean="0"/>
          </a:p>
          <a:p>
            <a:pPr lvl="1"/>
            <a:endParaRPr lang="en-US" altLang="zh-TW" smtClean="0"/>
          </a:p>
        </p:txBody>
      </p:sp>
      <p:sp>
        <p:nvSpPr>
          <p:cNvPr id="4" name="投影片編號版面配置區 3"/>
          <p:cNvSpPr>
            <a:spLocks noGrp="1"/>
          </p:cNvSpPr>
          <p:nvPr>
            <p:ph type="sldNum" sz="quarter" idx="12"/>
          </p:nvPr>
        </p:nvSpPr>
        <p:spPr/>
        <p:txBody>
          <a:bodyPr/>
          <a:lstStyle/>
          <a:p>
            <a:pPr>
              <a:defRPr/>
            </a:pPr>
            <a:fld id="{BBA189A2-A755-4354-934A-A602784AF13B}" type="slidenum">
              <a:rPr lang="zh-TW" altLang="en-US"/>
              <a:pPr>
                <a:defRPr/>
              </a:pPr>
              <a:t>9</a:t>
            </a:fld>
            <a:endParaRPr lang="zh-TW"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佈景主題5">
  <a:themeElements>
    <a:clrScheme name="市鎮">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鋒芒">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中庸">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佈景主題5</Template>
  <TotalTime>4672</TotalTime>
  <Words>1314</Words>
  <Application>Microsoft Office PowerPoint</Application>
  <PresentationFormat>如螢幕大小 (4:3)</PresentationFormat>
  <Paragraphs>89</Paragraphs>
  <Slides>32</Slides>
  <Notes>0</Notes>
  <HiddenSlides>0</HiddenSlides>
  <MMClips>0</MMClips>
  <ScaleCrop>false</ScaleCrop>
  <HeadingPairs>
    <vt:vector size="6" baseType="variant">
      <vt:variant>
        <vt:lpstr>使用字型</vt:lpstr>
      </vt:variant>
      <vt:variant>
        <vt:i4>7</vt:i4>
      </vt:variant>
      <vt:variant>
        <vt:lpstr>簡報設計範本</vt:lpstr>
      </vt:variant>
      <vt:variant>
        <vt:i4>2</vt:i4>
      </vt:variant>
      <vt:variant>
        <vt:lpstr>投影片標題</vt:lpstr>
      </vt:variant>
      <vt:variant>
        <vt:i4>32</vt:i4>
      </vt:variant>
    </vt:vector>
  </HeadingPairs>
  <TitlesOfParts>
    <vt:vector size="41" baseType="lpstr">
      <vt:lpstr>Book Antiqua</vt:lpstr>
      <vt:lpstr>新細明體</vt:lpstr>
      <vt:lpstr>Arial</vt:lpstr>
      <vt:lpstr>Lucida Sans</vt:lpstr>
      <vt:lpstr>微軟正黑體</vt:lpstr>
      <vt:lpstr>Verdana</vt:lpstr>
      <vt:lpstr>Calibri</vt:lpstr>
      <vt:lpstr>佈景主題5</vt:lpstr>
      <vt:lpstr>佈景主題5</vt:lpstr>
      <vt:lpstr>投影片 1</vt:lpstr>
      <vt:lpstr>投影片 2</vt:lpstr>
      <vt:lpstr>投影片 3</vt:lpstr>
      <vt:lpstr>投影片 4</vt:lpstr>
      <vt:lpstr>投影片 5</vt:lpstr>
      <vt:lpstr>投影片 6</vt:lpstr>
      <vt:lpstr>投影片 7</vt:lpstr>
      <vt:lpstr>投影片 8</vt:lpstr>
      <vt:lpstr>投影片 9</vt:lpstr>
      <vt:lpstr>投影片 10</vt:lpstr>
      <vt:lpstr>投影片 11</vt:lpstr>
      <vt:lpstr>投影片 12</vt:lpstr>
      <vt:lpstr>投影片 13</vt:lpstr>
      <vt:lpstr>投影片 14</vt:lpstr>
      <vt:lpstr>投影片 15</vt:lpstr>
      <vt:lpstr>投影片 16</vt:lpstr>
      <vt:lpstr>投影片 17</vt:lpstr>
      <vt:lpstr>投影片 18</vt:lpstr>
      <vt:lpstr>投影片 19</vt:lpstr>
      <vt:lpstr>投影片 20</vt:lpstr>
      <vt:lpstr>投影片 21</vt:lpstr>
      <vt:lpstr>投影片 22</vt:lpstr>
      <vt:lpstr>投影片 23</vt:lpstr>
      <vt:lpstr>投影片 24</vt:lpstr>
      <vt:lpstr>投影片 25</vt:lpstr>
      <vt:lpstr>投影片 26</vt:lpstr>
      <vt:lpstr>投影片 27</vt:lpstr>
      <vt:lpstr>投影片 28</vt:lpstr>
      <vt:lpstr>投影片 29</vt:lpstr>
      <vt:lpstr>投影片 30</vt:lpstr>
      <vt:lpstr>投影片 31</vt:lpstr>
      <vt:lpstr>投影片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user</dc:creator>
  <cp:lastModifiedBy>ASUS</cp:lastModifiedBy>
  <cp:revision>472</cp:revision>
  <dcterms:created xsi:type="dcterms:W3CDTF">2014-11-25T07:33:01Z</dcterms:created>
  <dcterms:modified xsi:type="dcterms:W3CDTF">2014-12-24T00:58:42Z</dcterms:modified>
</cp:coreProperties>
</file>