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68"/>
  </p:notesMasterIdLst>
  <p:sldIdLst>
    <p:sldId id="417" r:id="rId2"/>
    <p:sldId id="418" r:id="rId3"/>
    <p:sldId id="419" r:id="rId4"/>
    <p:sldId id="264" r:id="rId5"/>
    <p:sldId id="286" r:id="rId6"/>
    <p:sldId id="412" r:id="rId7"/>
    <p:sldId id="296" r:id="rId8"/>
    <p:sldId id="297" r:id="rId9"/>
    <p:sldId id="289" r:id="rId10"/>
    <p:sldId id="290" r:id="rId11"/>
    <p:sldId id="291" r:id="rId12"/>
    <p:sldId id="293" r:id="rId13"/>
    <p:sldId id="294" r:id="rId14"/>
    <p:sldId id="295" r:id="rId15"/>
    <p:sldId id="386" r:id="rId16"/>
    <p:sldId id="387" r:id="rId17"/>
    <p:sldId id="388" r:id="rId18"/>
    <p:sldId id="416"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08" r:id="rId38"/>
    <p:sldId id="409" r:id="rId39"/>
    <p:sldId id="410" r:id="rId40"/>
    <p:sldId id="411"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373" r:id="rId54"/>
    <p:sldId id="374" r:id="rId55"/>
    <p:sldId id="375" r:id="rId56"/>
    <p:sldId id="376" r:id="rId57"/>
    <p:sldId id="377" r:id="rId58"/>
    <p:sldId id="378" r:id="rId59"/>
    <p:sldId id="379" r:id="rId60"/>
    <p:sldId id="380" r:id="rId61"/>
    <p:sldId id="327" r:id="rId62"/>
    <p:sldId id="413" r:id="rId63"/>
    <p:sldId id="381" r:id="rId64"/>
    <p:sldId id="383" r:id="rId65"/>
    <p:sldId id="384" r:id="rId66"/>
    <p:sldId id="415" r:id="rId67"/>
  </p:sldIdLst>
  <p:sldSz cx="9144000" cy="6858000" type="screen4x3"/>
  <p:notesSz cx="6858000" cy="9144000"/>
  <p:embeddedFontLst>
    <p:embeddedFont>
      <p:font typeface="微軟正黑體" panose="020B0604030504040204" pitchFamily="34" charset="-120"/>
      <p:regular r:id="rId69"/>
      <p:bold r:id="rId70"/>
    </p:embeddedFont>
    <p:embeddedFont>
      <p:font typeface="宋体" panose="02010600030101010101" pitchFamily="2" charset="-122"/>
      <p:regular r:id="rId71"/>
    </p:embeddedFont>
    <p:embeddedFont>
      <p:font typeface="微软雅黑" panose="020B0503020204020204" pitchFamily="34" charset="-122"/>
      <p:regular r:id="rId72"/>
      <p:bold r:id="rId73"/>
    </p:embeddedFont>
    <p:embeddedFont>
      <p:font typeface="Wingdings 2" panose="05020102010507070707" pitchFamily="18" charset="2"/>
      <p:regular r:id="rId74"/>
    </p:embeddedFont>
    <p:embeddedFont>
      <p:font typeface="Lato Light" panose="020F0302020204030203" charset="0"/>
      <p:regular r:id="rId75"/>
      <p:bold r:id="rId76"/>
      <p:italic r:id="rId77"/>
      <p:boldItalic r:id="rId78"/>
    </p:embeddedFont>
    <p:embeddedFont>
      <p:font typeface="Roboto Slab Light" panose="020B0604020202020204" charset="0"/>
      <p:regular r:id="rId79"/>
      <p:bold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E8F8D"/>
    <a:srgbClr val="CC6600"/>
    <a:srgbClr val="FF6600"/>
    <a:srgbClr val="FF9755"/>
    <a:srgbClr val="EAA700"/>
    <a:srgbClr val="FFB600"/>
    <a:srgbClr val="4A5C65"/>
    <a:srgbClr val="33CCC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43B05FC-25EA-4535-9C19-A288C49ACB68}">
  <a:tblStyle styleId="{143B05FC-25EA-4535-9C19-A288C49ACB68}"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70" autoAdjust="0"/>
  </p:normalViewPr>
  <p:slideViewPr>
    <p:cSldViewPr snapToGrid="0">
      <p:cViewPr>
        <p:scale>
          <a:sx n="60" d="100"/>
          <a:sy n="60" d="100"/>
        </p:scale>
        <p:origin x="-1388" y="-180"/>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78400343"/>
      </p:ext>
    </p:extLst>
  </p:cSld>
  <p:clrMap bg1="lt1" tx1="dk1" bg2="dk2" tx2="lt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14297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5533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34201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50539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38247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88589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84871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87452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49652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33017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84743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04801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63920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50778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18804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87147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89357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49762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67395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97899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99571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86191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5" name="Shape 3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90992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51803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16941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50907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11399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87102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86808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400958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141757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6469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03314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917930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5" name="Shape 3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379539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72489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38631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5" name="Shape 3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31259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5936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83904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25781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36" name="Shape 9">
            <a:extLst>
              <a:ext uri="{FF2B5EF4-FFF2-40B4-BE49-F238E27FC236}">
                <a16:creationId xmlns:a16="http://schemas.microsoft.com/office/drawing/2014/main" xmlns="" id="{D628B2D8-D0A5-474A-89AD-4E600B27B051}"/>
              </a:ext>
            </a:extLst>
          </p:cNvPr>
          <p:cNvSpPr/>
          <p:nvPr userDrawn="1"/>
        </p:nvSpPr>
        <p:spPr>
          <a:xfrm>
            <a:off x="2278859" y="878441"/>
            <a:ext cx="4751919" cy="45533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7" name="Shape 10">
            <a:extLst>
              <a:ext uri="{FF2B5EF4-FFF2-40B4-BE49-F238E27FC236}">
                <a16:creationId xmlns:a16="http://schemas.microsoft.com/office/drawing/2014/main" xmlns="" id="{8DCB6304-8412-4EC5-B8BB-EA8C65F1930C}"/>
              </a:ext>
            </a:extLst>
          </p:cNvPr>
          <p:cNvSpPr/>
          <p:nvPr userDrawn="1"/>
        </p:nvSpPr>
        <p:spPr>
          <a:xfrm>
            <a:off x="5705130" y="407598"/>
            <a:ext cx="1698635" cy="1627636"/>
          </a:xfrm>
          <a:prstGeom prst="ellipse">
            <a:avLst/>
          </a:prstGeom>
          <a:solidFill>
            <a:srgbClr val="FFB600">
              <a:alpha val="79620"/>
            </a:srgbClr>
          </a:solidFill>
          <a:ln>
            <a:noFill/>
          </a:ln>
        </p:spPr>
        <p:txBody>
          <a:bodyPr lIns="91425" tIns="91425" rIns="91425" bIns="91425" anchor="ctr" anchorCtr="0">
            <a:noAutofit/>
          </a:bodyPr>
          <a:lstStyle/>
          <a:p>
            <a:pPr lvl="0">
              <a:spcBef>
                <a:spcPts val="0"/>
              </a:spcBef>
              <a:buNone/>
            </a:pPr>
            <a:endParaRPr/>
          </a:p>
        </p:txBody>
      </p:sp>
      <p:sp>
        <p:nvSpPr>
          <p:cNvPr id="38" name="Shape 11">
            <a:extLst>
              <a:ext uri="{FF2B5EF4-FFF2-40B4-BE49-F238E27FC236}">
                <a16:creationId xmlns:a16="http://schemas.microsoft.com/office/drawing/2014/main" xmlns="" id="{04C6DE0D-A6FF-47D7-878A-FF3AC7608332}"/>
              </a:ext>
            </a:extLst>
          </p:cNvPr>
          <p:cNvSpPr/>
          <p:nvPr userDrawn="1"/>
        </p:nvSpPr>
        <p:spPr>
          <a:xfrm>
            <a:off x="6289942" y="5604665"/>
            <a:ext cx="740835" cy="70987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9" name="Shape 12">
            <a:extLst>
              <a:ext uri="{FF2B5EF4-FFF2-40B4-BE49-F238E27FC236}">
                <a16:creationId xmlns:a16="http://schemas.microsoft.com/office/drawing/2014/main" xmlns="" id="{42F01C28-BED0-4151-B6B7-1BEE0F87F90C}"/>
              </a:ext>
            </a:extLst>
          </p:cNvPr>
          <p:cNvSpPr/>
          <p:nvPr userDrawn="1"/>
        </p:nvSpPr>
        <p:spPr>
          <a:xfrm>
            <a:off x="2372105" y="4680454"/>
            <a:ext cx="1343269" cy="1287123"/>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40" name="Shape 13">
            <a:extLst>
              <a:ext uri="{FF2B5EF4-FFF2-40B4-BE49-F238E27FC236}">
                <a16:creationId xmlns:a16="http://schemas.microsoft.com/office/drawing/2014/main" xmlns="" id="{8D544646-E2DF-45AE-8E1E-5DD1A5F563DE}"/>
              </a:ext>
            </a:extLst>
          </p:cNvPr>
          <p:cNvSpPr/>
          <p:nvPr userDrawn="1"/>
        </p:nvSpPr>
        <p:spPr>
          <a:xfrm>
            <a:off x="1607338" y="1043914"/>
            <a:ext cx="947887" cy="908268"/>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1" name="Shape 14">
            <a:extLst>
              <a:ext uri="{FF2B5EF4-FFF2-40B4-BE49-F238E27FC236}">
                <a16:creationId xmlns:a16="http://schemas.microsoft.com/office/drawing/2014/main" xmlns="" id="{A503E38A-9D30-47DC-A60E-BB85F8A81C48}"/>
              </a:ext>
            </a:extLst>
          </p:cNvPr>
          <p:cNvSpPr/>
          <p:nvPr userDrawn="1"/>
        </p:nvSpPr>
        <p:spPr>
          <a:xfrm>
            <a:off x="7030778" y="2035222"/>
            <a:ext cx="505883" cy="484738"/>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42" name="Shape 15">
            <a:extLst>
              <a:ext uri="{FF2B5EF4-FFF2-40B4-BE49-F238E27FC236}">
                <a16:creationId xmlns:a16="http://schemas.microsoft.com/office/drawing/2014/main" xmlns="" id="{8E08B64E-375B-4A12-972F-9668FD97BF6A}"/>
              </a:ext>
            </a:extLst>
          </p:cNvPr>
          <p:cNvSpPr/>
          <p:nvPr userDrawn="1"/>
        </p:nvSpPr>
        <p:spPr>
          <a:xfrm>
            <a:off x="2021910" y="4374902"/>
            <a:ext cx="412269" cy="395037"/>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43" name="Shape 16">
            <a:extLst>
              <a:ext uri="{FF2B5EF4-FFF2-40B4-BE49-F238E27FC236}">
                <a16:creationId xmlns:a16="http://schemas.microsoft.com/office/drawing/2014/main" xmlns="" id="{76706D30-04AD-49C4-89BB-E10FEA40B117}"/>
              </a:ext>
            </a:extLst>
          </p:cNvPr>
          <p:cNvSpPr/>
          <p:nvPr userDrawn="1"/>
        </p:nvSpPr>
        <p:spPr>
          <a:xfrm>
            <a:off x="1950945" y="2097886"/>
            <a:ext cx="260651" cy="249756"/>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44" name="Shape 17">
            <a:extLst>
              <a:ext uri="{FF2B5EF4-FFF2-40B4-BE49-F238E27FC236}">
                <a16:creationId xmlns:a16="http://schemas.microsoft.com/office/drawing/2014/main" xmlns="" id="{722BDDD2-D69C-487B-8EE4-7116210C013C}"/>
              </a:ext>
            </a:extLst>
          </p:cNvPr>
          <p:cNvSpPr/>
          <p:nvPr userDrawn="1"/>
        </p:nvSpPr>
        <p:spPr>
          <a:xfrm>
            <a:off x="7403777" y="1709252"/>
            <a:ext cx="114907" cy="110104"/>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45" name="Shape 18">
            <a:extLst>
              <a:ext uri="{FF2B5EF4-FFF2-40B4-BE49-F238E27FC236}">
                <a16:creationId xmlns:a16="http://schemas.microsoft.com/office/drawing/2014/main" xmlns="" id="{4A230C28-FFAE-4AB1-9658-C8835B197B70}"/>
              </a:ext>
            </a:extLst>
          </p:cNvPr>
          <p:cNvSpPr/>
          <p:nvPr userDrawn="1"/>
        </p:nvSpPr>
        <p:spPr>
          <a:xfrm>
            <a:off x="6602893" y="5268960"/>
            <a:ext cx="114907" cy="110104"/>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46" name="Shape 19">
            <a:extLst>
              <a:ext uri="{FF2B5EF4-FFF2-40B4-BE49-F238E27FC236}">
                <a16:creationId xmlns:a16="http://schemas.microsoft.com/office/drawing/2014/main" xmlns="" id="{43D75EBD-7059-4CAC-8472-5032BB5A9648}"/>
              </a:ext>
            </a:extLst>
          </p:cNvPr>
          <p:cNvSpPr/>
          <p:nvPr userDrawn="1"/>
        </p:nvSpPr>
        <p:spPr>
          <a:xfrm>
            <a:off x="1875231" y="1300610"/>
            <a:ext cx="412106" cy="394881"/>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50" name="Shape 23">
            <a:extLst>
              <a:ext uri="{FF2B5EF4-FFF2-40B4-BE49-F238E27FC236}">
                <a16:creationId xmlns:a16="http://schemas.microsoft.com/office/drawing/2014/main" xmlns="" id="{C30C7BFE-2794-4ADB-B692-E2FB9090ECA5}"/>
              </a:ext>
            </a:extLst>
          </p:cNvPr>
          <p:cNvGrpSpPr/>
          <p:nvPr userDrawn="1"/>
        </p:nvGrpSpPr>
        <p:grpSpPr>
          <a:xfrm>
            <a:off x="6233060" y="733523"/>
            <a:ext cx="642417" cy="975742"/>
            <a:chOff x="6718575" y="2318625"/>
            <a:chExt cx="256950" cy="407375"/>
          </a:xfrm>
        </p:grpSpPr>
        <p:sp>
          <p:nvSpPr>
            <p:cNvPr id="51" name="Shape 24">
              <a:extLst>
                <a:ext uri="{FF2B5EF4-FFF2-40B4-BE49-F238E27FC236}">
                  <a16:creationId xmlns:a16="http://schemas.microsoft.com/office/drawing/2014/main" xmlns="" id="{68EE0CF7-E785-42DC-9702-576B1300E459}"/>
                </a:ext>
              </a:extLst>
            </p:cNvPr>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52" name="Shape 25">
              <a:extLst>
                <a:ext uri="{FF2B5EF4-FFF2-40B4-BE49-F238E27FC236}">
                  <a16:creationId xmlns:a16="http://schemas.microsoft.com/office/drawing/2014/main" xmlns="" id="{0A0675D3-100F-4486-8DE2-E0C8E248C869}"/>
                </a:ext>
              </a:extLst>
            </p:cNvPr>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53" name="Shape 26">
              <a:extLst>
                <a:ext uri="{FF2B5EF4-FFF2-40B4-BE49-F238E27FC236}">
                  <a16:creationId xmlns:a16="http://schemas.microsoft.com/office/drawing/2014/main" xmlns="" id="{0E69EC5B-9ACB-4003-8442-8E71ED1D8BCC}"/>
                </a:ext>
              </a:extLst>
            </p:cNvPr>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54" name="Shape 27">
              <a:extLst>
                <a:ext uri="{FF2B5EF4-FFF2-40B4-BE49-F238E27FC236}">
                  <a16:creationId xmlns:a16="http://schemas.microsoft.com/office/drawing/2014/main" xmlns="" id="{FCACF59B-FC1E-4620-BD94-3B98FBB2B82C}"/>
                </a:ext>
              </a:extLst>
            </p:cNvPr>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55" name="Shape 28">
              <a:extLst>
                <a:ext uri="{FF2B5EF4-FFF2-40B4-BE49-F238E27FC236}">
                  <a16:creationId xmlns:a16="http://schemas.microsoft.com/office/drawing/2014/main" xmlns="" id="{3E68149A-6DC2-449B-B738-E2EAC3FBC4EE}"/>
                </a:ext>
              </a:extLst>
            </p:cNvPr>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56" name="Shape 29">
              <a:extLst>
                <a:ext uri="{FF2B5EF4-FFF2-40B4-BE49-F238E27FC236}">
                  <a16:creationId xmlns:a16="http://schemas.microsoft.com/office/drawing/2014/main" xmlns="" id="{D1C14DC5-94E4-4E86-B861-0B56495F9DC9}"/>
                </a:ext>
              </a:extLst>
            </p:cNvPr>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57" name="Shape 30">
              <a:extLst>
                <a:ext uri="{FF2B5EF4-FFF2-40B4-BE49-F238E27FC236}">
                  <a16:creationId xmlns:a16="http://schemas.microsoft.com/office/drawing/2014/main" xmlns="" id="{CC99B243-4EB7-4CAC-B764-AF4952B40AD7}"/>
                </a:ext>
              </a:extLst>
            </p:cNvPr>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58" name="Shape 31">
              <a:extLst>
                <a:ext uri="{FF2B5EF4-FFF2-40B4-BE49-F238E27FC236}">
                  <a16:creationId xmlns:a16="http://schemas.microsoft.com/office/drawing/2014/main" xmlns="" id="{8C5300AC-5B91-408F-B2CE-D6AF4FB40C6C}"/>
                </a:ext>
              </a:extLst>
            </p:cNvPr>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grpSp>
      <p:sp>
        <p:nvSpPr>
          <p:cNvPr id="60" name="Shape 33">
            <a:extLst>
              <a:ext uri="{FF2B5EF4-FFF2-40B4-BE49-F238E27FC236}">
                <a16:creationId xmlns:a16="http://schemas.microsoft.com/office/drawing/2014/main" xmlns="" id="{48E7A9B8-5A18-431B-8830-567FFFA7F68D}"/>
              </a:ext>
            </a:extLst>
          </p:cNvPr>
          <p:cNvSpPr/>
          <p:nvPr userDrawn="1"/>
        </p:nvSpPr>
        <p:spPr>
          <a:xfrm>
            <a:off x="2434020" y="1150264"/>
            <a:ext cx="368215" cy="352824"/>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61" name="Shape 34">
            <a:extLst>
              <a:ext uri="{FF2B5EF4-FFF2-40B4-BE49-F238E27FC236}">
                <a16:creationId xmlns:a16="http://schemas.microsoft.com/office/drawing/2014/main" xmlns="" id="{D1CAA660-F157-44E9-8EAD-63759595FA36}"/>
              </a:ext>
            </a:extLst>
          </p:cNvPr>
          <p:cNvSpPr/>
          <p:nvPr userDrawn="1"/>
        </p:nvSpPr>
        <p:spPr>
          <a:xfrm>
            <a:off x="3355086" y="5717828"/>
            <a:ext cx="260651" cy="249756"/>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62" name="Shape 35">
            <a:extLst>
              <a:ext uri="{FF2B5EF4-FFF2-40B4-BE49-F238E27FC236}">
                <a16:creationId xmlns:a16="http://schemas.microsoft.com/office/drawing/2014/main" xmlns="" id="{F918F5F5-CB31-46F1-B43F-2017FE4C8664}"/>
              </a:ext>
            </a:extLst>
          </p:cNvPr>
          <p:cNvSpPr/>
          <p:nvPr userDrawn="1"/>
        </p:nvSpPr>
        <p:spPr>
          <a:xfrm>
            <a:off x="5784061" y="5268961"/>
            <a:ext cx="505883" cy="484738"/>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grpSp>
        <p:nvGrpSpPr>
          <p:cNvPr id="32" name="群組 31">
            <a:extLst>
              <a:ext uri="{FF2B5EF4-FFF2-40B4-BE49-F238E27FC236}">
                <a16:creationId xmlns:a16="http://schemas.microsoft.com/office/drawing/2014/main" xmlns="" id="{F84EF3B0-69F7-4F2C-80C3-342BF02B5814}"/>
              </a:ext>
            </a:extLst>
          </p:cNvPr>
          <p:cNvGrpSpPr/>
          <p:nvPr userDrawn="1"/>
        </p:nvGrpSpPr>
        <p:grpSpPr>
          <a:xfrm>
            <a:off x="2733458" y="5057030"/>
            <a:ext cx="749213" cy="634179"/>
            <a:chOff x="9382409" y="4594663"/>
            <a:chExt cx="564556" cy="456288"/>
          </a:xfrm>
          <a:solidFill>
            <a:schemeClr val="bg1"/>
          </a:solidFill>
        </p:grpSpPr>
        <p:sp>
          <p:nvSpPr>
            <p:cNvPr id="33" name="Shape 735">
              <a:extLst>
                <a:ext uri="{FF2B5EF4-FFF2-40B4-BE49-F238E27FC236}">
                  <a16:creationId xmlns:a16="http://schemas.microsoft.com/office/drawing/2014/main" xmlns="" id="{90607C7A-A6CA-43E5-8737-6BB74B4764C7}"/>
                </a:ext>
              </a:extLst>
            </p:cNvPr>
            <p:cNvSpPr/>
            <p:nvPr/>
          </p:nvSpPr>
          <p:spPr>
            <a:xfrm rot="20558221">
              <a:off x="9382409" y="4594663"/>
              <a:ext cx="368540" cy="456288"/>
            </a:xfrm>
            <a:custGeom>
              <a:avLst/>
              <a:gdLst/>
              <a:ahLst/>
              <a:cxnLst/>
              <a:rect l="0" t="0" r="0" b="0"/>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grp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endParaRPr sz="1400" dirty="0">
                <a:solidFill>
                  <a:srgbClr val="6D9EEB"/>
                </a:solidFill>
              </a:endParaRPr>
            </a:p>
          </p:txBody>
        </p:sp>
        <p:sp>
          <p:nvSpPr>
            <p:cNvPr id="34" name="Shape 747">
              <a:extLst>
                <a:ext uri="{FF2B5EF4-FFF2-40B4-BE49-F238E27FC236}">
                  <a16:creationId xmlns:a16="http://schemas.microsoft.com/office/drawing/2014/main" xmlns="" id="{B83D3E87-C159-4A28-8D12-DB2E6F549ADF}"/>
                </a:ext>
              </a:extLst>
            </p:cNvPr>
            <p:cNvSpPr/>
            <p:nvPr/>
          </p:nvSpPr>
          <p:spPr>
            <a:xfrm>
              <a:off x="9717308" y="4623073"/>
              <a:ext cx="229657" cy="248586"/>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grp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endParaRPr sz="1400" dirty="0">
                <a:solidFill>
                  <a:srgbClr val="6D9EEB"/>
                </a:solidFill>
              </a:endParaRPr>
            </a:p>
          </p:txBody>
        </p:sp>
      </p:grpSp>
    </p:spTree>
    <p:extLst>
      <p:ext uri="{BB962C8B-B14F-4D97-AF65-F5344CB8AC3E}">
        <p14:creationId xmlns:p14="http://schemas.microsoft.com/office/powerpoint/2010/main" val="2207989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Shape 36"/>
        <p:cNvGrpSpPr/>
        <p:nvPr/>
      </p:nvGrpSpPr>
      <p:grpSpPr>
        <a:xfrm>
          <a:off x="0" y="0"/>
          <a:ext cx="0" cy="0"/>
          <a:chOff x="0" y="0"/>
          <a:chExt cx="0" cy="0"/>
        </a:xfrm>
      </p:grpSpPr>
      <p:sp>
        <p:nvSpPr>
          <p:cNvPr id="37" name="Shape 37"/>
          <p:cNvSpPr/>
          <p:nvPr/>
        </p:nvSpPr>
        <p:spPr>
          <a:xfrm>
            <a:off x="407151" y="542767"/>
            <a:ext cx="8329800" cy="5772400"/>
          </a:xfrm>
          <a:prstGeom prst="rect">
            <a:avLst/>
          </a:prstGeom>
          <a:solidFill>
            <a:srgbClr val="02BDC7"/>
          </a:solidFill>
          <a:ln>
            <a:noFill/>
          </a:ln>
        </p:spPr>
        <p:txBody>
          <a:bodyPr lIns="121900" tIns="121900" rIns="121900" bIns="121900" anchor="ctr" anchorCtr="0">
            <a:noAutofit/>
          </a:bodyPr>
          <a:lstStyle/>
          <a:p>
            <a:pPr lvl="0">
              <a:spcBef>
                <a:spcPts val="0"/>
              </a:spcBef>
              <a:buNone/>
            </a:pPr>
            <a:endParaRPr sz="1867"/>
          </a:p>
        </p:txBody>
      </p:sp>
      <p:sp>
        <p:nvSpPr>
          <p:cNvPr id="32" name="Shape 38">
            <a:extLst>
              <a:ext uri="{FF2B5EF4-FFF2-40B4-BE49-F238E27FC236}">
                <a16:creationId xmlns:a16="http://schemas.microsoft.com/office/drawing/2014/main" xmlns="" id="{277B5114-0D00-4613-A739-F1D368F6A175}"/>
              </a:ext>
            </a:extLst>
          </p:cNvPr>
          <p:cNvSpPr/>
          <p:nvPr userDrawn="1"/>
        </p:nvSpPr>
        <p:spPr>
          <a:xfrm>
            <a:off x="2630349" y="1397901"/>
            <a:ext cx="3883200" cy="38832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3" name="Shape 39">
            <a:extLst>
              <a:ext uri="{FF2B5EF4-FFF2-40B4-BE49-F238E27FC236}">
                <a16:creationId xmlns:a16="http://schemas.microsoft.com/office/drawing/2014/main" xmlns="" id="{BBD1AB27-7875-4C64-8DA4-F71F71B6FF3A}"/>
              </a:ext>
            </a:extLst>
          </p:cNvPr>
          <p:cNvSpPr/>
          <p:nvPr userDrawn="1"/>
        </p:nvSpPr>
        <p:spPr>
          <a:xfrm>
            <a:off x="5430249" y="996351"/>
            <a:ext cx="1388100" cy="1388100"/>
          </a:xfrm>
          <a:prstGeom prst="ellipse">
            <a:avLst/>
          </a:prstGeom>
          <a:solidFill>
            <a:srgbClr val="FFB600">
              <a:alpha val="79620"/>
            </a:srgbClr>
          </a:solidFill>
          <a:ln>
            <a:noFill/>
          </a:ln>
        </p:spPr>
        <p:txBody>
          <a:bodyPr lIns="91425" tIns="91425" rIns="91425" bIns="91425" anchor="ctr" anchorCtr="0">
            <a:noAutofit/>
          </a:bodyPr>
          <a:lstStyle/>
          <a:p>
            <a:pPr lvl="0">
              <a:spcBef>
                <a:spcPts val="0"/>
              </a:spcBef>
              <a:buNone/>
            </a:pPr>
            <a:endParaRPr/>
          </a:p>
        </p:txBody>
      </p:sp>
      <p:sp>
        <p:nvSpPr>
          <p:cNvPr id="34" name="Shape 40">
            <a:extLst>
              <a:ext uri="{FF2B5EF4-FFF2-40B4-BE49-F238E27FC236}">
                <a16:creationId xmlns:a16="http://schemas.microsoft.com/office/drawing/2014/main" xmlns="" id="{FFB9FEA3-4674-436D-A995-8C844CE09B30}"/>
              </a:ext>
            </a:extLst>
          </p:cNvPr>
          <p:cNvSpPr/>
          <p:nvPr userDrawn="1"/>
        </p:nvSpPr>
        <p:spPr>
          <a:xfrm>
            <a:off x="5908149" y="5428576"/>
            <a:ext cx="605400" cy="6054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35" name="Shape 41">
            <a:extLst>
              <a:ext uri="{FF2B5EF4-FFF2-40B4-BE49-F238E27FC236}">
                <a16:creationId xmlns:a16="http://schemas.microsoft.com/office/drawing/2014/main" xmlns="" id="{E2694E72-5A3E-4DD2-BC2E-0B4E6FE08F50}"/>
              </a:ext>
            </a:extLst>
          </p:cNvPr>
          <p:cNvSpPr/>
          <p:nvPr userDrawn="1"/>
        </p:nvSpPr>
        <p:spPr>
          <a:xfrm>
            <a:off x="2706549" y="4640379"/>
            <a:ext cx="1097700" cy="10977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36" name="Shape 42">
            <a:extLst>
              <a:ext uri="{FF2B5EF4-FFF2-40B4-BE49-F238E27FC236}">
                <a16:creationId xmlns:a16="http://schemas.microsoft.com/office/drawing/2014/main" xmlns="" id="{ACC7E2EC-DA18-4FF3-9FCA-87035629512D}"/>
              </a:ext>
            </a:extLst>
          </p:cNvPr>
          <p:cNvSpPr/>
          <p:nvPr userDrawn="1"/>
        </p:nvSpPr>
        <p:spPr>
          <a:xfrm>
            <a:off x="2081592" y="1539022"/>
            <a:ext cx="774600" cy="7746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66" name="Shape 43">
            <a:extLst>
              <a:ext uri="{FF2B5EF4-FFF2-40B4-BE49-F238E27FC236}">
                <a16:creationId xmlns:a16="http://schemas.microsoft.com/office/drawing/2014/main" xmlns="" id="{84D4D137-984D-4EBB-A6EB-D8922A906847}"/>
              </a:ext>
            </a:extLst>
          </p:cNvPr>
          <p:cNvSpPr/>
          <p:nvPr userDrawn="1"/>
        </p:nvSpPr>
        <p:spPr>
          <a:xfrm>
            <a:off x="6513550" y="2384441"/>
            <a:ext cx="413400" cy="4134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67" name="Shape 44">
            <a:extLst>
              <a:ext uri="{FF2B5EF4-FFF2-40B4-BE49-F238E27FC236}">
                <a16:creationId xmlns:a16="http://schemas.microsoft.com/office/drawing/2014/main" xmlns="" id="{8C0FDDC9-C961-4A27-A4E4-0E2850E81DB9}"/>
              </a:ext>
            </a:extLst>
          </p:cNvPr>
          <p:cNvSpPr/>
          <p:nvPr userDrawn="1"/>
        </p:nvSpPr>
        <p:spPr>
          <a:xfrm>
            <a:off x="2420374" y="4379795"/>
            <a:ext cx="336900" cy="3369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68" name="Shape 45">
            <a:extLst>
              <a:ext uri="{FF2B5EF4-FFF2-40B4-BE49-F238E27FC236}">
                <a16:creationId xmlns:a16="http://schemas.microsoft.com/office/drawing/2014/main" xmlns="" id="{D103C070-A0C6-46A2-88E5-2647CE1A37FC}"/>
              </a:ext>
            </a:extLst>
          </p:cNvPr>
          <p:cNvSpPr/>
          <p:nvPr userDrawn="1"/>
        </p:nvSpPr>
        <p:spPr>
          <a:xfrm>
            <a:off x="2362383" y="2437883"/>
            <a:ext cx="213000" cy="2130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9" name="Shape 46">
            <a:extLst>
              <a:ext uri="{FF2B5EF4-FFF2-40B4-BE49-F238E27FC236}">
                <a16:creationId xmlns:a16="http://schemas.microsoft.com/office/drawing/2014/main" xmlns="" id="{F2F3BEB1-CF7A-49C0-A21C-3B181D41E5F6}"/>
              </a:ext>
            </a:extLst>
          </p:cNvPr>
          <p:cNvSpPr/>
          <p:nvPr userDrawn="1"/>
        </p:nvSpPr>
        <p:spPr>
          <a:xfrm>
            <a:off x="6818359" y="2106443"/>
            <a:ext cx="93900" cy="939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0" name="Shape 47">
            <a:extLst>
              <a:ext uri="{FF2B5EF4-FFF2-40B4-BE49-F238E27FC236}">
                <a16:creationId xmlns:a16="http://schemas.microsoft.com/office/drawing/2014/main" xmlns="" id="{0BB5567D-7D16-4DD3-B5D4-ED44E3B59CD1}"/>
              </a:ext>
            </a:extLst>
          </p:cNvPr>
          <p:cNvSpPr/>
          <p:nvPr userDrawn="1"/>
        </p:nvSpPr>
        <p:spPr>
          <a:xfrm>
            <a:off x="6163888" y="5142276"/>
            <a:ext cx="93900" cy="939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71" name="Shape 48">
            <a:extLst>
              <a:ext uri="{FF2B5EF4-FFF2-40B4-BE49-F238E27FC236}">
                <a16:creationId xmlns:a16="http://schemas.microsoft.com/office/drawing/2014/main" xmlns="" id="{6B3F3B7D-CE33-43B6-859B-13B9650B4F7B}"/>
              </a:ext>
            </a:extLst>
          </p:cNvPr>
          <p:cNvSpPr/>
          <p:nvPr userDrawn="1"/>
        </p:nvSpPr>
        <p:spPr>
          <a:xfrm>
            <a:off x="2300510" y="1757940"/>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72" name="Shape 49">
            <a:extLst>
              <a:ext uri="{FF2B5EF4-FFF2-40B4-BE49-F238E27FC236}">
                <a16:creationId xmlns:a16="http://schemas.microsoft.com/office/drawing/2014/main" xmlns="" id="{DE855999-1789-4554-82F8-BB7E290D5FAE}"/>
              </a:ext>
            </a:extLst>
          </p:cNvPr>
          <p:cNvGrpSpPr/>
          <p:nvPr userDrawn="1"/>
        </p:nvGrpSpPr>
        <p:grpSpPr>
          <a:xfrm>
            <a:off x="3000973" y="4949874"/>
            <a:ext cx="508850" cy="478710"/>
            <a:chOff x="5972700" y="2330200"/>
            <a:chExt cx="411625" cy="387275"/>
          </a:xfrm>
        </p:grpSpPr>
        <p:sp>
          <p:nvSpPr>
            <p:cNvPr id="73" name="Shape 50">
              <a:extLst>
                <a:ext uri="{FF2B5EF4-FFF2-40B4-BE49-F238E27FC236}">
                  <a16:creationId xmlns:a16="http://schemas.microsoft.com/office/drawing/2014/main" xmlns="" id="{EA77CB48-B5BB-45AC-91EE-E29AF8FB1D8A}"/>
                </a:ext>
              </a:extLst>
            </p:cNvPr>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51">
              <a:extLst>
                <a:ext uri="{FF2B5EF4-FFF2-40B4-BE49-F238E27FC236}">
                  <a16:creationId xmlns:a16="http://schemas.microsoft.com/office/drawing/2014/main" xmlns="" id="{08CCF6B4-EC95-4BFF-BC19-0681ABB75903}"/>
                </a:ext>
              </a:extLst>
            </p:cNvPr>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5" name="Shape 52">
            <a:extLst>
              <a:ext uri="{FF2B5EF4-FFF2-40B4-BE49-F238E27FC236}">
                <a16:creationId xmlns:a16="http://schemas.microsoft.com/office/drawing/2014/main" xmlns="" id="{E963F304-2355-42D1-B275-D6644C74341B}"/>
              </a:ext>
            </a:extLst>
          </p:cNvPr>
          <p:cNvGrpSpPr/>
          <p:nvPr userDrawn="1"/>
        </p:nvGrpSpPr>
        <p:grpSpPr>
          <a:xfrm>
            <a:off x="5861666" y="1274310"/>
            <a:ext cx="524974" cy="832144"/>
            <a:chOff x="6718575" y="2318625"/>
            <a:chExt cx="256950" cy="407375"/>
          </a:xfrm>
        </p:grpSpPr>
        <p:sp>
          <p:nvSpPr>
            <p:cNvPr id="76" name="Shape 53">
              <a:extLst>
                <a:ext uri="{FF2B5EF4-FFF2-40B4-BE49-F238E27FC236}">
                  <a16:creationId xmlns:a16="http://schemas.microsoft.com/office/drawing/2014/main" xmlns="" id="{44789F36-0DB2-4C48-8B0F-6D42CDC651D7}"/>
                </a:ext>
              </a:extLst>
            </p:cNvPr>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sp>
          <p:nvSpPr>
            <p:cNvPr id="77" name="Shape 54">
              <a:extLst>
                <a:ext uri="{FF2B5EF4-FFF2-40B4-BE49-F238E27FC236}">
                  <a16:creationId xmlns:a16="http://schemas.microsoft.com/office/drawing/2014/main" xmlns="" id="{D29C89BF-67B0-402E-82C6-50BACC4F256D}"/>
                </a:ext>
              </a:extLst>
            </p:cNvPr>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sp>
          <p:nvSpPr>
            <p:cNvPr id="78" name="Shape 55">
              <a:extLst>
                <a:ext uri="{FF2B5EF4-FFF2-40B4-BE49-F238E27FC236}">
                  <a16:creationId xmlns:a16="http://schemas.microsoft.com/office/drawing/2014/main" xmlns="" id="{B829BFF7-8D7A-441F-AAF7-6430077FFA70}"/>
                </a:ext>
              </a:extLst>
            </p:cNvPr>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sp>
          <p:nvSpPr>
            <p:cNvPr id="79" name="Shape 56">
              <a:extLst>
                <a:ext uri="{FF2B5EF4-FFF2-40B4-BE49-F238E27FC236}">
                  <a16:creationId xmlns:a16="http://schemas.microsoft.com/office/drawing/2014/main" xmlns="" id="{C78456CA-9DFC-465B-808B-AAD565DFF0B8}"/>
                </a:ext>
              </a:extLst>
            </p:cNvPr>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sp>
          <p:nvSpPr>
            <p:cNvPr id="80" name="Shape 57">
              <a:extLst>
                <a:ext uri="{FF2B5EF4-FFF2-40B4-BE49-F238E27FC236}">
                  <a16:creationId xmlns:a16="http://schemas.microsoft.com/office/drawing/2014/main" xmlns="" id="{91723C9B-CEBC-49AB-829F-A3007F5042D8}"/>
                </a:ext>
              </a:extLst>
            </p:cNvPr>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sp>
          <p:nvSpPr>
            <p:cNvPr id="81" name="Shape 58">
              <a:extLst>
                <a:ext uri="{FF2B5EF4-FFF2-40B4-BE49-F238E27FC236}">
                  <a16:creationId xmlns:a16="http://schemas.microsoft.com/office/drawing/2014/main" xmlns="" id="{6078C9A6-DB77-4F17-BACA-345C1590891C}"/>
                </a:ext>
              </a:extLst>
            </p:cNvPr>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sp>
          <p:nvSpPr>
            <p:cNvPr id="82" name="Shape 59">
              <a:extLst>
                <a:ext uri="{FF2B5EF4-FFF2-40B4-BE49-F238E27FC236}">
                  <a16:creationId xmlns:a16="http://schemas.microsoft.com/office/drawing/2014/main" xmlns="" id="{D9FF9FD1-24E1-4846-B286-4DD51015C81C}"/>
                </a:ext>
              </a:extLst>
            </p:cNvPr>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sp>
          <p:nvSpPr>
            <p:cNvPr id="83" name="Shape 60">
              <a:extLst>
                <a:ext uri="{FF2B5EF4-FFF2-40B4-BE49-F238E27FC236}">
                  <a16:creationId xmlns:a16="http://schemas.microsoft.com/office/drawing/2014/main" xmlns="" id="{CA9EEABC-F827-4BDD-9811-5A74FF34E4B6}"/>
                </a:ext>
              </a:extLst>
            </p:cNvPr>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grpSp>
      <p:sp>
        <p:nvSpPr>
          <p:cNvPr id="84" name="Shape 61">
            <a:extLst>
              <a:ext uri="{FF2B5EF4-FFF2-40B4-BE49-F238E27FC236}">
                <a16:creationId xmlns:a16="http://schemas.microsoft.com/office/drawing/2014/main" xmlns="" id="{F531B2AD-CF87-4CC8-8896-0C526755B722}"/>
              </a:ext>
            </a:extLst>
          </p:cNvPr>
          <p:cNvSpPr/>
          <p:nvPr userDrawn="1"/>
        </p:nvSpPr>
        <p:spPr>
          <a:xfrm>
            <a:off x="2757145" y="1629720"/>
            <a:ext cx="300900" cy="3009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85" name="Shape 62">
            <a:extLst>
              <a:ext uri="{FF2B5EF4-FFF2-40B4-BE49-F238E27FC236}">
                <a16:creationId xmlns:a16="http://schemas.microsoft.com/office/drawing/2014/main" xmlns="" id="{F324F75F-1131-4B6F-9D86-69B888276DB2}"/>
              </a:ext>
            </a:extLst>
          </p:cNvPr>
          <p:cNvSpPr/>
          <p:nvPr userDrawn="1"/>
        </p:nvSpPr>
        <p:spPr>
          <a:xfrm>
            <a:off x="3509827" y="5525085"/>
            <a:ext cx="213000" cy="213000"/>
          </a:xfrm>
          <a:prstGeom prst="ellipse">
            <a:avLst/>
          </a:prstGeom>
          <a:solidFill>
            <a:schemeClr val="bg1"/>
          </a:solidFill>
          <a:ln>
            <a:noFill/>
          </a:ln>
        </p:spPr>
        <p:txBody>
          <a:bodyPr lIns="91425" tIns="91425" rIns="91425" bIns="91425" anchor="ctr" anchorCtr="0">
            <a:noAutofit/>
          </a:bodyPr>
          <a:lstStyle/>
          <a:p>
            <a:pPr lvl="0">
              <a:spcBef>
                <a:spcPts val="0"/>
              </a:spcBef>
              <a:buNone/>
            </a:pPr>
            <a:endParaRPr/>
          </a:p>
        </p:txBody>
      </p:sp>
      <p:sp>
        <p:nvSpPr>
          <p:cNvPr id="86" name="Shape 63">
            <a:extLst>
              <a:ext uri="{FF2B5EF4-FFF2-40B4-BE49-F238E27FC236}">
                <a16:creationId xmlns:a16="http://schemas.microsoft.com/office/drawing/2014/main" xmlns="" id="{387D82E3-8311-484B-B756-FD34DA42046E}"/>
              </a:ext>
            </a:extLst>
          </p:cNvPr>
          <p:cNvSpPr/>
          <p:nvPr userDrawn="1"/>
        </p:nvSpPr>
        <p:spPr>
          <a:xfrm>
            <a:off x="5494750" y="5142277"/>
            <a:ext cx="413400" cy="4134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87" name="Shape 64">
            <a:extLst>
              <a:ext uri="{FF2B5EF4-FFF2-40B4-BE49-F238E27FC236}">
                <a16:creationId xmlns:a16="http://schemas.microsoft.com/office/drawing/2014/main" xmlns="" id="{7E2D55A4-2BB1-4B16-B856-0434C07AFCCA}"/>
              </a:ext>
            </a:extLst>
          </p:cNvPr>
          <p:cNvSpPr txBox="1">
            <a:spLocks noGrp="1"/>
          </p:cNvSpPr>
          <p:nvPr>
            <p:ph type="ctrTitle"/>
          </p:nvPr>
        </p:nvSpPr>
        <p:spPr>
          <a:xfrm>
            <a:off x="2885999" y="2655901"/>
            <a:ext cx="3371700" cy="1159800"/>
          </a:xfrm>
          <a:prstGeom prst="rect">
            <a:avLst/>
          </a:prstGeom>
        </p:spPr>
        <p:txBody>
          <a:bodyPr lIns="91425" tIns="91425" rIns="91425" bIns="91425" anchor="b" anchorCtr="0"/>
          <a:lstStyle>
            <a:lvl1pPr lvl="0" algn="ctr" rtl="0">
              <a:spcBef>
                <a:spcPts val="0"/>
              </a:spcBef>
              <a:buClr>
                <a:srgbClr val="02BDC7"/>
              </a:buClr>
              <a:buSzPct val="100000"/>
              <a:defRPr sz="3000">
                <a:solidFill>
                  <a:srgbClr val="02BDC7"/>
                </a:solidFill>
              </a:defRPr>
            </a:lvl1pPr>
            <a:lvl2pPr lvl="1" algn="ctr" rtl="0">
              <a:spcBef>
                <a:spcPts val="0"/>
              </a:spcBef>
              <a:buClr>
                <a:srgbClr val="02BDC7"/>
              </a:buClr>
              <a:buSzPct val="100000"/>
              <a:defRPr sz="3000">
                <a:solidFill>
                  <a:srgbClr val="02BDC7"/>
                </a:solidFill>
              </a:defRPr>
            </a:lvl2pPr>
            <a:lvl3pPr lvl="2" algn="ctr" rtl="0">
              <a:spcBef>
                <a:spcPts val="0"/>
              </a:spcBef>
              <a:buClr>
                <a:srgbClr val="02BDC7"/>
              </a:buClr>
              <a:buSzPct val="100000"/>
              <a:defRPr sz="3000">
                <a:solidFill>
                  <a:srgbClr val="02BDC7"/>
                </a:solidFill>
              </a:defRPr>
            </a:lvl3pPr>
            <a:lvl4pPr lvl="3" algn="ctr" rtl="0">
              <a:spcBef>
                <a:spcPts val="0"/>
              </a:spcBef>
              <a:buClr>
                <a:srgbClr val="02BDC7"/>
              </a:buClr>
              <a:buSzPct val="100000"/>
              <a:defRPr sz="3000">
                <a:solidFill>
                  <a:srgbClr val="02BDC7"/>
                </a:solidFill>
              </a:defRPr>
            </a:lvl4pPr>
            <a:lvl5pPr lvl="4" algn="ctr" rtl="0">
              <a:spcBef>
                <a:spcPts val="0"/>
              </a:spcBef>
              <a:buClr>
                <a:srgbClr val="02BDC7"/>
              </a:buClr>
              <a:buSzPct val="100000"/>
              <a:defRPr sz="3000">
                <a:solidFill>
                  <a:srgbClr val="02BDC7"/>
                </a:solidFill>
              </a:defRPr>
            </a:lvl5pPr>
            <a:lvl6pPr lvl="5" algn="ctr" rtl="0">
              <a:spcBef>
                <a:spcPts val="0"/>
              </a:spcBef>
              <a:buClr>
                <a:srgbClr val="02BDC7"/>
              </a:buClr>
              <a:buSzPct val="100000"/>
              <a:defRPr sz="3000">
                <a:solidFill>
                  <a:srgbClr val="02BDC7"/>
                </a:solidFill>
              </a:defRPr>
            </a:lvl6pPr>
            <a:lvl7pPr lvl="6" algn="ctr" rtl="0">
              <a:spcBef>
                <a:spcPts val="0"/>
              </a:spcBef>
              <a:buClr>
                <a:srgbClr val="02BDC7"/>
              </a:buClr>
              <a:buSzPct val="100000"/>
              <a:defRPr sz="3000">
                <a:solidFill>
                  <a:srgbClr val="02BDC7"/>
                </a:solidFill>
              </a:defRPr>
            </a:lvl7pPr>
            <a:lvl8pPr lvl="7" algn="ctr" rtl="0">
              <a:spcBef>
                <a:spcPts val="0"/>
              </a:spcBef>
              <a:buClr>
                <a:srgbClr val="02BDC7"/>
              </a:buClr>
              <a:buSzPct val="100000"/>
              <a:defRPr sz="3000">
                <a:solidFill>
                  <a:srgbClr val="02BDC7"/>
                </a:solidFill>
              </a:defRPr>
            </a:lvl8pPr>
            <a:lvl9pPr lvl="8" algn="ctr" rtl="0">
              <a:spcBef>
                <a:spcPts val="0"/>
              </a:spcBef>
              <a:buClr>
                <a:srgbClr val="02BDC7"/>
              </a:buClr>
              <a:buSzPct val="100000"/>
              <a:defRPr sz="3000">
                <a:solidFill>
                  <a:srgbClr val="02BDC7"/>
                </a:solidFill>
              </a:defRPr>
            </a:lvl9pPr>
          </a:lstStyle>
          <a:p>
            <a:endParaRPr/>
          </a:p>
        </p:txBody>
      </p:sp>
      <p:sp>
        <p:nvSpPr>
          <p:cNvPr id="88" name="Shape 65">
            <a:extLst>
              <a:ext uri="{FF2B5EF4-FFF2-40B4-BE49-F238E27FC236}">
                <a16:creationId xmlns:a16="http://schemas.microsoft.com/office/drawing/2014/main" xmlns="" id="{70EE06CE-B442-4DBD-B1D7-3810AFE609DD}"/>
              </a:ext>
            </a:extLst>
          </p:cNvPr>
          <p:cNvSpPr txBox="1">
            <a:spLocks noGrp="1"/>
          </p:cNvSpPr>
          <p:nvPr>
            <p:ph type="subTitle" idx="1"/>
          </p:nvPr>
        </p:nvSpPr>
        <p:spPr>
          <a:xfrm>
            <a:off x="2885999" y="3684002"/>
            <a:ext cx="3371700" cy="784800"/>
          </a:xfrm>
          <a:prstGeom prst="rect">
            <a:avLst/>
          </a:prstGeom>
        </p:spPr>
        <p:txBody>
          <a:bodyPr lIns="91425" tIns="91425" rIns="91425" bIns="91425" anchor="t" anchorCtr="0"/>
          <a:lstStyle>
            <a:lvl1pPr lvl="0" algn="ctr" rtl="0">
              <a:spcBef>
                <a:spcPts val="0"/>
              </a:spcBef>
              <a:buClr>
                <a:srgbClr val="FFB600"/>
              </a:buClr>
              <a:buNone/>
              <a:defRPr>
                <a:solidFill>
                  <a:srgbClr val="FFB600"/>
                </a:solidFill>
              </a:defRPr>
            </a:lvl1pPr>
            <a:lvl2pPr lvl="1" algn="ctr" rtl="0">
              <a:spcBef>
                <a:spcPts val="0"/>
              </a:spcBef>
              <a:buClr>
                <a:srgbClr val="FFB600"/>
              </a:buClr>
              <a:buSzPct val="100000"/>
              <a:buNone/>
              <a:defRPr sz="3000">
                <a:solidFill>
                  <a:srgbClr val="FFB600"/>
                </a:solidFill>
              </a:defRPr>
            </a:lvl2pPr>
            <a:lvl3pPr lvl="2" algn="ctr" rtl="0">
              <a:spcBef>
                <a:spcPts val="0"/>
              </a:spcBef>
              <a:buClr>
                <a:srgbClr val="FFB600"/>
              </a:buClr>
              <a:buSzPct val="100000"/>
              <a:buNone/>
              <a:defRPr sz="3000">
                <a:solidFill>
                  <a:srgbClr val="FFB600"/>
                </a:solidFill>
              </a:defRPr>
            </a:lvl3pPr>
            <a:lvl4pPr lvl="3" algn="ctr" rtl="0">
              <a:spcBef>
                <a:spcPts val="0"/>
              </a:spcBef>
              <a:buClr>
                <a:srgbClr val="FFB600"/>
              </a:buClr>
              <a:buSzPct val="100000"/>
              <a:buNone/>
              <a:defRPr sz="3000">
                <a:solidFill>
                  <a:srgbClr val="FFB600"/>
                </a:solidFill>
              </a:defRPr>
            </a:lvl4pPr>
            <a:lvl5pPr lvl="4" algn="ctr" rtl="0">
              <a:spcBef>
                <a:spcPts val="0"/>
              </a:spcBef>
              <a:buClr>
                <a:srgbClr val="FFB600"/>
              </a:buClr>
              <a:buSzPct val="100000"/>
              <a:buNone/>
              <a:defRPr sz="3000">
                <a:solidFill>
                  <a:srgbClr val="FFB600"/>
                </a:solidFill>
              </a:defRPr>
            </a:lvl5pPr>
            <a:lvl6pPr lvl="5" algn="ctr" rtl="0">
              <a:spcBef>
                <a:spcPts val="0"/>
              </a:spcBef>
              <a:buClr>
                <a:srgbClr val="FFB600"/>
              </a:buClr>
              <a:buSzPct val="100000"/>
              <a:buNone/>
              <a:defRPr sz="3000">
                <a:solidFill>
                  <a:srgbClr val="FFB600"/>
                </a:solidFill>
              </a:defRPr>
            </a:lvl6pPr>
            <a:lvl7pPr lvl="6" algn="ctr" rtl="0">
              <a:spcBef>
                <a:spcPts val="0"/>
              </a:spcBef>
              <a:buClr>
                <a:srgbClr val="FFB600"/>
              </a:buClr>
              <a:buSzPct val="100000"/>
              <a:buNone/>
              <a:defRPr sz="3000">
                <a:solidFill>
                  <a:srgbClr val="FFB600"/>
                </a:solidFill>
              </a:defRPr>
            </a:lvl7pPr>
            <a:lvl8pPr lvl="7" algn="ctr" rtl="0">
              <a:spcBef>
                <a:spcPts val="0"/>
              </a:spcBef>
              <a:buClr>
                <a:srgbClr val="FFB600"/>
              </a:buClr>
              <a:buSzPct val="100000"/>
              <a:buNone/>
              <a:defRPr sz="3000">
                <a:solidFill>
                  <a:srgbClr val="FFB600"/>
                </a:solidFill>
              </a:defRPr>
            </a:lvl8pPr>
            <a:lvl9pPr lvl="8" algn="ctr" rtl="0">
              <a:spcBef>
                <a:spcPts val="0"/>
              </a:spcBef>
              <a:buClr>
                <a:srgbClr val="FFB600"/>
              </a:buClr>
              <a:buSzPct val="100000"/>
              <a:buNone/>
              <a:defRPr sz="3000">
                <a:solidFill>
                  <a:srgbClr val="FFB6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ubtitle">
    <p:spTree>
      <p:nvGrpSpPr>
        <p:cNvPr id="1" name="Shape 36"/>
        <p:cNvGrpSpPr/>
        <p:nvPr/>
      </p:nvGrpSpPr>
      <p:grpSpPr>
        <a:xfrm>
          <a:off x="0" y="0"/>
          <a:ext cx="0" cy="0"/>
          <a:chOff x="0" y="0"/>
          <a:chExt cx="0" cy="0"/>
        </a:xfrm>
      </p:grpSpPr>
      <p:sp>
        <p:nvSpPr>
          <p:cNvPr id="37" name="Shape 37"/>
          <p:cNvSpPr/>
          <p:nvPr/>
        </p:nvSpPr>
        <p:spPr>
          <a:xfrm>
            <a:off x="407151" y="542767"/>
            <a:ext cx="8329800" cy="5772400"/>
          </a:xfrm>
          <a:prstGeom prst="rect">
            <a:avLst/>
          </a:prstGeom>
          <a:solidFill>
            <a:srgbClr val="02BDC7"/>
          </a:solidFill>
          <a:ln>
            <a:noFill/>
          </a:ln>
        </p:spPr>
        <p:txBody>
          <a:bodyPr lIns="121900" tIns="121900" rIns="121900" bIns="121900" anchor="ctr" anchorCtr="0">
            <a:noAutofit/>
          </a:bodyPr>
          <a:lstStyle/>
          <a:p>
            <a:pPr lvl="0">
              <a:spcBef>
                <a:spcPts val="0"/>
              </a:spcBef>
              <a:buNone/>
            </a:pPr>
            <a:endParaRPr sz="1867"/>
          </a:p>
        </p:txBody>
      </p:sp>
      <p:sp>
        <p:nvSpPr>
          <p:cNvPr id="32" name="Shape 38">
            <a:extLst>
              <a:ext uri="{FF2B5EF4-FFF2-40B4-BE49-F238E27FC236}">
                <a16:creationId xmlns:a16="http://schemas.microsoft.com/office/drawing/2014/main" xmlns="" id="{277B5114-0D00-4613-A739-F1D368F6A175}"/>
              </a:ext>
            </a:extLst>
          </p:cNvPr>
          <p:cNvSpPr/>
          <p:nvPr userDrawn="1"/>
        </p:nvSpPr>
        <p:spPr>
          <a:xfrm>
            <a:off x="2630349" y="1397901"/>
            <a:ext cx="3883200" cy="38832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3" name="Shape 39">
            <a:extLst>
              <a:ext uri="{FF2B5EF4-FFF2-40B4-BE49-F238E27FC236}">
                <a16:creationId xmlns:a16="http://schemas.microsoft.com/office/drawing/2014/main" xmlns="" id="{BBD1AB27-7875-4C64-8DA4-F71F71B6FF3A}"/>
              </a:ext>
            </a:extLst>
          </p:cNvPr>
          <p:cNvSpPr/>
          <p:nvPr userDrawn="1"/>
        </p:nvSpPr>
        <p:spPr>
          <a:xfrm>
            <a:off x="5430249" y="996351"/>
            <a:ext cx="1388100" cy="1388100"/>
          </a:xfrm>
          <a:prstGeom prst="ellipse">
            <a:avLst/>
          </a:prstGeom>
          <a:solidFill>
            <a:srgbClr val="FFB600">
              <a:alpha val="79620"/>
            </a:srgbClr>
          </a:solidFill>
          <a:ln>
            <a:noFill/>
          </a:ln>
        </p:spPr>
        <p:txBody>
          <a:bodyPr lIns="91425" tIns="91425" rIns="91425" bIns="91425" anchor="ctr" anchorCtr="0">
            <a:noAutofit/>
          </a:bodyPr>
          <a:lstStyle/>
          <a:p>
            <a:pPr lvl="0">
              <a:spcBef>
                <a:spcPts val="0"/>
              </a:spcBef>
              <a:buNone/>
            </a:pPr>
            <a:endParaRPr/>
          </a:p>
        </p:txBody>
      </p:sp>
      <p:sp>
        <p:nvSpPr>
          <p:cNvPr id="34" name="Shape 40">
            <a:extLst>
              <a:ext uri="{FF2B5EF4-FFF2-40B4-BE49-F238E27FC236}">
                <a16:creationId xmlns:a16="http://schemas.microsoft.com/office/drawing/2014/main" xmlns="" id="{FFB9FEA3-4674-436D-A995-8C844CE09B30}"/>
              </a:ext>
            </a:extLst>
          </p:cNvPr>
          <p:cNvSpPr/>
          <p:nvPr userDrawn="1"/>
        </p:nvSpPr>
        <p:spPr>
          <a:xfrm>
            <a:off x="5908149" y="5428576"/>
            <a:ext cx="605400" cy="6054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35" name="Shape 41">
            <a:extLst>
              <a:ext uri="{FF2B5EF4-FFF2-40B4-BE49-F238E27FC236}">
                <a16:creationId xmlns:a16="http://schemas.microsoft.com/office/drawing/2014/main" xmlns="" id="{E2694E72-5A3E-4DD2-BC2E-0B4E6FE08F50}"/>
              </a:ext>
            </a:extLst>
          </p:cNvPr>
          <p:cNvSpPr/>
          <p:nvPr userDrawn="1"/>
        </p:nvSpPr>
        <p:spPr>
          <a:xfrm>
            <a:off x="2706549" y="4640379"/>
            <a:ext cx="1097700" cy="10977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dirty="0"/>
          </a:p>
        </p:txBody>
      </p:sp>
      <p:sp>
        <p:nvSpPr>
          <p:cNvPr id="36" name="Shape 42">
            <a:extLst>
              <a:ext uri="{FF2B5EF4-FFF2-40B4-BE49-F238E27FC236}">
                <a16:creationId xmlns:a16="http://schemas.microsoft.com/office/drawing/2014/main" xmlns="" id="{ACC7E2EC-DA18-4FF3-9FCA-87035629512D}"/>
              </a:ext>
            </a:extLst>
          </p:cNvPr>
          <p:cNvSpPr/>
          <p:nvPr userDrawn="1"/>
        </p:nvSpPr>
        <p:spPr>
          <a:xfrm>
            <a:off x="2081592" y="1539022"/>
            <a:ext cx="774600" cy="7746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66" name="Shape 43">
            <a:extLst>
              <a:ext uri="{FF2B5EF4-FFF2-40B4-BE49-F238E27FC236}">
                <a16:creationId xmlns:a16="http://schemas.microsoft.com/office/drawing/2014/main" xmlns="" id="{84D4D137-984D-4EBB-A6EB-D8922A906847}"/>
              </a:ext>
            </a:extLst>
          </p:cNvPr>
          <p:cNvSpPr/>
          <p:nvPr userDrawn="1"/>
        </p:nvSpPr>
        <p:spPr>
          <a:xfrm>
            <a:off x="6513550" y="2384441"/>
            <a:ext cx="413400" cy="4134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67" name="Shape 44">
            <a:extLst>
              <a:ext uri="{FF2B5EF4-FFF2-40B4-BE49-F238E27FC236}">
                <a16:creationId xmlns:a16="http://schemas.microsoft.com/office/drawing/2014/main" xmlns="" id="{8C0FDDC9-C961-4A27-A4E4-0E2850E81DB9}"/>
              </a:ext>
            </a:extLst>
          </p:cNvPr>
          <p:cNvSpPr/>
          <p:nvPr userDrawn="1"/>
        </p:nvSpPr>
        <p:spPr>
          <a:xfrm>
            <a:off x="2420374" y="4379795"/>
            <a:ext cx="336900" cy="3369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68" name="Shape 45">
            <a:extLst>
              <a:ext uri="{FF2B5EF4-FFF2-40B4-BE49-F238E27FC236}">
                <a16:creationId xmlns:a16="http://schemas.microsoft.com/office/drawing/2014/main" xmlns="" id="{D103C070-A0C6-46A2-88E5-2647CE1A37FC}"/>
              </a:ext>
            </a:extLst>
          </p:cNvPr>
          <p:cNvSpPr/>
          <p:nvPr userDrawn="1"/>
        </p:nvSpPr>
        <p:spPr>
          <a:xfrm>
            <a:off x="2362383" y="2437883"/>
            <a:ext cx="213000" cy="2130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9" name="Shape 46">
            <a:extLst>
              <a:ext uri="{FF2B5EF4-FFF2-40B4-BE49-F238E27FC236}">
                <a16:creationId xmlns:a16="http://schemas.microsoft.com/office/drawing/2014/main" xmlns="" id="{F2F3BEB1-CF7A-49C0-A21C-3B181D41E5F6}"/>
              </a:ext>
            </a:extLst>
          </p:cNvPr>
          <p:cNvSpPr/>
          <p:nvPr userDrawn="1"/>
        </p:nvSpPr>
        <p:spPr>
          <a:xfrm>
            <a:off x="6818359" y="2106443"/>
            <a:ext cx="93900" cy="939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0" name="Shape 47">
            <a:extLst>
              <a:ext uri="{FF2B5EF4-FFF2-40B4-BE49-F238E27FC236}">
                <a16:creationId xmlns:a16="http://schemas.microsoft.com/office/drawing/2014/main" xmlns="" id="{0BB5567D-7D16-4DD3-B5D4-ED44E3B59CD1}"/>
              </a:ext>
            </a:extLst>
          </p:cNvPr>
          <p:cNvSpPr/>
          <p:nvPr userDrawn="1"/>
        </p:nvSpPr>
        <p:spPr>
          <a:xfrm>
            <a:off x="6163888" y="5142276"/>
            <a:ext cx="93900" cy="939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71" name="Shape 48">
            <a:extLst>
              <a:ext uri="{FF2B5EF4-FFF2-40B4-BE49-F238E27FC236}">
                <a16:creationId xmlns:a16="http://schemas.microsoft.com/office/drawing/2014/main" xmlns="" id="{6B3F3B7D-CE33-43B6-859B-13B9650B4F7B}"/>
              </a:ext>
            </a:extLst>
          </p:cNvPr>
          <p:cNvSpPr/>
          <p:nvPr userDrawn="1"/>
        </p:nvSpPr>
        <p:spPr>
          <a:xfrm>
            <a:off x="2300510" y="1757940"/>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75" name="Shape 52">
            <a:extLst>
              <a:ext uri="{FF2B5EF4-FFF2-40B4-BE49-F238E27FC236}">
                <a16:creationId xmlns:a16="http://schemas.microsoft.com/office/drawing/2014/main" xmlns="" id="{E963F304-2355-42D1-B275-D6644C74341B}"/>
              </a:ext>
            </a:extLst>
          </p:cNvPr>
          <p:cNvGrpSpPr/>
          <p:nvPr userDrawn="1"/>
        </p:nvGrpSpPr>
        <p:grpSpPr>
          <a:xfrm>
            <a:off x="5861666" y="1274310"/>
            <a:ext cx="524974" cy="832144"/>
            <a:chOff x="6718575" y="2318625"/>
            <a:chExt cx="256950" cy="407375"/>
          </a:xfrm>
        </p:grpSpPr>
        <p:sp>
          <p:nvSpPr>
            <p:cNvPr id="76" name="Shape 53">
              <a:extLst>
                <a:ext uri="{FF2B5EF4-FFF2-40B4-BE49-F238E27FC236}">
                  <a16:creationId xmlns:a16="http://schemas.microsoft.com/office/drawing/2014/main" xmlns="" id="{44789F36-0DB2-4C48-8B0F-6D42CDC651D7}"/>
                </a:ext>
              </a:extLst>
            </p:cNvPr>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sp>
          <p:nvSpPr>
            <p:cNvPr id="77" name="Shape 54">
              <a:extLst>
                <a:ext uri="{FF2B5EF4-FFF2-40B4-BE49-F238E27FC236}">
                  <a16:creationId xmlns:a16="http://schemas.microsoft.com/office/drawing/2014/main" xmlns="" id="{D29C89BF-67B0-402E-82C6-50BACC4F256D}"/>
                </a:ext>
              </a:extLst>
            </p:cNvPr>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sp>
          <p:nvSpPr>
            <p:cNvPr id="78" name="Shape 55">
              <a:extLst>
                <a:ext uri="{FF2B5EF4-FFF2-40B4-BE49-F238E27FC236}">
                  <a16:creationId xmlns:a16="http://schemas.microsoft.com/office/drawing/2014/main" xmlns="" id="{B829BFF7-8D7A-441F-AAF7-6430077FFA70}"/>
                </a:ext>
              </a:extLst>
            </p:cNvPr>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sp>
          <p:nvSpPr>
            <p:cNvPr id="79" name="Shape 56">
              <a:extLst>
                <a:ext uri="{FF2B5EF4-FFF2-40B4-BE49-F238E27FC236}">
                  <a16:creationId xmlns:a16="http://schemas.microsoft.com/office/drawing/2014/main" xmlns="" id="{C78456CA-9DFC-465B-808B-AAD565DFF0B8}"/>
                </a:ext>
              </a:extLst>
            </p:cNvPr>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sp>
          <p:nvSpPr>
            <p:cNvPr id="80" name="Shape 57">
              <a:extLst>
                <a:ext uri="{FF2B5EF4-FFF2-40B4-BE49-F238E27FC236}">
                  <a16:creationId xmlns:a16="http://schemas.microsoft.com/office/drawing/2014/main" xmlns="" id="{91723C9B-CEBC-49AB-829F-A3007F5042D8}"/>
                </a:ext>
              </a:extLst>
            </p:cNvPr>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sp>
          <p:nvSpPr>
            <p:cNvPr id="81" name="Shape 58">
              <a:extLst>
                <a:ext uri="{FF2B5EF4-FFF2-40B4-BE49-F238E27FC236}">
                  <a16:creationId xmlns:a16="http://schemas.microsoft.com/office/drawing/2014/main" xmlns="" id="{6078C9A6-DB77-4F17-BACA-345C1590891C}"/>
                </a:ext>
              </a:extLst>
            </p:cNvPr>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sp>
          <p:nvSpPr>
            <p:cNvPr id="82" name="Shape 59">
              <a:extLst>
                <a:ext uri="{FF2B5EF4-FFF2-40B4-BE49-F238E27FC236}">
                  <a16:creationId xmlns:a16="http://schemas.microsoft.com/office/drawing/2014/main" xmlns="" id="{D9FF9FD1-24E1-4846-B286-4DD51015C81C}"/>
                </a:ext>
              </a:extLst>
            </p:cNvPr>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sp>
          <p:nvSpPr>
            <p:cNvPr id="83" name="Shape 60">
              <a:extLst>
                <a:ext uri="{FF2B5EF4-FFF2-40B4-BE49-F238E27FC236}">
                  <a16:creationId xmlns:a16="http://schemas.microsoft.com/office/drawing/2014/main" xmlns="" id="{CA9EEABC-F827-4BDD-9811-5A74FF34E4B6}"/>
                </a:ext>
              </a:extLst>
            </p:cNvPr>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grpSp>
      <p:sp>
        <p:nvSpPr>
          <p:cNvPr id="84" name="Shape 61">
            <a:extLst>
              <a:ext uri="{FF2B5EF4-FFF2-40B4-BE49-F238E27FC236}">
                <a16:creationId xmlns:a16="http://schemas.microsoft.com/office/drawing/2014/main" xmlns="" id="{F531B2AD-CF87-4CC8-8896-0C526755B722}"/>
              </a:ext>
            </a:extLst>
          </p:cNvPr>
          <p:cNvSpPr/>
          <p:nvPr userDrawn="1"/>
        </p:nvSpPr>
        <p:spPr>
          <a:xfrm>
            <a:off x="2757145" y="1629720"/>
            <a:ext cx="300900" cy="3009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85" name="Shape 62">
            <a:extLst>
              <a:ext uri="{FF2B5EF4-FFF2-40B4-BE49-F238E27FC236}">
                <a16:creationId xmlns:a16="http://schemas.microsoft.com/office/drawing/2014/main" xmlns="" id="{F324F75F-1131-4B6F-9D86-69B888276DB2}"/>
              </a:ext>
            </a:extLst>
          </p:cNvPr>
          <p:cNvSpPr/>
          <p:nvPr userDrawn="1"/>
        </p:nvSpPr>
        <p:spPr>
          <a:xfrm>
            <a:off x="3509827" y="5525085"/>
            <a:ext cx="213000" cy="213000"/>
          </a:xfrm>
          <a:prstGeom prst="ellipse">
            <a:avLst/>
          </a:prstGeom>
          <a:solidFill>
            <a:schemeClr val="bg1"/>
          </a:solidFill>
          <a:ln>
            <a:noFill/>
          </a:ln>
        </p:spPr>
        <p:txBody>
          <a:bodyPr lIns="91425" tIns="91425" rIns="91425" bIns="91425" anchor="ctr" anchorCtr="0">
            <a:noAutofit/>
          </a:bodyPr>
          <a:lstStyle/>
          <a:p>
            <a:pPr lvl="0">
              <a:spcBef>
                <a:spcPts val="0"/>
              </a:spcBef>
              <a:buNone/>
            </a:pPr>
            <a:endParaRPr/>
          </a:p>
        </p:txBody>
      </p:sp>
      <p:sp>
        <p:nvSpPr>
          <p:cNvPr id="86" name="Shape 63">
            <a:extLst>
              <a:ext uri="{FF2B5EF4-FFF2-40B4-BE49-F238E27FC236}">
                <a16:creationId xmlns:a16="http://schemas.microsoft.com/office/drawing/2014/main" xmlns="" id="{387D82E3-8311-484B-B756-FD34DA42046E}"/>
              </a:ext>
            </a:extLst>
          </p:cNvPr>
          <p:cNvSpPr/>
          <p:nvPr userDrawn="1"/>
        </p:nvSpPr>
        <p:spPr>
          <a:xfrm>
            <a:off x="5494750" y="5142277"/>
            <a:ext cx="413400" cy="4134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87" name="Shape 64">
            <a:extLst>
              <a:ext uri="{FF2B5EF4-FFF2-40B4-BE49-F238E27FC236}">
                <a16:creationId xmlns:a16="http://schemas.microsoft.com/office/drawing/2014/main" xmlns="" id="{7E2D55A4-2BB1-4B16-B856-0434C07AFCCA}"/>
              </a:ext>
            </a:extLst>
          </p:cNvPr>
          <p:cNvSpPr txBox="1">
            <a:spLocks noGrp="1"/>
          </p:cNvSpPr>
          <p:nvPr>
            <p:ph type="ctrTitle"/>
          </p:nvPr>
        </p:nvSpPr>
        <p:spPr>
          <a:xfrm>
            <a:off x="2885999" y="2655901"/>
            <a:ext cx="3371700" cy="1159800"/>
          </a:xfrm>
          <a:prstGeom prst="rect">
            <a:avLst/>
          </a:prstGeom>
        </p:spPr>
        <p:txBody>
          <a:bodyPr lIns="91425" tIns="91425" rIns="91425" bIns="91425" anchor="b" anchorCtr="0"/>
          <a:lstStyle>
            <a:lvl1pPr lvl="0" algn="ctr" rtl="0">
              <a:spcBef>
                <a:spcPts val="0"/>
              </a:spcBef>
              <a:buClr>
                <a:srgbClr val="02BDC7"/>
              </a:buClr>
              <a:buSzPct val="100000"/>
              <a:defRPr sz="3000">
                <a:solidFill>
                  <a:srgbClr val="02BDC7"/>
                </a:solidFill>
              </a:defRPr>
            </a:lvl1pPr>
            <a:lvl2pPr lvl="1" algn="ctr" rtl="0">
              <a:spcBef>
                <a:spcPts val="0"/>
              </a:spcBef>
              <a:buClr>
                <a:srgbClr val="02BDC7"/>
              </a:buClr>
              <a:buSzPct val="100000"/>
              <a:defRPr sz="3000">
                <a:solidFill>
                  <a:srgbClr val="02BDC7"/>
                </a:solidFill>
              </a:defRPr>
            </a:lvl2pPr>
            <a:lvl3pPr lvl="2" algn="ctr" rtl="0">
              <a:spcBef>
                <a:spcPts val="0"/>
              </a:spcBef>
              <a:buClr>
                <a:srgbClr val="02BDC7"/>
              </a:buClr>
              <a:buSzPct val="100000"/>
              <a:defRPr sz="3000">
                <a:solidFill>
                  <a:srgbClr val="02BDC7"/>
                </a:solidFill>
              </a:defRPr>
            </a:lvl3pPr>
            <a:lvl4pPr lvl="3" algn="ctr" rtl="0">
              <a:spcBef>
                <a:spcPts val="0"/>
              </a:spcBef>
              <a:buClr>
                <a:srgbClr val="02BDC7"/>
              </a:buClr>
              <a:buSzPct val="100000"/>
              <a:defRPr sz="3000">
                <a:solidFill>
                  <a:srgbClr val="02BDC7"/>
                </a:solidFill>
              </a:defRPr>
            </a:lvl4pPr>
            <a:lvl5pPr lvl="4" algn="ctr" rtl="0">
              <a:spcBef>
                <a:spcPts val="0"/>
              </a:spcBef>
              <a:buClr>
                <a:srgbClr val="02BDC7"/>
              </a:buClr>
              <a:buSzPct val="100000"/>
              <a:defRPr sz="3000">
                <a:solidFill>
                  <a:srgbClr val="02BDC7"/>
                </a:solidFill>
              </a:defRPr>
            </a:lvl5pPr>
            <a:lvl6pPr lvl="5" algn="ctr" rtl="0">
              <a:spcBef>
                <a:spcPts val="0"/>
              </a:spcBef>
              <a:buClr>
                <a:srgbClr val="02BDC7"/>
              </a:buClr>
              <a:buSzPct val="100000"/>
              <a:defRPr sz="3000">
                <a:solidFill>
                  <a:srgbClr val="02BDC7"/>
                </a:solidFill>
              </a:defRPr>
            </a:lvl6pPr>
            <a:lvl7pPr lvl="6" algn="ctr" rtl="0">
              <a:spcBef>
                <a:spcPts val="0"/>
              </a:spcBef>
              <a:buClr>
                <a:srgbClr val="02BDC7"/>
              </a:buClr>
              <a:buSzPct val="100000"/>
              <a:defRPr sz="3000">
                <a:solidFill>
                  <a:srgbClr val="02BDC7"/>
                </a:solidFill>
              </a:defRPr>
            </a:lvl7pPr>
            <a:lvl8pPr lvl="7" algn="ctr" rtl="0">
              <a:spcBef>
                <a:spcPts val="0"/>
              </a:spcBef>
              <a:buClr>
                <a:srgbClr val="02BDC7"/>
              </a:buClr>
              <a:buSzPct val="100000"/>
              <a:defRPr sz="3000">
                <a:solidFill>
                  <a:srgbClr val="02BDC7"/>
                </a:solidFill>
              </a:defRPr>
            </a:lvl8pPr>
            <a:lvl9pPr lvl="8" algn="ctr" rtl="0">
              <a:spcBef>
                <a:spcPts val="0"/>
              </a:spcBef>
              <a:buClr>
                <a:srgbClr val="02BDC7"/>
              </a:buClr>
              <a:buSzPct val="100000"/>
              <a:defRPr sz="3000">
                <a:solidFill>
                  <a:srgbClr val="02BDC7"/>
                </a:solidFill>
              </a:defRPr>
            </a:lvl9pPr>
          </a:lstStyle>
          <a:p>
            <a:endParaRPr/>
          </a:p>
        </p:txBody>
      </p:sp>
      <p:sp>
        <p:nvSpPr>
          <p:cNvPr id="88" name="Shape 65">
            <a:extLst>
              <a:ext uri="{FF2B5EF4-FFF2-40B4-BE49-F238E27FC236}">
                <a16:creationId xmlns:a16="http://schemas.microsoft.com/office/drawing/2014/main" xmlns="" id="{70EE06CE-B442-4DBD-B1D7-3810AFE609DD}"/>
              </a:ext>
            </a:extLst>
          </p:cNvPr>
          <p:cNvSpPr txBox="1">
            <a:spLocks noGrp="1"/>
          </p:cNvSpPr>
          <p:nvPr>
            <p:ph type="subTitle" idx="1"/>
          </p:nvPr>
        </p:nvSpPr>
        <p:spPr>
          <a:xfrm>
            <a:off x="2885999" y="3684002"/>
            <a:ext cx="3371700" cy="784800"/>
          </a:xfrm>
          <a:prstGeom prst="rect">
            <a:avLst/>
          </a:prstGeom>
        </p:spPr>
        <p:txBody>
          <a:bodyPr lIns="91425" tIns="91425" rIns="91425" bIns="91425" anchor="t" anchorCtr="0"/>
          <a:lstStyle>
            <a:lvl1pPr lvl="0" algn="ctr" rtl="0">
              <a:spcBef>
                <a:spcPts val="0"/>
              </a:spcBef>
              <a:buClr>
                <a:srgbClr val="FFB600"/>
              </a:buClr>
              <a:buNone/>
              <a:defRPr>
                <a:solidFill>
                  <a:srgbClr val="FFB600"/>
                </a:solidFill>
              </a:defRPr>
            </a:lvl1pPr>
            <a:lvl2pPr lvl="1" algn="ctr" rtl="0">
              <a:spcBef>
                <a:spcPts val="0"/>
              </a:spcBef>
              <a:buClr>
                <a:srgbClr val="FFB600"/>
              </a:buClr>
              <a:buSzPct val="100000"/>
              <a:buNone/>
              <a:defRPr sz="3000">
                <a:solidFill>
                  <a:srgbClr val="FFB600"/>
                </a:solidFill>
              </a:defRPr>
            </a:lvl2pPr>
            <a:lvl3pPr lvl="2" algn="ctr" rtl="0">
              <a:spcBef>
                <a:spcPts val="0"/>
              </a:spcBef>
              <a:buClr>
                <a:srgbClr val="FFB600"/>
              </a:buClr>
              <a:buSzPct val="100000"/>
              <a:buNone/>
              <a:defRPr sz="3000">
                <a:solidFill>
                  <a:srgbClr val="FFB600"/>
                </a:solidFill>
              </a:defRPr>
            </a:lvl3pPr>
            <a:lvl4pPr lvl="3" algn="ctr" rtl="0">
              <a:spcBef>
                <a:spcPts val="0"/>
              </a:spcBef>
              <a:buClr>
                <a:srgbClr val="FFB600"/>
              </a:buClr>
              <a:buSzPct val="100000"/>
              <a:buNone/>
              <a:defRPr sz="3000">
                <a:solidFill>
                  <a:srgbClr val="FFB600"/>
                </a:solidFill>
              </a:defRPr>
            </a:lvl4pPr>
            <a:lvl5pPr lvl="4" algn="ctr" rtl="0">
              <a:spcBef>
                <a:spcPts val="0"/>
              </a:spcBef>
              <a:buClr>
                <a:srgbClr val="FFB600"/>
              </a:buClr>
              <a:buSzPct val="100000"/>
              <a:buNone/>
              <a:defRPr sz="3000">
                <a:solidFill>
                  <a:srgbClr val="FFB600"/>
                </a:solidFill>
              </a:defRPr>
            </a:lvl5pPr>
            <a:lvl6pPr lvl="5" algn="ctr" rtl="0">
              <a:spcBef>
                <a:spcPts val="0"/>
              </a:spcBef>
              <a:buClr>
                <a:srgbClr val="FFB600"/>
              </a:buClr>
              <a:buSzPct val="100000"/>
              <a:buNone/>
              <a:defRPr sz="3000">
                <a:solidFill>
                  <a:srgbClr val="FFB600"/>
                </a:solidFill>
              </a:defRPr>
            </a:lvl6pPr>
            <a:lvl7pPr lvl="6" algn="ctr" rtl="0">
              <a:spcBef>
                <a:spcPts val="0"/>
              </a:spcBef>
              <a:buClr>
                <a:srgbClr val="FFB600"/>
              </a:buClr>
              <a:buSzPct val="100000"/>
              <a:buNone/>
              <a:defRPr sz="3000">
                <a:solidFill>
                  <a:srgbClr val="FFB600"/>
                </a:solidFill>
              </a:defRPr>
            </a:lvl7pPr>
            <a:lvl8pPr lvl="7" algn="ctr" rtl="0">
              <a:spcBef>
                <a:spcPts val="0"/>
              </a:spcBef>
              <a:buClr>
                <a:srgbClr val="FFB600"/>
              </a:buClr>
              <a:buSzPct val="100000"/>
              <a:buNone/>
              <a:defRPr sz="3000">
                <a:solidFill>
                  <a:srgbClr val="FFB600"/>
                </a:solidFill>
              </a:defRPr>
            </a:lvl8pPr>
            <a:lvl9pPr lvl="8" algn="ctr" rtl="0">
              <a:spcBef>
                <a:spcPts val="0"/>
              </a:spcBef>
              <a:buClr>
                <a:srgbClr val="FFB600"/>
              </a:buClr>
              <a:buSzPct val="100000"/>
              <a:buNone/>
              <a:defRPr sz="3000">
                <a:solidFill>
                  <a:srgbClr val="FFB600"/>
                </a:solidFill>
              </a:defRPr>
            </a:lvl9pPr>
          </a:lstStyle>
          <a:p>
            <a:endParaRPr/>
          </a:p>
        </p:txBody>
      </p:sp>
      <p:grpSp>
        <p:nvGrpSpPr>
          <p:cNvPr id="31" name="群組 30">
            <a:extLst>
              <a:ext uri="{FF2B5EF4-FFF2-40B4-BE49-F238E27FC236}">
                <a16:creationId xmlns:a16="http://schemas.microsoft.com/office/drawing/2014/main" xmlns="" id="{2B462FAA-42DE-4018-B0A9-F551A39D7640}"/>
              </a:ext>
            </a:extLst>
          </p:cNvPr>
          <p:cNvGrpSpPr/>
          <p:nvPr userDrawn="1"/>
        </p:nvGrpSpPr>
        <p:grpSpPr>
          <a:xfrm>
            <a:off x="2949934" y="4945712"/>
            <a:ext cx="682035" cy="570569"/>
            <a:chOff x="9382409" y="4594663"/>
            <a:chExt cx="564556" cy="456288"/>
          </a:xfrm>
          <a:solidFill>
            <a:schemeClr val="bg1"/>
          </a:solidFill>
        </p:grpSpPr>
        <p:sp>
          <p:nvSpPr>
            <p:cNvPr id="38" name="Shape 735">
              <a:extLst>
                <a:ext uri="{FF2B5EF4-FFF2-40B4-BE49-F238E27FC236}">
                  <a16:creationId xmlns:a16="http://schemas.microsoft.com/office/drawing/2014/main" xmlns="" id="{E17C6828-18CE-4062-A364-DB2E21B4185A}"/>
                </a:ext>
              </a:extLst>
            </p:cNvPr>
            <p:cNvSpPr/>
            <p:nvPr/>
          </p:nvSpPr>
          <p:spPr>
            <a:xfrm rot="20558221">
              <a:off x="9382409" y="4594663"/>
              <a:ext cx="368540" cy="456288"/>
            </a:xfrm>
            <a:custGeom>
              <a:avLst/>
              <a:gdLst/>
              <a:ahLst/>
              <a:cxnLst/>
              <a:rect l="0" t="0" r="0" b="0"/>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grp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endParaRPr sz="1400" dirty="0">
                <a:solidFill>
                  <a:srgbClr val="6D9EEB"/>
                </a:solidFill>
              </a:endParaRPr>
            </a:p>
          </p:txBody>
        </p:sp>
        <p:sp>
          <p:nvSpPr>
            <p:cNvPr id="39" name="Shape 747">
              <a:extLst>
                <a:ext uri="{FF2B5EF4-FFF2-40B4-BE49-F238E27FC236}">
                  <a16:creationId xmlns:a16="http://schemas.microsoft.com/office/drawing/2014/main" xmlns="" id="{40125DFB-0325-4160-8A37-F67906262313}"/>
                </a:ext>
              </a:extLst>
            </p:cNvPr>
            <p:cNvSpPr/>
            <p:nvPr/>
          </p:nvSpPr>
          <p:spPr>
            <a:xfrm>
              <a:off x="9717308" y="4623073"/>
              <a:ext cx="229657" cy="248586"/>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grp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endParaRPr sz="1400" dirty="0">
                <a:solidFill>
                  <a:srgbClr val="6D9EEB"/>
                </a:solidFill>
              </a:endParaRPr>
            </a:p>
          </p:txBody>
        </p:sp>
      </p:grpSp>
    </p:spTree>
    <p:extLst>
      <p:ext uri="{BB962C8B-B14F-4D97-AF65-F5344CB8AC3E}">
        <p14:creationId xmlns:p14="http://schemas.microsoft.com/office/powerpoint/2010/main" val="547587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Shape 66"/>
        <p:cNvGrpSpPr/>
        <p:nvPr/>
      </p:nvGrpSpPr>
      <p:grpSpPr>
        <a:xfrm>
          <a:off x="0" y="0"/>
          <a:ext cx="0" cy="0"/>
          <a:chOff x="0" y="0"/>
          <a:chExt cx="0" cy="0"/>
        </a:xfrm>
      </p:grpSpPr>
      <p:sp>
        <p:nvSpPr>
          <p:cNvPr id="67" name="Shape 67"/>
          <p:cNvSpPr/>
          <p:nvPr userDrawn="1"/>
        </p:nvSpPr>
        <p:spPr>
          <a:xfrm>
            <a:off x="407151" y="542767"/>
            <a:ext cx="8329800" cy="5772400"/>
          </a:xfrm>
          <a:prstGeom prst="rect">
            <a:avLst/>
          </a:prstGeom>
          <a:solidFill>
            <a:srgbClr val="FFB600"/>
          </a:solidFill>
          <a:ln>
            <a:noFill/>
          </a:ln>
        </p:spPr>
        <p:txBody>
          <a:bodyPr lIns="121900" tIns="121900" rIns="121900" bIns="121900" anchor="ctr" anchorCtr="0">
            <a:noAutofit/>
          </a:bodyPr>
          <a:lstStyle/>
          <a:p>
            <a:pPr lvl="0">
              <a:spcBef>
                <a:spcPts val="0"/>
              </a:spcBef>
              <a:buNone/>
            </a:pPr>
            <a:endParaRPr sz="1867"/>
          </a:p>
        </p:txBody>
      </p:sp>
      <p:sp>
        <p:nvSpPr>
          <p:cNvPr id="31" name="Shape 68">
            <a:extLst>
              <a:ext uri="{FF2B5EF4-FFF2-40B4-BE49-F238E27FC236}">
                <a16:creationId xmlns:a16="http://schemas.microsoft.com/office/drawing/2014/main" xmlns="" id="{EB521802-1A3A-45A1-806E-633D7F16B8FD}"/>
              </a:ext>
            </a:extLst>
          </p:cNvPr>
          <p:cNvSpPr/>
          <p:nvPr userDrawn="1"/>
        </p:nvSpPr>
        <p:spPr>
          <a:xfrm>
            <a:off x="3880812" y="-75710"/>
            <a:ext cx="1520400" cy="15204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2" name="Shape 69">
            <a:extLst>
              <a:ext uri="{FF2B5EF4-FFF2-40B4-BE49-F238E27FC236}">
                <a16:creationId xmlns:a16="http://schemas.microsoft.com/office/drawing/2014/main" xmlns="" id="{F98C441E-6B96-46D8-9A8C-6B14E716FA8F}"/>
              </a:ext>
            </a:extLst>
          </p:cNvPr>
          <p:cNvSpPr/>
          <p:nvPr userDrawn="1"/>
        </p:nvSpPr>
        <p:spPr>
          <a:xfrm>
            <a:off x="5051162" y="853865"/>
            <a:ext cx="774600" cy="7746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3" name="Shape 70">
            <a:extLst>
              <a:ext uri="{FF2B5EF4-FFF2-40B4-BE49-F238E27FC236}">
                <a16:creationId xmlns:a16="http://schemas.microsoft.com/office/drawing/2014/main" xmlns="" id="{C5804613-C969-4A9A-9F8E-4FA7E9E73CA0}"/>
              </a:ext>
            </a:extLst>
          </p:cNvPr>
          <p:cNvSpPr/>
          <p:nvPr userDrawn="1"/>
        </p:nvSpPr>
        <p:spPr>
          <a:xfrm>
            <a:off x="3538960" y="930063"/>
            <a:ext cx="213000" cy="2130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34" name="Shape 71">
            <a:extLst>
              <a:ext uri="{FF2B5EF4-FFF2-40B4-BE49-F238E27FC236}">
                <a16:creationId xmlns:a16="http://schemas.microsoft.com/office/drawing/2014/main" xmlns="" id="{D7656E78-CE0C-4F59-A9F2-B52752677077}"/>
              </a:ext>
            </a:extLst>
          </p:cNvPr>
          <p:cNvSpPr/>
          <p:nvPr userDrawn="1"/>
        </p:nvSpPr>
        <p:spPr>
          <a:xfrm>
            <a:off x="3178887" y="273508"/>
            <a:ext cx="508800" cy="5088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35" name="Shape 72">
            <a:extLst>
              <a:ext uri="{FF2B5EF4-FFF2-40B4-BE49-F238E27FC236}">
                <a16:creationId xmlns:a16="http://schemas.microsoft.com/office/drawing/2014/main" xmlns="" id="{31E07588-5185-4106-9630-45942CBC3166}"/>
              </a:ext>
            </a:extLst>
          </p:cNvPr>
          <p:cNvSpPr/>
          <p:nvPr userDrawn="1"/>
        </p:nvSpPr>
        <p:spPr>
          <a:xfrm>
            <a:off x="5464540" y="33400"/>
            <a:ext cx="213000" cy="2130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36" name="Shape 73">
            <a:extLst>
              <a:ext uri="{FF2B5EF4-FFF2-40B4-BE49-F238E27FC236}">
                <a16:creationId xmlns:a16="http://schemas.microsoft.com/office/drawing/2014/main" xmlns="" id="{0A307D0C-B9B8-4938-B5AD-DFC10AD8E415}"/>
              </a:ext>
            </a:extLst>
          </p:cNvPr>
          <p:cNvSpPr/>
          <p:nvPr userDrawn="1"/>
        </p:nvSpPr>
        <p:spPr>
          <a:xfrm>
            <a:off x="0" y="5168395"/>
            <a:ext cx="1097700" cy="10977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7" name="Shape 74">
            <a:extLst>
              <a:ext uri="{FF2B5EF4-FFF2-40B4-BE49-F238E27FC236}">
                <a16:creationId xmlns:a16="http://schemas.microsoft.com/office/drawing/2014/main" xmlns="" id="{31254EE7-89F1-4D0A-9BEA-C73A3459F4F5}"/>
              </a:ext>
            </a:extLst>
          </p:cNvPr>
          <p:cNvSpPr/>
          <p:nvPr userDrawn="1"/>
        </p:nvSpPr>
        <p:spPr>
          <a:xfrm>
            <a:off x="7998048" y="5903569"/>
            <a:ext cx="879300" cy="8793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38" name="Shape 75">
            <a:extLst>
              <a:ext uri="{FF2B5EF4-FFF2-40B4-BE49-F238E27FC236}">
                <a16:creationId xmlns:a16="http://schemas.microsoft.com/office/drawing/2014/main" xmlns="" id="{31116771-5295-4F68-A790-3E1047C9D0D5}"/>
              </a:ext>
            </a:extLst>
          </p:cNvPr>
          <p:cNvSpPr/>
          <p:nvPr userDrawn="1"/>
        </p:nvSpPr>
        <p:spPr>
          <a:xfrm>
            <a:off x="547549" y="6085640"/>
            <a:ext cx="336899" cy="3369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39" name="Shape 76">
            <a:extLst>
              <a:ext uri="{FF2B5EF4-FFF2-40B4-BE49-F238E27FC236}">
                <a16:creationId xmlns:a16="http://schemas.microsoft.com/office/drawing/2014/main" xmlns="" id="{30ECA03F-FC4E-4DDB-BFB2-6AAB3F9B9460}"/>
              </a:ext>
            </a:extLst>
          </p:cNvPr>
          <p:cNvSpPr/>
          <p:nvPr userDrawn="1"/>
        </p:nvSpPr>
        <p:spPr>
          <a:xfrm>
            <a:off x="8815323" y="5610665"/>
            <a:ext cx="292800" cy="2928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40" name="Shape 77">
            <a:extLst>
              <a:ext uri="{FF2B5EF4-FFF2-40B4-BE49-F238E27FC236}">
                <a16:creationId xmlns:a16="http://schemas.microsoft.com/office/drawing/2014/main" xmlns="" id="{FB3CF65A-F1F6-4F80-B85E-583E22724609}"/>
              </a:ext>
            </a:extLst>
          </p:cNvPr>
          <p:cNvSpPr/>
          <p:nvPr userDrawn="1"/>
        </p:nvSpPr>
        <p:spPr>
          <a:xfrm>
            <a:off x="7719294" y="6140651"/>
            <a:ext cx="213000" cy="2130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41" name="Shape 78">
            <a:extLst>
              <a:ext uri="{FF2B5EF4-FFF2-40B4-BE49-F238E27FC236}">
                <a16:creationId xmlns:a16="http://schemas.microsoft.com/office/drawing/2014/main" xmlns="" id="{7BF8CA2C-73A6-4283-B2D5-C4C00C9B4601}"/>
              </a:ext>
            </a:extLst>
          </p:cNvPr>
          <p:cNvSpPr/>
          <p:nvPr userDrawn="1"/>
        </p:nvSpPr>
        <p:spPr>
          <a:xfrm>
            <a:off x="8390744" y="5690571"/>
            <a:ext cx="93900" cy="939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3" name="Shape 80">
            <a:extLst>
              <a:ext uri="{FF2B5EF4-FFF2-40B4-BE49-F238E27FC236}">
                <a16:creationId xmlns:a16="http://schemas.microsoft.com/office/drawing/2014/main" xmlns="" id="{B11DD83D-BAF5-45E5-9BA4-0012A583840A}"/>
              </a:ext>
            </a:extLst>
          </p:cNvPr>
          <p:cNvSpPr/>
          <p:nvPr userDrawn="1"/>
        </p:nvSpPr>
        <p:spPr>
          <a:xfrm>
            <a:off x="8246535" y="6152057"/>
            <a:ext cx="382243" cy="382243"/>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47" name="Shape 84">
            <a:extLst>
              <a:ext uri="{FF2B5EF4-FFF2-40B4-BE49-F238E27FC236}">
                <a16:creationId xmlns:a16="http://schemas.microsoft.com/office/drawing/2014/main" xmlns="" id="{E5E0E0F7-CBEC-4D26-9F52-8184C0BAE2AD}"/>
              </a:ext>
            </a:extLst>
          </p:cNvPr>
          <p:cNvGrpSpPr/>
          <p:nvPr userDrawn="1"/>
        </p:nvGrpSpPr>
        <p:grpSpPr>
          <a:xfrm>
            <a:off x="5291975" y="1008812"/>
            <a:ext cx="292922" cy="464285"/>
            <a:chOff x="6718575" y="2318625"/>
            <a:chExt cx="256950" cy="407375"/>
          </a:xfrm>
        </p:grpSpPr>
        <p:sp>
          <p:nvSpPr>
            <p:cNvPr id="48" name="Shape 85">
              <a:extLst>
                <a:ext uri="{FF2B5EF4-FFF2-40B4-BE49-F238E27FC236}">
                  <a16:creationId xmlns:a16="http://schemas.microsoft.com/office/drawing/2014/main" xmlns="" id="{9702A5C2-85DD-4CCF-8D96-4D4C2DAD6E79}"/>
                </a:ext>
              </a:extLst>
            </p:cNvPr>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86">
              <a:extLst>
                <a:ext uri="{FF2B5EF4-FFF2-40B4-BE49-F238E27FC236}">
                  <a16:creationId xmlns:a16="http://schemas.microsoft.com/office/drawing/2014/main" xmlns="" id="{929063B2-68DA-4CEE-93BF-2539591E8C28}"/>
                </a:ext>
              </a:extLst>
            </p:cNvPr>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 name="Shape 87">
              <a:extLst>
                <a:ext uri="{FF2B5EF4-FFF2-40B4-BE49-F238E27FC236}">
                  <a16:creationId xmlns:a16="http://schemas.microsoft.com/office/drawing/2014/main" xmlns="" id="{2F200D3E-17DD-4E83-B3C8-49795CC57770}"/>
                </a:ext>
              </a:extLst>
            </p:cNvPr>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88">
              <a:extLst>
                <a:ext uri="{FF2B5EF4-FFF2-40B4-BE49-F238E27FC236}">
                  <a16:creationId xmlns:a16="http://schemas.microsoft.com/office/drawing/2014/main" xmlns="" id="{B89E8D02-5178-4CB8-9F2E-046B4E9C4EFB}"/>
                </a:ext>
              </a:extLst>
            </p:cNvPr>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89">
              <a:extLst>
                <a:ext uri="{FF2B5EF4-FFF2-40B4-BE49-F238E27FC236}">
                  <a16:creationId xmlns:a16="http://schemas.microsoft.com/office/drawing/2014/main" xmlns="" id="{08E686C7-5250-4843-A74B-86AC61D9A0D7}"/>
                </a:ext>
              </a:extLst>
            </p:cNvPr>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 name="Shape 90">
              <a:extLst>
                <a:ext uri="{FF2B5EF4-FFF2-40B4-BE49-F238E27FC236}">
                  <a16:creationId xmlns:a16="http://schemas.microsoft.com/office/drawing/2014/main" xmlns="" id="{87D9B8DA-3D9A-4424-95B7-72EBF7527888}"/>
                </a:ext>
              </a:extLst>
            </p:cNvPr>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 name="Shape 91">
              <a:extLst>
                <a:ext uri="{FF2B5EF4-FFF2-40B4-BE49-F238E27FC236}">
                  <a16:creationId xmlns:a16="http://schemas.microsoft.com/office/drawing/2014/main" xmlns="" id="{ABB64FEA-1CC4-48C6-AA39-6D5F67F12F57}"/>
                </a:ext>
              </a:extLst>
            </p:cNvPr>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92">
              <a:extLst>
                <a:ext uri="{FF2B5EF4-FFF2-40B4-BE49-F238E27FC236}">
                  <a16:creationId xmlns:a16="http://schemas.microsoft.com/office/drawing/2014/main" xmlns="" id="{83253958-94E8-43D4-8795-2920CBF7124B}"/>
                </a:ext>
              </a:extLst>
            </p:cNvPr>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56" name="Shape 93">
            <a:extLst>
              <a:ext uri="{FF2B5EF4-FFF2-40B4-BE49-F238E27FC236}">
                <a16:creationId xmlns:a16="http://schemas.microsoft.com/office/drawing/2014/main" xmlns="" id="{1FE91906-4558-4C2E-A5B4-142E56392C31}"/>
              </a:ext>
            </a:extLst>
          </p:cNvPr>
          <p:cNvSpPr txBox="1">
            <a:spLocks noGrp="1"/>
          </p:cNvSpPr>
          <p:nvPr>
            <p:ph type="body" idx="1"/>
          </p:nvPr>
        </p:nvSpPr>
        <p:spPr>
          <a:xfrm>
            <a:off x="1242275" y="2575868"/>
            <a:ext cx="6659700" cy="819900"/>
          </a:xfrm>
          <a:prstGeom prst="rect">
            <a:avLst/>
          </a:prstGeom>
        </p:spPr>
        <p:txBody>
          <a:bodyPr lIns="91425" tIns="91425" rIns="91425" bIns="91425" anchor="t" anchorCtr="0"/>
          <a:lstStyle>
            <a:lvl1pPr lvl="0" algn="ctr" rtl="0">
              <a:spcBef>
                <a:spcPts val="0"/>
              </a:spcBef>
              <a:buClr>
                <a:srgbClr val="4A5C65"/>
              </a:buClr>
              <a:buSzPct val="100000"/>
              <a:defRPr sz="3000" i="1">
                <a:solidFill>
                  <a:srgbClr val="4A5C65"/>
                </a:solidFill>
              </a:defRPr>
            </a:lvl1pPr>
            <a:lvl2pPr lvl="1" algn="ctr" rtl="0">
              <a:spcBef>
                <a:spcPts val="0"/>
              </a:spcBef>
              <a:buClr>
                <a:srgbClr val="4A5C65"/>
              </a:buClr>
              <a:buSzPct val="100000"/>
              <a:defRPr sz="3000" i="1">
                <a:solidFill>
                  <a:srgbClr val="4A5C65"/>
                </a:solidFill>
              </a:defRPr>
            </a:lvl2pPr>
            <a:lvl3pPr lvl="2" algn="ctr" rtl="0">
              <a:spcBef>
                <a:spcPts val="0"/>
              </a:spcBef>
              <a:buClr>
                <a:srgbClr val="4A5C65"/>
              </a:buClr>
              <a:buSzPct val="100000"/>
              <a:defRPr sz="3000" i="1">
                <a:solidFill>
                  <a:srgbClr val="4A5C65"/>
                </a:solidFill>
              </a:defRPr>
            </a:lvl3pPr>
            <a:lvl4pPr lvl="3" algn="ctr" rtl="0">
              <a:spcBef>
                <a:spcPts val="0"/>
              </a:spcBef>
              <a:buClr>
                <a:srgbClr val="4A5C65"/>
              </a:buClr>
              <a:buSzPct val="100000"/>
              <a:defRPr sz="3000" i="1">
                <a:solidFill>
                  <a:srgbClr val="4A5C65"/>
                </a:solidFill>
              </a:defRPr>
            </a:lvl4pPr>
            <a:lvl5pPr lvl="4" algn="ctr" rtl="0">
              <a:spcBef>
                <a:spcPts val="0"/>
              </a:spcBef>
              <a:buClr>
                <a:srgbClr val="4A5C65"/>
              </a:buClr>
              <a:buSzPct val="100000"/>
              <a:defRPr sz="3000" i="1">
                <a:solidFill>
                  <a:srgbClr val="4A5C65"/>
                </a:solidFill>
              </a:defRPr>
            </a:lvl5pPr>
            <a:lvl6pPr lvl="5" algn="ctr" rtl="0">
              <a:spcBef>
                <a:spcPts val="0"/>
              </a:spcBef>
              <a:buClr>
                <a:srgbClr val="4A5C65"/>
              </a:buClr>
              <a:buSzPct val="100000"/>
              <a:defRPr sz="3000" i="1">
                <a:solidFill>
                  <a:srgbClr val="4A5C65"/>
                </a:solidFill>
              </a:defRPr>
            </a:lvl6pPr>
            <a:lvl7pPr lvl="6" algn="ctr" rtl="0">
              <a:spcBef>
                <a:spcPts val="0"/>
              </a:spcBef>
              <a:buClr>
                <a:srgbClr val="4A5C65"/>
              </a:buClr>
              <a:buSzPct val="100000"/>
              <a:defRPr sz="3000" i="1">
                <a:solidFill>
                  <a:srgbClr val="4A5C65"/>
                </a:solidFill>
              </a:defRPr>
            </a:lvl7pPr>
            <a:lvl8pPr lvl="7" algn="ctr" rtl="0">
              <a:spcBef>
                <a:spcPts val="0"/>
              </a:spcBef>
              <a:buClr>
                <a:srgbClr val="4A5C65"/>
              </a:buClr>
              <a:buSzPct val="100000"/>
              <a:defRPr sz="3000" i="1">
                <a:solidFill>
                  <a:srgbClr val="4A5C65"/>
                </a:solidFill>
              </a:defRPr>
            </a:lvl8pPr>
            <a:lvl9pPr lvl="8" algn="ctr">
              <a:spcBef>
                <a:spcPts val="0"/>
              </a:spcBef>
              <a:buClr>
                <a:srgbClr val="4A5C65"/>
              </a:buClr>
              <a:buSzPct val="100000"/>
              <a:defRPr sz="3000" i="1">
                <a:solidFill>
                  <a:srgbClr val="4A5C65"/>
                </a:solidFill>
              </a:defRPr>
            </a:lvl9pPr>
          </a:lstStyle>
          <a:p>
            <a:endParaRPr/>
          </a:p>
        </p:txBody>
      </p:sp>
      <p:sp>
        <p:nvSpPr>
          <p:cNvPr id="57" name="Shape 94">
            <a:extLst>
              <a:ext uri="{FF2B5EF4-FFF2-40B4-BE49-F238E27FC236}">
                <a16:creationId xmlns:a16="http://schemas.microsoft.com/office/drawing/2014/main" xmlns="" id="{927BA29F-216D-4693-A5C7-7BF69AFC79EE}"/>
              </a:ext>
            </a:extLst>
          </p:cNvPr>
          <p:cNvSpPr txBox="1"/>
          <p:nvPr userDrawn="1"/>
        </p:nvSpPr>
        <p:spPr>
          <a:xfrm>
            <a:off x="3662412" y="128020"/>
            <a:ext cx="1957200" cy="653700"/>
          </a:xfrm>
          <a:prstGeom prst="rect">
            <a:avLst/>
          </a:prstGeom>
          <a:noFill/>
          <a:ln>
            <a:noFill/>
          </a:ln>
        </p:spPr>
        <p:txBody>
          <a:bodyPr lIns="91425" tIns="91425" rIns="91425" bIns="91425" anchor="t" anchorCtr="0">
            <a:noAutofit/>
          </a:bodyPr>
          <a:lstStyle/>
          <a:p>
            <a:pPr lvl="0" algn="ctr">
              <a:spcBef>
                <a:spcPts val="0"/>
              </a:spcBef>
              <a:buNone/>
            </a:pPr>
            <a:r>
              <a:rPr lang="en" sz="9600" b="1" dirty="0">
                <a:solidFill>
                  <a:srgbClr val="FFFFFF"/>
                </a:solidFill>
              </a:rPr>
              <a:t>“</a:t>
            </a:r>
          </a:p>
        </p:txBody>
      </p:sp>
      <p:grpSp>
        <p:nvGrpSpPr>
          <p:cNvPr id="29" name="群組 28">
            <a:extLst>
              <a:ext uri="{FF2B5EF4-FFF2-40B4-BE49-F238E27FC236}">
                <a16:creationId xmlns:a16="http://schemas.microsoft.com/office/drawing/2014/main" xmlns="" id="{73DF56B6-ABA9-411A-8FEA-05C4D811DA46}"/>
              </a:ext>
            </a:extLst>
          </p:cNvPr>
          <p:cNvGrpSpPr/>
          <p:nvPr userDrawn="1"/>
        </p:nvGrpSpPr>
        <p:grpSpPr>
          <a:xfrm>
            <a:off x="268553" y="5478448"/>
            <a:ext cx="693555" cy="538765"/>
            <a:chOff x="9382409" y="4594663"/>
            <a:chExt cx="564556" cy="456288"/>
          </a:xfrm>
          <a:solidFill>
            <a:schemeClr val="bg1"/>
          </a:solidFill>
        </p:grpSpPr>
        <p:sp>
          <p:nvSpPr>
            <p:cNvPr id="30" name="Shape 735">
              <a:extLst>
                <a:ext uri="{FF2B5EF4-FFF2-40B4-BE49-F238E27FC236}">
                  <a16:creationId xmlns:a16="http://schemas.microsoft.com/office/drawing/2014/main" xmlns="" id="{5C7ED231-C446-4908-96AB-3AEB166C8CC4}"/>
                </a:ext>
              </a:extLst>
            </p:cNvPr>
            <p:cNvSpPr/>
            <p:nvPr/>
          </p:nvSpPr>
          <p:spPr>
            <a:xfrm rot="20558221">
              <a:off x="9382409" y="4594663"/>
              <a:ext cx="368540" cy="456288"/>
            </a:xfrm>
            <a:custGeom>
              <a:avLst/>
              <a:gdLst/>
              <a:ahLst/>
              <a:cxnLst/>
              <a:rect l="0" t="0" r="0" b="0"/>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grp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endParaRPr sz="1400" dirty="0">
                <a:solidFill>
                  <a:srgbClr val="6D9EEB"/>
                </a:solidFill>
              </a:endParaRPr>
            </a:p>
          </p:txBody>
        </p:sp>
        <p:sp>
          <p:nvSpPr>
            <p:cNvPr id="42" name="Shape 747">
              <a:extLst>
                <a:ext uri="{FF2B5EF4-FFF2-40B4-BE49-F238E27FC236}">
                  <a16:creationId xmlns:a16="http://schemas.microsoft.com/office/drawing/2014/main" xmlns="" id="{F4B56B0F-BBC9-4810-BB29-0E7989E1D8A9}"/>
                </a:ext>
              </a:extLst>
            </p:cNvPr>
            <p:cNvSpPr/>
            <p:nvPr/>
          </p:nvSpPr>
          <p:spPr>
            <a:xfrm>
              <a:off x="9717308" y="4623073"/>
              <a:ext cx="229657" cy="248586"/>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grp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endParaRPr sz="1400" dirty="0">
                <a:solidFill>
                  <a:srgbClr val="6D9EEB"/>
                </a:solidFill>
              </a:endParaRPr>
            </a:p>
          </p:txBody>
        </p:sp>
      </p:grpSp>
    </p:spTree>
    <p:extLst>
      <p:ext uri="{BB962C8B-B14F-4D97-AF65-F5344CB8AC3E}">
        <p14:creationId xmlns:p14="http://schemas.microsoft.com/office/powerpoint/2010/main" val="172971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 2 columns">
    <p:spTree>
      <p:nvGrpSpPr>
        <p:cNvPr id="1" name="Shape 124"/>
        <p:cNvGrpSpPr/>
        <p:nvPr/>
      </p:nvGrpSpPr>
      <p:grpSpPr>
        <a:xfrm>
          <a:off x="0" y="0"/>
          <a:ext cx="0" cy="0"/>
          <a:chOff x="0" y="0"/>
          <a:chExt cx="0" cy="0"/>
        </a:xfrm>
      </p:grpSpPr>
      <p:sp>
        <p:nvSpPr>
          <p:cNvPr id="31" name="Shape 96">
            <a:extLst>
              <a:ext uri="{FF2B5EF4-FFF2-40B4-BE49-F238E27FC236}">
                <a16:creationId xmlns:a16="http://schemas.microsoft.com/office/drawing/2014/main" xmlns="" id="{03FA10AB-E727-43C6-8A87-D4AD85B5F175}"/>
              </a:ext>
            </a:extLst>
          </p:cNvPr>
          <p:cNvSpPr/>
          <p:nvPr userDrawn="1"/>
        </p:nvSpPr>
        <p:spPr>
          <a:xfrm>
            <a:off x="407151" y="542767"/>
            <a:ext cx="8329800" cy="5772400"/>
          </a:xfrm>
          <a:prstGeom prst="rect">
            <a:avLst/>
          </a:prstGeom>
          <a:solidFill>
            <a:srgbClr val="DEE9F2"/>
          </a:solidFill>
          <a:ln>
            <a:noFill/>
          </a:ln>
        </p:spPr>
        <p:txBody>
          <a:bodyPr lIns="121900" tIns="121900" rIns="121900" bIns="121900" anchor="ctr" anchorCtr="0">
            <a:noAutofit/>
          </a:bodyPr>
          <a:lstStyle/>
          <a:p>
            <a:pPr lvl="0">
              <a:spcBef>
                <a:spcPts val="0"/>
              </a:spcBef>
              <a:buNone/>
            </a:pPr>
            <a:endParaRPr sz="1867"/>
          </a:p>
        </p:txBody>
      </p:sp>
      <p:sp>
        <p:nvSpPr>
          <p:cNvPr id="32" name="Shape 97">
            <a:extLst>
              <a:ext uri="{FF2B5EF4-FFF2-40B4-BE49-F238E27FC236}">
                <a16:creationId xmlns:a16="http://schemas.microsoft.com/office/drawing/2014/main" xmlns="" id="{1C404E93-83C2-47FD-8A8B-130DCC3AF363}"/>
              </a:ext>
            </a:extLst>
          </p:cNvPr>
          <p:cNvSpPr/>
          <p:nvPr userDrawn="1"/>
        </p:nvSpPr>
        <p:spPr>
          <a:xfrm>
            <a:off x="-161164" y="689130"/>
            <a:ext cx="2630400" cy="26304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3" name="Shape 98">
            <a:extLst>
              <a:ext uri="{FF2B5EF4-FFF2-40B4-BE49-F238E27FC236}">
                <a16:creationId xmlns:a16="http://schemas.microsoft.com/office/drawing/2014/main" xmlns="" id="{A742808E-D2CA-430A-B0E2-19FCAF3B1CA5}"/>
              </a:ext>
            </a:extLst>
          </p:cNvPr>
          <p:cNvSpPr/>
          <p:nvPr userDrawn="1"/>
        </p:nvSpPr>
        <p:spPr>
          <a:xfrm>
            <a:off x="1817961" y="401055"/>
            <a:ext cx="1054200" cy="1054200"/>
          </a:xfrm>
          <a:prstGeom prst="ellipse">
            <a:avLst/>
          </a:prstGeom>
          <a:solidFill>
            <a:srgbClr val="FFB600">
              <a:alpha val="79620"/>
            </a:srgbClr>
          </a:solidFill>
          <a:ln>
            <a:noFill/>
          </a:ln>
        </p:spPr>
        <p:txBody>
          <a:bodyPr lIns="91425" tIns="91425" rIns="91425" bIns="91425" anchor="ctr" anchorCtr="0">
            <a:noAutofit/>
          </a:bodyPr>
          <a:lstStyle/>
          <a:p>
            <a:pPr lvl="0">
              <a:spcBef>
                <a:spcPts val="0"/>
              </a:spcBef>
              <a:buNone/>
            </a:pPr>
            <a:endParaRPr/>
          </a:p>
        </p:txBody>
      </p:sp>
      <p:sp>
        <p:nvSpPr>
          <p:cNvPr id="34" name="Shape 99">
            <a:extLst>
              <a:ext uri="{FF2B5EF4-FFF2-40B4-BE49-F238E27FC236}">
                <a16:creationId xmlns:a16="http://schemas.microsoft.com/office/drawing/2014/main" xmlns="" id="{20D9E5C7-DEA6-418B-B035-A51F71D77DA3}"/>
              </a:ext>
            </a:extLst>
          </p:cNvPr>
          <p:cNvSpPr/>
          <p:nvPr userDrawn="1"/>
        </p:nvSpPr>
        <p:spPr>
          <a:xfrm>
            <a:off x="1710457" y="0"/>
            <a:ext cx="300900" cy="3009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35" name="Shape 100">
            <a:extLst>
              <a:ext uri="{FF2B5EF4-FFF2-40B4-BE49-F238E27FC236}">
                <a16:creationId xmlns:a16="http://schemas.microsoft.com/office/drawing/2014/main" xmlns="" id="{B687D4F8-2FF1-4962-9D51-4762DB2D0B83}"/>
              </a:ext>
            </a:extLst>
          </p:cNvPr>
          <p:cNvSpPr/>
          <p:nvPr userDrawn="1"/>
        </p:nvSpPr>
        <p:spPr>
          <a:xfrm>
            <a:off x="234461" y="3016905"/>
            <a:ext cx="605400" cy="605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36" name="Shape 101">
            <a:extLst>
              <a:ext uri="{FF2B5EF4-FFF2-40B4-BE49-F238E27FC236}">
                <a16:creationId xmlns:a16="http://schemas.microsoft.com/office/drawing/2014/main" xmlns="" id="{E1A28395-F89E-4F03-AC0B-73F9B82761FD}"/>
              </a:ext>
            </a:extLst>
          </p:cNvPr>
          <p:cNvSpPr/>
          <p:nvPr userDrawn="1"/>
        </p:nvSpPr>
        <p:spPr>
          <a:xfrm>
            <a:off x="1528764" y="445939"/>
            <a:ext cx="212999" cy="2130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37" name="Shape 102">
            <a:extLst>
              <a:ext uri="{FF2B5EF4-FFF2-40B4-BE49-F238E27FC236}">
                <a16:creationId xmlns:a16="http://schemas.microsoft.com/office/drawing/2014/main" xmlns="" id="{8312F0E7-FB22-4B5F-9542-226ABA194575}"/>
              </a:ext>
            </a:extLst>
          </p:cNvPr>
          <p:cNvSpPr/>
          <p:nvPr userDrawn="1"/>
        </p:nvSpPr>
        <p:spPr>
          <a:xfrm>
            <a:off x="7709857" y="5760300"/>
            <a:ext cx="1097700" cy="10977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8" name="Shape 103">
            <a:extLst>
              <a:ext uri="{FF2B5EF4-FFF2-40B4-BE49-F238E27FC236}">
                <a16:creationId xmlns:a16="http://schemas.microsoft.com/office/drawing/2014/main" xmlns="" id="{BB2FF63F-4173-40D3-9860-765F600B408E}"/>
              </a:ext>
            </a:extLst>
          </p:cNvPr>
          <p:cNvSpPr/>
          <p:nvPr userDrawn="1"/>
        </p:nvSpPr>
        <p:spPr>
          <a:xfrm>
            <a:off x="8369400" y="4573368"/>
            <a:ext cx="774600" cy="7746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9" name="Shape 104">
            <a:extLst>
              <a:ext uri="{FF2B5EF4-FFF2-40B4-BE49-F238E27FC236}">
                <a16:creationId xmlns:a16="http://schemas.microsoft.com/office/drawing/2014/main" xmlns="" id="{2AFA2F69-442C-4DDF-AD3F-39937EC74929}"/>
              </a:ext>
            </a:extLst>
          </p:cNvPr>
          <p:cNvSpPr/>
          <p:nvPr userDrawn="1"/>
        </p:nvSpPr>
        <p:spPr>
          <a:xfrm>
            <a:off x="7956008" y="5566162"/>
            <a:ext cx="413400" cy="413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40" name="Shape 105">
            <a:extLst>
              <a:ext uri="{FF2B5EF4-FFF2-40B4-BE49-F238E27FC236}">
                <a16:creationId xmlns:a16="http://schemas.microsoft.com/office/drawing/2014/main" xmlns="" id="{CCA97584-B044-46CC-AEA0-89140700680F}"/>
              </a:ext>
            </a:extLst>
          </p:cNvPr>
          <p:cNvSpPr/>
          <p:nvPr userDrawn="1"/>
        </p:nvSpPr>
        <p:spPr>
          <a:xfrm>
            <a:off x="8483955" y="5464857"/>
            <a:ext cx="213000" cy="2130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41" name="Shape 106">
            <a:extLst>
              <a:ext uri="{FF2B5EF4-FFF2-40B4-BE49-F238E27FC236}">
                <a16:creationId xmlns:a16="http://schemas.microsoft.com/office/drawing/2014/main" xmlns="" id="{2CBEF729-D04A-490B-AF5D-F0CF13C2D6F7}"/>
              </a:ext>
            </a:extLst>
          </p:cNvPr>
          <p:cNvSpPr/>
          <p:nvPr userDrawn="1"/>
        </p:nvSpPr>
        <p:spPr>
          <a:xfrm>
            <a:off x="7411928" y="6393879"/>
            <a:ext cx="213000" cy="2130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42" name="Shape 107">
            <a:extLst>
              <a:ext uri="{FF2B5EF4-FFF2-40B4-BE49-F238E27FC236}">
                <a16:creationId xmlns:a16="http://schemas.microsoft.com/office/drawing/2014/main" xmlns="" id="{E8AD3458-F258-45BA-BD5D-9A492950AF94}"/>
              </a:ext>
            </a:extLst>
          </p:cNvPr>
          <p:cNvSpPr/>
          <p:nvPr userDrawn="1"/>
        </p:nvSpPr>
        <p:spPr>
          <a:xfrm>
            <a:off x="7187567" y="6266889"/>
            <a:ext cx="93900" cy="939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43" name="Shape 108">
            <a:extLst>
              <a:ext uri="{FF2B5EF4-FFF2-40B4-BE49-F238E27FC236}">
                <a16:creationId xmlns:a16="http://schemas.microsoft.com/office/drawing/2014/main" xmlns="" id="{73103359-12CB-42D0-8F41-991C80733ADF}"/>
              </a:ext>
            </a:extLst>
          </p:cNvPr>
          <p:cNvSpPr/>
          <p:nvPr userDrawn="1"/>
        </p:nvSpPr>
        <p:spPr>
          <a:xfrm>
            <a:off x="97800" y="3016905"/>
            <a:ext cx="93900" cy="939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44" name="Shape 109">
            <a:extLst>
              <a:ext uri="{FF2B5EF4-FFF2-40B4-BE49-F238E27FC236}">
                <a16:creationId xmlns:a16="http://schemas.microsoft.com/office/drawing/2014/main" xmlns="" id="{238EA224-DD65-4C90-9478-0F5EE3A01E9F}"/>
              </a:ext>
            </a:extLst>
          </p:cNvPr>
          <p:cNvSpPr/>
          <p:nvPr userDrawn="1"/>
        </p:nvSpPr>
        <p:spPr>
          <a:xfrm>
            <a:off x="8588318" y="4792286"/>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45" name="Shape 110">
            <a:extLst>
              <a:ext uri="{FF2B5EF4-FFF2-40B4-BE49-F238E27FC236}">
                <a16:creationId xmlns:a16="http://schemas.microsoft.com/office/drawing/2014/main" xmlns="" id="{C503116F-BF78-4782-B748-5D7DC8FF1F88}"/>
              </a:ext>
            </a:extLst>
          </p:cNvPr>
          <p:cNvGrpSpPr/>
          <p:nvPr userDrawn="1"/>
        </p:nvGrpSpPr>
        <p:grpSpPr>
          <a:xfrm>
            <a:off x="9416824" y="4623132"/>
            <a:ext cx="508850" cy="478710"/>
            <a:chOff x="5972700" y="2330200"/>
            <a:chExt cx="411625" cy="387275"/>
          </a:xfrm>
        </p:grpSpPr>
        <p:sp>
          <p:nvSpPr>
            <p:cNvPr id="46" name="Shape 111">
              <a:extLst>
                <a:ext uri="{FF2B5EF4-FFF2-40B4-BE49-F238E27FC236}">
                  <a16:creationId xmlns:a16="http://schemas.microsoft.com/office/drawing/2014/main" xmlns="" id="{A17B3275-C404-4EEF-93DC-3BFD2F604276}"/>
                </a:ext>
              </a:extLst>
            </p:cNvPr>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112">
              <a:extLst>
                <a:ext uri="{FF2B5EF4-FFF2-40B4-BE49-F238E27FC236}">
                  <a16:creationId xmlns:a16="http://schemas.microsoft.com/office/drawing/2014/main" xmlns="" id="{288E570A-D75B-49B9-9697-7374C2AE9D8E}"/>
                </a:ext>
              </a:extLst>
            </p:cNvPr>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8" name="Shape 113">
            <a:extLst>
              <a:ext uri="{FF2B5EF4-FFF2-40B4-BE49-F238E27FC236}">
                <a16:creationId xmlns:a16="http://schemas.microsoft.com/office/drawing/2014/main" xmlns="" id="{F8C111FA-F7B0-4BCA-AAE3-A0664AA5BC9F}"/>
              </a:ext>
            </a:extLst>
          </p:cNvPr>
          <p:cNvGrpSpPr/>
          <p:nvPr userDrawn="1"/>
        </p:nvGrpSpPr>
        <p:grpSpPr>
          <a:xfrm>
            <a:off x="2145732" y="612194"/>
            <a:ext cx="398657" cy="631920"/>
            <a:chOff x="6718575" y="2318625"/>
            <a:chExt cx="256950" cy="407375"/>
          </a:xfrm>
        </p:grpSpPr>
        <p:sp>
          <p:nvSpPr>
            <p:cNvPr id="49" name="Shape 114">
              <a:extLst>
                <a:ext uri="{FF2B5EF4-FFF2-40B4-BE49-F238E27FC236}">
                  <a16:creationId xmlns:a16="http://schemas.microsoft.com/office/drawing/2014/main" xmlns="" id="{B7C6DA51-E27F-4776-A71A-9B04BC70A835}"/>
                </a:ext>
              </a:extLst>
            </p:cNvPr>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 name="Shape 115">
              <a:extLst>
                <a:ext uri="{FF2B5EF4-FFF2-40B4-BE49-F238E27FC236}">
                  <a16:creationId xmlns:a16="http://schemas.microsoft.com/office/drawing/2014/main" xmlns="" id="{162952FA-0782-4993-89C8-F8053DF2810B}"/>
                </a:ext>
              </a:extLst>
            </p:cNvPr>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116">
              <a:extLst>
                <a:ext uri="{FF2B5EF4-FFF2-40B4-BE49-F238E27FC236}">
                  <a16:creationId xmlns:a16="http://schemas.microsoft.com/office/drawing/2014/main" xmlns="" id="{9D27F1DB-6CC5-4C2D-BD61-CD83D065C46C}"/>
                </a:ext>
              </a:extLst>
            </p:cNvPr>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117">
              <a:extLst>
                <a:ext uri="{FF2B5EF4-FFF2-40B4-BE49-F238E27FC236}">
                  <a16:creationId xmlns:a16="http://schemas.microsoft.com/office/drawing/2014/main" xmlns="" id="{BF9E5BBA-4795-446E-BCAF-C0FD42A7D0F7}"/>
                </a:ext>
              </a:extLst>
            </p:cNvPr>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 name="Shape 118">
              <a:extLst>
                <a:ext uri="{FF2B5EF4-FFF2-40B4-BE49-F238E27FC236}">
                  <a16:creationId xmlns:a16="http://schemas.microsoft.com/office/drawing/2014/main" xmlns="" id="{93398424-03B2-455A-94A2-F1202C470763}"/>
                </a:ext>
              </a:extLst>
            </p:cNvPr>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 name="Shape 119">
              <a:extLst>
                <a:ext uri="{FF2B5EF4-FFF2-40B4-BE49-F238E27FC236}">
                  <a16:creationId xmlns:a16="http://schemas.microsoft.com/office/drawing/2014/main" xmlns="" id="{73D3D966-1EF3-421D-A9FE-EB79FDA6D9C1}"/>
                </a:ext>
              </a:extLst>
            </p:cNvPr>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120">
              <a:extLst>
                <a:ext uri="{FF2B5EF4-FFF2-40B4-BE49-F238E27FC236}">
                  <a16:creationId xmlns:a16="http://schemas.microsoft.com/office/drawing/2014/main" xmlns="" id="{0B6705A1-1ADD-424C-BBFF-34723ACFCE4F}"/>
                </a:ext>
              </a:extLst>
            </p:cNvPr>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121">
              <a:extLst>
                <a:ext uri="{FF2B5EF4-FFF2-40B4-BE49-F238E27FC236}">
                  <a16:creationId xmlns:a16="http://schemas.microsoft.com/office/drawing/2014/main" xmlns="" id="{A094B9EF-6C20-4D78-9A2C-F90A1877F5B7}"/>
                </a:ext>
              </a:extLst>
            </p:cNvPr>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57" name="Shape 122">
            <a:extLst>
              <a:ext uri="{FF2B5EF4-FFF2-40B4-BE49-F238E27FC236}">
                <a16:creationId xmlns:a16="http://schemas.microsoft.com/office/drawing/2014/main" xmlns="" id="{54B61351-390C-49C1-8C6E-8FD8990E0078}"/>
              </a:ext>
            </a:extLst>
          </p:cNvPr>
          <p:cNvSpPr txBox="1">
            <a:spLocks noGrp="1"/>
          </p:cNvSpPr>
          <p:nvPr>
            <p:ph type="title"/>
          </p:nvPr>
        </p:nvSpPr>
        <p:spPr>
          <a:xfrm>
            <a:off x="149936" y="689130"/>
            <a:ext cx="2142000" cy="26304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grpSp>
        <p:nvGrpSpPr>
          <p:cNvPr id="29" name="群組 28">
            <a:extLst>
              <a:ext uri="{FF2B5EF4-FFF2-40B4-BE49-F238E27FC236}">
                <a16:creationId xmlns:a16="http://schemas.microsoft.com/office/drawing/2014/main" xmlns="" id="{22E28757-19A3-4841-B650-8B60ADB74ED7}"/>
              </a:ext>
            </a:extLst>
          </p:cNvPr>
          <p:cNvGrpSpPr/>
          <p:nvPr userDrawn="1"/>
        </p:nvGrpSpPr>
        <p:grpSpPr>
          <a:xfrm>
            <a:off x="8044929" y="6109565"/>
            <a:ext cx="564556" cy="456288"/>
            <a:chOff x="9382409" y="4594663"/>
            <a:chExt cx="564556" cy="456288"/>
          </a:xfrm>
          <a:solidFill>
            <a:schemeClr val="bg1"/>
          </a:solidFill>
        </p:grpSpPr>
        <p:sp>
          <p:nvSpPr>
            <p:cNvPr id="30" name="Shape 735">
              <a:extLst>
                <a:ext uri="{FF2B5EF4-FFF2-40B4-BE49-F238E27FC236}">
                  <a16:creationId xmlns:a16="http://schemas.microsoft.com/office/drawing/2014/main" xmlns="" id="{51E213A8-8789-4F94-A109-EAD2356C8534}"/>
                </a:ext>
              </a:extLst>
            </p:cNvPr>
            <p:cNvSpPr/>
            <p:nvPr/>
          </p:nvSpPr>
          <p:spPr>
            <a:xfrm rot="20558221">
              <a:off x="9382409" y="4594663"/>
              <a:ext cx="368540" cy="456288"/>
            </a:xfrm>
            <a:custGeom>
              <a:avLst/>
              <a:gdLst/>
              <a:ahLst/>
              <a:cxnLst/>
              <a:rect l="0" t="0" r="0" b="0"/>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grp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endParaRPr sz="1400" dirty="0">
                <a:solidFill>
                  <a:srgbClr val="6D9EEB"/>
                </a:solidFill>
              </a:endParaRPr>
            </a:p>
          </p:txBody>
        </p:sp>
        <p:sp>
          <p:nvSpPr>
            <p:cNvPr id="58" name="Shape 747">
              <a:extLst>
                <a:ext uri="{FF2B5EF4-FFF2-40B4-BE49-F238E27FC236}">
                  <a16:creationId xmlns:a16="http://schemas.microsoft.com/office/drawing/2014/main" xmlns="" id="{D7BD3E8A-6A83-41BC-B06E-D188D16D26A5}"/>
                </a:ext>
              </a:extLst>
            </p:cNvPr>
            <p:cNvSpPr/>
            <p:nvPr/>
          </p:nvSpPr>
          <p:spPr>
            <a:xfrm>
              <a:off x="9717308" y="4623073"/>
              <a:ext cx="229657" cy="248586"/>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grp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endParaRPr sz="1400" dirty="0">
                <a:solidFill>
                  <a:srgbClr val="6D9EEB"/>
                </a:solidFil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 2 columns">
    <p:spTree>
      <p:nvGrpSpPr>
        <p:cNvPr id="1" name="Shape 124"/>
        <p:cNvGrpSpPr/>
        <p:nvPr/>
      </p:nvGrpSpPr>
      <p:grpSpPr>
        <a:xfrm>
          <a:off x="0" y="0"/>
          <a:ext cx="0" cy="0"/>
          <a:chOff x="0" y="0"/>
          <a:chExt cx="0" cy="0"/>
        </a:xfrm>
      </p:grpSpPr>
      <p:sp>
        <p:nvSpPr>
          <p:cNvPr id="31" name="Shape 96">
            <a:extLst>
              <a:ext uri="{FF2B5EF4-FFF2-40B4-BE49-F238E27FC236}">
                <a16:creationId xmlns:a16="http://schemas.microsoft.com/office/drawing/2014/main" xmlns="" id="{03FA10AB-E727-43C6-8A87-D4AD85B5F175}"/>
              </a:ext>
            </a:extLst>
          </p:cNvPr>
          <p:cNvSpPr/>
          <p:nvPr userDrawn="1"/>
        </p:nvSpPr>
        <p:spPr>
          <a:xfrm>
            <a:off x="407151" y="542767"/>
            <a:ext cx="8329800" cy="5772400"/>
          </a:xfrm>
          <a:prstGeom prst="rect">
            <a:avLst/>
          </a:prstGeom>
          <a:solidFill>
            <a:srgbClr val="DEE9F2"/>
          </a:solidFill>
          <a:ln>
            <a:noFill/>
          </a:ln>
        </p:spPr>
        <p:txBody>
          <a:bodyPr lIns="121900" tIns="121900" rIns="121900" bIns="121900" anchor="ctr" anchorCtr="0">
            <a:noAutofit/>
          </a:bodyPr>
          <a:lstStyle/>
          <a:p>
            <a:pPr lvl="0">
              <a:spcBef>
                <a:spcPts val="0"/>
              </a:spcBef>
              <a:buNone/>
            </a:pPr>
            <a:endParaRPr sz="1867"/>
          </a:p>
        </p:txBody>
      </p:sp>
      <p:sp>
        <p:nvSpPr>
          <p:cNvPr id="32" name="Shape 97">
            <a:extLst>
              <a:ext uri="{FF2B5EF4-FFF2-40B4-BE49-F238E27FC236}">
                <a16:creationId xmlns:a16="http://schemas.microsoft.com/office/drawing/2014/main" xmlns="" id="{1C404E93-83C2-47FD-8A8B-130DCC3AF363}"/>
              </a:ext>
            </a:extLst>
          </p:cNvPr>
          <p:cNvSpPr/>
          <p:nvPr userDrawn="1"/>
        </p:nvSpPr>
        <p:spPr>
          <a:xfrm>
            <a:off x="407049" y="998559"/>
            <a:ext cx="2630400" cy="26304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3" name="Shape 98">
            <a:extLst>
              <a:ext uri="{FF2B5EF4-FFF2-40B4-BE49-F238E27FC236}">
                <a16:creationId xmlns:a16="http://schemas.microsoft.com/office/drawing/2014/main" xmlns="" id="{A742808E-D2CA-430A-B0E2-19FCAF3B1CA5}"/>
              </a:ext>
            </a:extLst>
          </p:cNvPr>
          <p:cNvSpPr/>
          <p:nvPr userDrawn="1"/>
        </p:nvSpPr>
        <p:spPr>
          <a:xfrm>
            <a:off x="2386174" y="710484"/>
            <a:ext cx="1054200" cy="1054200"/>
          </a:xfrm>
          <a:prstGeom prst="ellipse">
            <a:avLst/>
          </a:prstGeom>
          <a:solidFill>
            <a:srgbClr val="FFB600">
              <a:alpha val="79620"/>
            </a:srgbClr>
          </a:solidFill>
          <a:ln>
            <a:noFill/>
          </a:ln>
        </p:spPr>
        <p:txBody>
          <a:bodyPr lIns="91425" tIns="91425" rIns="91425" bIns="91425" anchor="ctr" anchorCtr="0">
            <a:noAutofit/>
          </a:bodyPr>
          <a:lstStyle/>
          <a:p>
            <a:pPr lvl="0">
              <a:spcBef>
                <a:spcPts val="0"/>
              </a:spcBef>
              <a:buNone/>
            </a:pPr>
            <a:endParaRPr/>
          </a:p>
        </p:txBody>
      </p:sp>
      <p:sp>
        <p:nvSpPr>
          <p:cNvPr id="34" name="Shape 99">
            <a:extLst>
              <a:ext uri="{FF2B5EF4-FFF2-40B4-BE49-F238E27FC236}">
                <a16:creationId xmlns:a16="http://schemas.microsoft.com/office/drawing/2014/main" xmlns="" id="{20D9E5C7-DEA6-418B-B035-A51F71D77DA3}"/>
              </a:ext>
            </a:extLst>
          </p:cNvPr>
          <p:cNvSpPr/>
          <p:nvPr userDrawn="1"/>
        </p:nvSpPr>
        <p:spPr>
          <a:xfrm>
            <a:off x="2278670" y="309429"/>
            <a:ext cx="300900" cy="3009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35" name="Shape 100">
            <a:extLst>
              <a:ext uri="{FF2B5EF4-FFF2-40B4-BE49-F238E27FC236}">
                <a16:creationId xmlns:a16="http://schemas.microsoft.com/office/drawing/2014/main" xmlns="" id="{B687D4F8-2FF1-4962-9D51-4762DB2D0B83}"/>
              </a:ext>
            </a:extLst>
          </p:cNvPr>
          <p:cNvSpPr/>
          <p:nvPr userDrawn="1"/>
        </p:nvSpPr>
        <p:spPr>
          <a:xfrm>
            <a:off x="802674" y="3326334"/>
            <a:ext cx="605400" cy="605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36" name="Shape 101">
            <a:extLst>
              <a:ext uri="{FF2B5EF4-FFF2-40B4-BE49-F238E27FC236}">
                <a16:creationId xmlns:a16="http://schemas.microsoft.com/office/drawing/2014/main" xmlns="" id="{E1A28395-F89E-4F03-AC0B-73F9B82761FD}"/>
              </a:ext>
            </a:extLst>
          </p:cNvPr>
          <p:cNvSpPr/>
          <p:nvPr userDrawn="1"/>
        </p:nvSpPr>
        <p:spPr>
          <a:xfrm>
            <a:off x="2096977" y="755368"/>
            <a:ext cx="212999" cy="2130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37" name="Shape 102">
            <a:extLst>
              <a:ext uri="{FF2B5EF4-FFF2-40B4-BE49-F238E27FC236}">
                <a16:creationId xmlns:a16="http://schemas.microsoft.com/office/drawing/2014/main" xmlns="" id="{8312F0E7-FB22-4B5F-9542-226ABA194575}"/>
              </a:ext>
            </a:extLst>
          </p:cNvPr>
          <p:cNvSpPr/>
          <p:nvPr userDrawn="1"/>
        </p:nvSpPr>
        <p:spPr>
          <a:xfrm>
            <a:off x="7709857" y="5760300"/>
            <a:ext cx="1097700" cy="10977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8" name="Shape 103">
            <a:extLst>
              <a:ext uri="{FF2B5EF4-FFF2-40B4-BE49-F238E27FC236}">
                <a16:creationId xmlns:a16="http://schemas.microsoft.com/office/drawing/2014/main" xmlns="" id="{BB2FF63F-4173-40D3-9860-765F600B408E}"/>
              </a:ext>
            </a:extLst>
          </p:cNvPr>
          <p:cNvSpPr/>
          <p:nvPr userDrawn="1"/>
        </p:nvSpPr>
        <p:spPr>
          <a:xfrm>
            <a:off x="8369400" y="4573368"/>
            <a:ext cx="774600" cy="7746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9" name="Shape 104">
            <a:extLst>
              <a:ext uri="{FF2B5EF4-FFF2-40B4-BE49-F238E27FC236}">
                <a16:creationId xmlns:a16="http://schemas.microsoft.com/office/drawing/2014/main" xmlns="" id="{2AFA2F69-442C-4DDF-AD3F-39937EC74929}"/>
              </a:ext>
            </a:extLst>
          </p:cNvPr>
          <p:cNvSpPr/>
          <p:nvPr userDrawn="1"/>
        </p:nvSpPr>
        <p:spPr>
          <a:xfrm>
            <a:off x="7956008" y="5566162"/>
            <a:ext cx="413400" cy="413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40" name="Shape 105">
            <a:extLst>
              <a:ext uri="{FF2B5EF4-FFF2-40B4-BE49-F238E27FC236}">
                <a16:creationId xmlns:a16="http://schemas.microsoft.com/office/drawing/2014/main" xmlns="" id="{CCA97584-B044-46CC-AEA0-89140700680F}"/>
              </a:ext>
            </a:extLst>
          </p:cNvPr>
          <p:cNvSpPr/>
          <p:nvPr userDrawn="1"/>
        </p:nvSpPr>
        <p:spPr>
          <a:xfrm>
            <a:off x="8483955" y="5464857"/>
            <a:ext cx="213000" cy="2130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41" name="Shape 106">
            <a:extLst>
              <a:ext uri="{FF2B5EF4-FFF2-40B4-BE49-F238E27FC236}">
                <a16:creationId xmlns:a16="http://schemas.microsoft.com/office/drawing/2014/main" xmlns="" id="{2CBEF729-D04A-490B-AF5D-F0CF13C2D6F7}"/>
              </a:ext>
            </a:extLst>
          </p:cNvPr>
          <p:cNvSpPr/>
          <p:nvPr userDrawn="1"/>
        </p:nvSpPr>
        <p:spPr>
          <a:xfrm>
            <a:off x="7411928" y="6393879"/>
            <a:ext cx="213000" cy="2130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42" name="Shape 107">
            <a:extLst>
              <a:ext uri="{FF2B5EF4-FFF2-40B4-BE49-F238E27FC236}">
                <a16:creationId xmlns:a16="http://schemas.microsoft.com/office/drawing/2014/main" xmlns="" id="{E8AD3458-F258-45BA-BD5D-9A492950AF94}"/>
              </a:ext>
            </a:extLst>
          </p:cNvPr>
          <p:cNvSpPr/>
          <p:nvPr userDrawn="1"/>
        </p:nvSpPr>
        <p:spPr>
          <a:xfrm>
            <a:off x="7187567" y="6266889"/>
            <a:ext cx="93900" cy="939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43" name="Shape 108">
            <a:extLst>
              <a:ext uri="{FF2B5EF4-FFF2-40B4-BE49-F238E27FC236}">
                <a16:creationId xmlns:a16="http://schemas.microsoft.com/office/drawing/2014/main" xmlns="" id="{73103359-12CB-42D0-8F41-991C80733ADF}"/>
              </a:ext>
            </a:extLst>
          </p:cNvPr>
          <p:cNvSpPr/>
          <p:nvPr userDrawn="1"/>
        </p:nvSpPr>
        <p:spPr>
          <a:xfrm>
            <a:off x="666013" y="3326334"/>
            <a:ext cx="93900" cy="939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44" name="Shape 109">
            <a:extLst>
              <a:ext uri="{FF2B5EF4-FFF2-40B4-BE49-F238E27FC236}">
                <a16:creationId xmlns:a16="http://schemas.microsoft.com/office/drawing/2014/main" xmlns="" id="{238EA224-DD65-4C90-9478-0F5EE3A01E9F}"/>
              </a:ext>
            </a:extLst>
          </p:cNvPr>
          <p:cNvSpPr/>
          <p:nvPr userDrawn="1"/>
        </p:nvSpPr>
        <p:spPr>
          <a:xfrm>
            <a:off x="8588318" y="4792286"/>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48" name="Shape 113">
            <a:extLst>
              <a:ext uri="{FF2B5EF4-FFF2-40B4-BE49-F238E27FC236}">
                <a16:creationId xmlns:a16="http://schemas.microsoft.com/office/drawing/2014/main" xmlns="" id="{F8C111FA-F7B0-4BCA-AAE3-A0664AA5BC9F}"/>
              </a:ext>
            </a:extLst>
          </p:cNvPr>
          <p:cNvGrpSpPr/>
          <p:nvPr userDrawn="1"/>
        </p:nvGrpSpPr>
        <p:grpSpPr>
          <a:xfrm>
            <a:off x="2713945" y="921623"/>
            <a:ext cx="398657" cy="631920"/>
            <a:chOff x="6718575" y="2318625"/>
            <a:chExt cx="256950" cy="407375"/>
          </a:xfrm>
        </p:grpSpPr>
        <p:sp>
          <p:nvSpPr>
            <p:cNvPr id="49" name="Shape 114">
              <a:extLst>
                <a:ext uri="{FF2B5EF4-FFF2-40B4-BE49-F238E27FC236}">
                  <a16:creationId xmlns:a16="http://schemas.microsoft.com/office/drawing/2014/main" xmlns="" id="{B7C6DA51-E27F-4776-A71A-9B04BC70A835}"/>
                </a:ext>
              </a:extLst>
            </p:cNvPr>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 name="Shape 115">
              <a:extLst>
                <a:ext uri="{FF2B5EF4-FFF2-40B4-BE49-F238E27FC236}">
                  <a16:creationId xmlns:a16="http://schemas.microsoft.com/office/drawing/2014/main" xmlns="" id="{162952FA-0782-4993-89C8-F8053DF2810B}"/>
                </a:ext>
              </a:extLst>
            </p:cNvPr>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116">
              <a:extLst>
                <a:ext uri="{FF2B5EF4-FFF2-40B4-BE49-F238E27FC236}">
                  <a16:creationId xmlns:a16="http://schemas.microsoft.com/office/drawing/2014/main" xmlns="" id="{9D27F1DB-6CC5-4C2D-BD61-CD83D065C46C}"/>
                </a:ext>
              </a:extLst>
            </p:cNvPr>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117">
              <a:extLst>
                <a:ext uri="{FF2B5EF4-FFF2-40B4-BE49-F238E27FC236}">
                  <a16:creationId xmlns:a16="http://schemas.microsoft.com/office/drawing/2014/main" xmlns="" id="{BF9E5BBA-4795-446E-BCAF-C0FD42A7D0F7}"/>
                </a:ext>
              </a:extLst>
            </p:cNvPr>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 name="Shape 118">
              <a:extLst>
                <a:ext uri="{FF2B5EF4-FFF2-40B4-BE49-F238E27FC236}">
                  <a16:creationId xmlns:a16="http://schemas.microsoft.com/office/drawing/2014/main" xmlns="" id="{93398424-03B2-455A-94A2-F1202C470763}"/>
                </a:ext>
              </a:extLst>
            </p:cNvPr>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 name="Shape 119">
              <a:extLst>
                <a:ext uri="{FF2B5EF4-FFF2-40B4-BE49-F238E27FC236}">
                  <a16:creationId xmlns:a16="http://schemas.microsoft.com/office/drawing/2014/main" xmlns="" id="{73D3D966-1EF3-421D-A9FE-EB79FDA6D9C1}"/>
                </a:ext>
              </a:extLst>
            </p:cNvPr>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120">
              <a:extLst>
                <a:ext uri="{FF2B5EF4-FFF2-40B4-BE49-F238E27FC236}">
                  <a16:creationId xmlns:a16="http://schemas.microsoft.com/office/drawing/2014/main" xmlns="" id="{0B6705A1-1ADD-424C-BBFF-34723ACFCE4F}"/>
                </a:ext>
              </a:extLst>
            </p:cNvPr>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121">
              <a:extLst>
                <a:ext uri="{FF2B5EF4-FFF2-40B4-BE49-F238E27FC236}">
                  <a16:creationId xmlns:a16="http://schemas.microsoft.com/office/drawing/2014/main" xmlns="" id="{A094B9EF-6C20-4D78-9A2C-F90A1877F5B7}"/>
                </a:ext>
              </a:extLst>
            </p:cNvPr>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57" name="Shape 122">
            <a:extLst>
              <a:ext uri="{FF2B5EF4-FFF2-40B4-BE49-F238E27FC236}">
                <a16:creationId xmlns:a16="http://schemas.microsoft.com/office/drawing/2014/main" xmlns="" id="{54B61351-390C-49C1-8C6E-8FD8990E0078}"/>
              </a:ext>
            </a:extLst>
          </p:cNvPr>
          <p:cNvSpPr txBox="1">
            <a:spLocks noGrp="1"/>
          </p:cNvSpPr>
          <p:nvPr>
            <p:ph type="title"/>
          </p:nvPr>
        </p:nvSpPr>
        <p:spPr>
          <a:xfrm>
            <a:off x="718149" y="998559"/>
            <a:ext cx="2142000" cy="26304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grpSp>
        <p:nvGrpSpPr>
          <p:cNvPr id="29" name="群組 28">
            <a:extLst>
              <a:ext uri="{FF2B5EF4-FFF2-40B4-BE49-F238E27FC236}">
                <a16:creationId xmlns:a16="http://schemas.microsoft.com/office/drawing/2014/main" xmlns="" id="{FB583DDA-3D92-4495-94DA-62D31742FE04}"/>
              </a:ext>
            </a:extLst>
          </p:cNvPr>
          <p:cNvGrpSpPr/>
          <p:nvPr userDrawn="1"/>
        </p:nvGrpSpPr>
        <p:grpSpPr>
          <a:xfrm>
            <a:off x="8044929" y="6109565"/>
            <a:ext cx="564556" cy="456288"/>
            <a:chOff x="9382409" y="4594663"/>
            <a:chExt cx="564556" cy="456288"/>
          </a:xfrm>
          <a:solidFill>
            <a:schemeClr val="bg1"/>
          </a:solidFill>
        </p:grpSpPr>
        <p:sp>
          <p:nvSpPr>
            <p:cNvPr id="30" name="Shape 735">
              <a:extLst>
                <a:ext uri="{FF2B5EF4-FFF2-40B4-BE49-F238E27FC236}">
                  <a16:creationId xmlns:a16="http://schemas.microsoft.com/office/drawing/2014/main" xmlns="" id="{73929747-7686-49C2-ADC3-B304CFC2D021}"/>
                </a:ext>
              </a:extLst>
            </p:cNvPr>
            <p:cNvSpPr/>
            <p:nvPr/>
          </p:nvSpPr>
          <p:spPr>
            <a:xfrm rot="20558221">
              <a:off x="9382409" y="4594663"/>
              <a:ext cx="368540" cy="456288"/>
            </a:xfrm>
            <a:custGeom>
              <a:avLst/>
              <a:gdLst/>
              <a:ahLst/>
              <a:cxnLst/>
              <a:rect l="0" t="0" r="0" b="0"/>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grp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endParaRPr sz="1400" dirty="0">
                <a:solidFill>
                  <a:srgbClr val="6D9EEB"/>
                </a:solidFill>
              </a:endParaRPr>
            </a:p>
          </p:txBody>
        </p:sp>
        <p:sp>
          <p:nvSpPr>
            <p:cNvPr id="58" name="Shape 747">
              <a:extLst>
                <a:ext uri="{FF2B5EF4-FFF2-40B4-BE49-F238E27FC236}">
                  <a16:creationId xmlns:a16="http://schemas.microsoft.com/office/drawing/2014/main" xmlns="" id="{21A26D69-ED17-4BE9-AEAB-5091E8B0EE15}"/>
                </a:ext>
              </a:extLst>
            </p:cNvPr>
            <p:cNvSpPr/>
            <p:nvPr/>
          </p:nvSpPr>
          <p:spPr>
            <a:xfrm>
              <a:off x="9717308" y="4623073"/>
              <a:ext cx="229657" cy="248586"/>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grp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endParaRPr sz="1400" dirty="0">
                <a:solidFill>
                  <a:srgbClr val="6D9EEB"/>
                </a:solidFill>
              </a:endParaRPr>
            </a:p>
          </p:txBody>
        </p:sp>
      </p:grpSp>
    </p:spTree>
    <p:extLst>
      <p:ext uri="{BB962C8B-B14F-4D97-AF65-F5344CB8AC3E}">
        <p14:creationId xmlns:p14="http://schemas.microsoft.com/office/powerpoint/2010/main" val="422026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8"/>
        <p:cNvGrpSpPr/>
        <p:nvPr/>
      </p:nvGrpSpPr>
      <p:grpSpPr>
        <a:xfrm>
          <a:off x="0" y="0"/>
          <a:ext cx="0" cy="0"/>
          <a:chOff x="0" y="0"/>
          <a:chExt cx="0" cy="0"/>
        </a:xfrm>
      </p:grpSpPr>
      <p:sp>
        <p:nvSpPr>
          <p:cNvPr id="239" name="Shape 239"/>
          <p:cNvSpPr/>
          <p:nvPr/>
        </p:nvSpPr>
        <p:spPr>
          <a:xfrm>
            <a:off x="407151" y="542767"/>
            <a:ext cx="8329800" cy="5772400"/>
          </a:xfrm>
          <a:prstGeom prst="rect">
            <a:avLst/>
          </a:prstGeom>
          <a:solidFill>
            <a:srgbClr val="DEE9F2"/>
          </a:solidFill>
          <a:ln>
            <a:noFill/>
          </a:ln>
        </p:spPr>
        <p:txBody>
          <a:bodyPr lIns="121900" tIns="121900" rIns="121900" bIns="121900" anchor="ctr" anchorCtr="0">
            <a:noAutofit/>
          </a:bodyPr>
          <a:lstStyle/>
          <a:p>
            <a:pPr lvl="0">
              <a:spcBef>
                <a:spcPts val="0"/>
              </a:spcBef>
              <a:buNone/>
            </a:pPr>
            <a:endParaRPr sz="1867"/>
          </a:p>
        </p:txBody>
      </p:sp>
      <p:sp>
        <p:nvSpPr>
          <p:cNvPr id="29" name="Shape 240">
            <a:extLst>
              <a:ext uri="{FF2B5EF4-FFF2-40B4-BE49-F238E27FC236}">
                <a16:creationId xmlns:a16="http://schemas.microsoft.com/office/drawing/2014/main" xmlns="" id="{3D53A84C-B5C8-428F-A3A2-E71678070C37}"/>
              </a:ext>
            </a:extLst>
          </p:cNvPr>
          <p:cNvSpPr/>
          <p:nvPr userDrawn="1"/>
        </p:nvSpPr>
        <p:spPr>
          <a:xfrm>
            <a:off x="-117275" y="847256"/>
            <a:ext cx="605400" cy="6054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0" name="Shape 241">
            <a:extLst>
              <a:ext uri="{FF2B5EF4-FFF2-40B4-BE49-F238E27FC236}">
                <a16:creationId xmlns:a16="http://schemas.microsoft.com/office/drawing/2014/main" xmlns="" id="{A7258F13-5797-430D-B2CE-489BA8E4AA33}"/>
              </a:ext>
            </a:extLst>
          </p:cNvPr>
          <p:cNvSpPr/>
          <p:nvPr userDrawn="1"/>
        </p:nvSpPr>
        <p:spPr>
          <a:xfrm>
            <a:off x="217850" y="171250"/>
            <a:ext cx="1054200" cy="1054200"/>
          </a:xfrm>
          <a:prstGeom prst="ellipse">
            <a:avLst/>
          </a:prstGeom>
          <a:solidFill>
            <a:srgbClr val="FFB600">
              <a:alpha val="79620"/>
            </a:srgbClr>
          </a:solidFill>
          <a:ln>
            <a:noFill/>
          </a:ln>
        </p:spPr>
        <p:txBody>
          <a:bodyPr lIns="91425" tIns="91425" rIns="91425" bIns="91425" anchor="ctr" anchorCtr="0">
            <a:noAutofit/>
          </a:bodyPr>
          <a:lstStyle/>
          <a:p>
            <a:pPr lvl="0">
              <a:spcBef>
                <a:spcPts val="0"/>
              </a:spcBef>
              <a:buNone/>
            </a:pPr>
            <a:endParaRPr/>
          </a:p>
        </p:txBody>
      </p:sp>
      <p:sp>
        <p:nvSpPr>
          <p:cNvPr id="31" name="Shape 242">
            <a:extLst>
              <a:ext uri="{FF2B5EF4-FFF2-40B4-BE49-F238E27FC236}">
                <a16:creationId xmlns:a16="http://schemas.microsoft.com/office/drawing/2014/main" xmlns="" id="{DC786DF4-E500-424F-87B4-35F3FE839580}"/>
              </a:ext>
            </a:extLst>
          </p:cNvPr>
          <p:cNvSpPr/>
          <p:nvPr userDrawn="1"/>
        </p:nvSpPr>
        <p:spPr>
          <a:xfrm>
            <a:off x="1156975" y="-137273"/>
            <a:ext cx="398700" cy="398699"/>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32" name="Shape 243">
            <a:extLst>
              <a:ext uri="{FF2B5EF4-FFF2-40B4-BE49-F238E27FC236}">
                <a16:creationId xmlns:a16="http://schemas.microsoft.com/office/drawing/2014/main" xmlns="" id="{C7A5BADA-1C0F-4A5C-97BA-FC47456D28CD}"/>
              </a:ext>
            </a:extLst>
          </p:cNvPr>
          <p:cNvSpPr/>
          <p:nvPr userDrawn="1"/>
        </p:nvSpPr>
        <p:spPr>
          <a:xfrm>
            <a:off x="1397225" y="337513"/>
            <a:ext cx="136800" cy="1368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3" name="Shape 244">
            <a:extLst>
              <a:ext uri="{FF2B5EF4-FFF2-40B4-BE49-F238E27FC236}">
                <a16:creationId xmlns:a16="http://schemas.microsoft.com/office/drawing/2014/main" xmlns="" id="{94150E71-E1F4-4957-A62D-465D920B8FD8}"/>
              </a:ext>
            </a:extLst>
          </p:cNvPr>
          <p:cNvSpPr/>
          <p:nvPr userDrawn="1"/>
        </p:nvSpPr>
        <p:spPr>
          <a:xfrm>
            <a:off x="488128" y="1334484"/>
            <a:ext cx="213000" cy="2130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34" name="Shape 245">
            <a:extLst>
              <a:ext uri="{FF2B5EF4-FFF2-40B4-BE49-F238E27FC236}">
                <a16:creationId xmlns:a16="http://schemas.microsoft.com/office/drawing/2014/main" xmlns="" id="{11742979-C11F-4CB5-8889-198E5EEB9128}"/>
              </a:ext>
            </a:extLst>
          </p:cNvPr>
          <p:cNvSpPr/>
          <p:nvPr userDrawn="1"/>
        </p:nvSpPr>
        <p:spPr>
          <a:xfrm>
            <a:off x="7709857" y="5760300"/>
            <a:ext cx="1097700" cy="10977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5" name="Shape 246">
            <a:extLst>
              <a:ext uri="{FF2B5EF4-FFF2-40B4-BE49-F238E27FC236}">
                <a16:creationId xmlns:a16="http://schemas.microsoft.com/office/drawing/2014/main" xmlns="" id="{7F76E1F1-B309-4FB9-8BE7-B64C993BDCB2}"/>
              </a:ext>
            </a:extLst>
          </p:cNvPr>
          <p:cNvSpPr/>
          <p:nvPr userDrawn="1"/>
        </p:nvSpPr>
        <p:spPr>
          <a:xfrm>
            <a:off x="8369400" y="4573368"/>
            <a:ext cx="774600" cy="7746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36" name="Shape 247">
            <a:extLst>
              <a:ext uri="{FF2B5EF4-FFF2-40B4-BE49-F238E27FC236}">
                <a16:creationId xmlns:a16="http://schemas.microsoft.com/office/drawing/2014/main" xmlns="" id="{4BD29AE2-F6E9-4543-A99B-09681F1B7898}"/>
              </a:ext>
            </a:extLst>
          </p:cNvPr>
          <p:cNvSpPr/>
          <p:nvPr userDrawn="1"/>
        </p:nvSpPr>
        <p:spPr>
          <a:xfrm>
            <a:off x="7956008" y="5566162"/>
            <a:ext cx="413400" cy="413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37" name="Shape 248">
            <a:extLst>
              <a:ext uri="{FF2B5EF4-FFF2-40B4-BE49-F238E27FC236}">
                <a16:creationId xmlns:a16="http://schemas.microsoft.com/office/drawing/2014/main" xmlns="" id="{04A91038-0E92-4712-BEF9-B98CAB04F0C5}"/>
              </a:ext>
            </a:extLst>
          </p:cNvPr>
          <p:cNvSpPr/>
          <p:nvPr userDrawn="1"/>
        </p:nvSpPr>
        <p:spPr>
          <a:xfrm>
            <a:off x="8483955" y="5464857"/>
            <a:ext cx="213000" cy="2130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38" name="Shape 249">
            <a:extLst>
              <a:ext uri="{FF2B5EF4-FFF2-40B4-BE49-F238E27FC236}">
                <a16:creationId xmlns:a16="http://schemas.microsoft.com/office/drawing/2014/main" xmlns="" id="{56D4DDE8-CE85-45A2-8D4B-EC57EA6B4C33}"/>
              </a:ext>
            </a:extLst>
          </p:cNvPr>
          <p:cNvSpPr/>
          <p:nvPr userDrawn="1"/>
        </p:nvSpPr>
        <p:spPr>
          <a:xfrm>
            <a:off x="7411928" y="6393879"/>
            <a:ext cx="213000" cy="2130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9" name="Shape 250">
            <a:extLst>
              <a:ext uri="{FF2B5EF4-FFF2-40B4-BE49-F238E27FC236}">
                <a16:creationId xmlns:a16="http://schemas.microsoft.com/office/drawing/2014/main" xmlns="" id="{FFE980C3-5310-4715-B526-088959CE097F}"/>
              </a:ext>
            </a:extLst>
          </p:cNvPr>
          <p:cNvSpPr/>
          <p:nvPr userDrawn="1"/>
        </p:nvSpPr>
        <p:spPr>
          <a:xfrm>
            <a:off x="7187567" y="6266889"/>
            <a:ext cx="93900" cy="939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40" name="Shape 251">
            <a:extLst>
              <a:ext uri="{FF2B5EF4-FFF2-40B4-BE49-F238E27FC236}">
                <a16:creationId xmlns:a16="http://schemas.microsoft.com/office/drawing/2014/main" xmlns="" id="{D0B396C8-C816-458A-97C0-CCEC07422D2C}"/>
              </a:ext>
            </a:extLst>
          </p:cNvPr>
          <p:cNvSpPr/>
          <p:nvPr userDrawn="1"/>
        </p:nvSpPr>
        <p:spPr>
          <a:xfrm>
            <a:off x="258289" y="1577100"/>
            <a:ext cx="93900" cy="93899"/>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41" name="Shape 252">
            <a:extLst>
              <a:ext uri="{FF2B5EF4-FFF2-40B4-BE49-F238E27FC236}">
                <a16:creationId xmlns:a16="http://schemas.microsoft.com/office/drawing/2014/main" xmlns="" id="{F3635C3D-09F8-414D-A7B8-6DC93E7F7869}"/>
              </a:ext>
            </a:extLst>
          </p:cNvPr>
          <p:cNvSpPr/>
          <p:nvPr userDrawn="1"/>
        </p:nvSpPr>
        <p:spPr>
          <a:xfrm>
            <a:off x="8588318" y="4792286"/>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45" name="Shape 256">
            <a:extLst>
              <a:ext uri="{FF2B5EF4-FFF2-40B4-BE49-F238E27FC236}">
                <a16:creationId xmlns:a16="http://schemas.microsoft.com/office/drawing/2014/main" xmlns="" id="{9C272C10-0FF5-41A2-ACA5-DB70154111EB}"/>
              </a:ext>
            </a:extLst>
          </p:cNvPr>
          <p:cNvGrpSpPr/>
          <p:nvPr userDrawn="1"/>
        </p:nvGrpSpPr>
        <p:grpSpPr>
          <a:xfrm>
            <a:off x="545621" y="382389"/>
            <a:ext cx="398657" cy="631920"/>
            <a:chOff x="6718575" y="2318625"/>
            <a:chExt cx="256950" cy="407375"/>
          </a:xfrm>
        </p:grpSpPr>
        <p:sp>
          <p:nvSpPr>
            <p:cNvPr id="46" name="Shape 257">
              <a:extLst>
                <a:ext uri="{FF2B5EF4-FFF2-40B4-BE49-F238E27FC236}">
                  <a16:creationId xmlns:a16="http://schemas.microsoft.com/office/drawing/2014/main" xmlns="" id="{CE0681C2-AADB-4DD3-8761-F17C91B2598E}"/>
                </a:ext>
              </a:extLst>
            </p:cNvPr>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258">
              <a:extLst>
                <a:ext uri="{FF2B5EF4-FFF2-40B4-BE49-F238E27FC236}">
                  <a16:creationId xmlns:a16="http://schemas.microsoft.com/office/drawing/2014/main" xmlns="" id="{BC3395B6-BD8F-4105-BF7A-90D54850A152}"/>
                </a:ext>
              </a:extLst>
            </p:cNvPr>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259">
              <a:extLst>
                <a:ext uri="{FF2B5EF4-FFF2-40B4-BE49-F238E27FC236}">
                  <a16:creationId xmlns:a16="http://schemas.microsoft.com/office/drawing/2014/main" xmlns="" id="{90982CFE-CC06-424A-96D2-09D245C68896}"/>
                </a:ext>
              </a:extLst>
            </p:cNvPr>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260">
              <a:extLst>
                <a:ext uri="{FF2B5EF4-FFF2-40B4-BE49-F238E27FC236}">
                  <a16:creationId xmlns:a16="http://schemas.microsoft.com/office/drawing/2014/main" xmlns="" id="{F7C22192-FBCE-4D42-9109-8000D9ED5C0D}"/>
                </a:ext>
              </a:extLst>
            </p:cNvPr>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 name="Shape 261">
              <a:extLst>
                <a:ext uri="{FF2B5EF4-FFF2-40B4-BE49-F238E27FC236}">
                  <a16:creationId xmlns:a16="http://schemas.microsoft.com/office/drawing/2014/main" xmlns="" id="{4BA74C41-D6D9-4FA2-8C5F-7DC37BC7BEC9}"/>
                </a:ext>
              </a:extLst>
            </p:cNvPr>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262">
              <a:extLst>
                <a:ext uri="{FF2B5EF4-FFF2-40B4-BE49-F238E27FC236}">
                  <a16:creationId xmlns:a16="http://schemas.microsoft.com/office/drawing/2014/main" xmlns="" id="{494D8244-F840-412F-8E3E-EAEDF120C358}"/>
                </a:ext>
              </a:extLst>
            </p:cNvPr>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263">
              <a:extLst>
                <a:ext uri="{FF2B5EF4-FFF2-40B4-BE49-F238E27FC236}">
                  <a16:creationId xmlns:a16="http://schemas.microsoft.com/office/drawing/2014/main" xmlns="" id="{0C890066-31B5-499D-AF9B-8FCAFBBC5BEB}"/>
                </a:ext>
              </a:extLst>
            </p:cNvPr>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 name="Shape 264">
              <a:extLst>
                <a:ext uri="{FF2B5EF4-FFF2-40B4-BE49-F238E27FC236}">
                  <a16:creationId xmlns:a16="http://schemas.microsoft.com/office/drawing/2014/main" xmlns="" id="{EEC04960-6588-4CF8-8640-3158E0332BA1}"/>
                </a:ext>
              </a:extLst>
            </p:cNvPr>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8" name="群組 27">
            <a:extLst>
              <a:ext uri="{FF2B5EF4-FFF2-40B4-BE49-F238E27FC236}">
                <a16:creationId xmlns:a16="http://schemas.microsoft.com/office/drawing/2014/main" xmlns="" id="{CCE10DF9-4E49-4C9C-8372-EA1F00A18B01}"/>
              </a:ext>
            </a:extLst>
          </p:cNvPr>
          <p:cNvGrpSpPr/>
          <p:nvPr userDrawn="1"/>
        </p:nvGrpSpPr>
        <p:grpSpPr>
          <a:xfrm>
            <a:off x="8044929" y="6109565"/>
            <a:ext cx="564556" cy="456288"/>
            <a:chOff x="9382409" y="4594663"/>
            <a:chExt cx="564556" cy="456288"/>
          </a:xfrm>
          <a:solidFill>
            <a:schemeClr val="bg1"/>
          </a:solidFill>
        </p:grpSpPr>
        <p:sp>
          <p:nvSpPr>
            <p:cNvPr id="54" name="Shape 735">
              <a:extLst>
                <a:ext uri="{FF2B5EF4-FFF2-40B4-BE49-F238E27FC236}">
                  <a16:creationId xmlns:a16="http://schemas.microsoft.com/office/drawing/2014/main" xmlns="" id="{1F223992-A5B3-42D9-862D-32DADB9F94AB}"/>
                </a:ext>
              </a:extLst>
            </p:cNvPr>
            <p:cNvSpPr/>
            <p:nvPr/>
          </p:nvSpPr>
          <p:spPr>
            <a:xfrm rot="20558221">
              <a:off x="9382409" y="4594663"/>
              <a:ext cx="368540" cy="456288"/>
            </a:xfrm>
            <a:custGeom>
              <a:avLst/>
              <a:gdLst/>
              <a:ahLst/>
              <a:cxnLst/>
              <a:rect l="0" t="0" r="0" b="0"/>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grp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endParaRPr sz="1400" dirty="0">
                <a:solidFill>
                  <a:srgbClr val="6D9EEB"/>
                </a:solidFill>
              </a:endParaRPr>
            </a:p>
          </p:txBody>
        </p:sp>
        <p:sp>
          <p:nvSpPr>
            <p:cNvPr id="55" name="Shape 747">
              <a:extLst>
                <a:ext uri="{FF2B5EF4-FFF2-40B4-BE49-F238E27FC236}">
                  <a16:creationId xmlns:a16="http://schemas.microsoft.com/office/drawing/2014/main" xmlns="" id="{411F4622-CD82-49FB-A945-88EE8CD5289D}"/>
                </a:ext>
              </a:extLst>
            </p:cNvPr>
            <p:cNvSpPr/>
            <p:nvPr/>
          </p:nvSpPr>
          <p:spPr>
            <a:xfrm>
              <a:off x="9717308" y="4623073"/>
              <a:ext cx="229657" cy="248586"/>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grp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endParaRPr sz="1400" dirty="0">
                <a:solidFill>
                  <a:srgbClr val="6D9EEB"/>
                </a:solidFil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Aqua">
    <p:spTree>
      <p:nvGrpSpPr>
        <p:cNvPr id="1" name="Shape 292"/>
        <p:cNvGrpSpPr/>
        <p:nvPr/>
      </p:nvGrpSpPr>
      <p:grpSpPr>
        <a:xfrm>
          <a:off x="0" y="0"/>
          <a:ext cx="0" cy="0"/>
          <a:chOff x="0" y="0"/>
          <a:chExt cx="0" cy="0"/>
        </a:xfrm>
      </p:grpSpPr>
      <p:sp>
        <p:nvSpPr>
          <p:cNvPr id="293" name="Shape 293"/>
          <p:cNvSpPr/>
          <p:nvPr/>
        </p:nvSpPr>
        <p:spPr>
          <a:xfrm>
            <a:off x="407151" y="542767"/>
            <a:ext cx="8329800" cy="5772400"/>
          </a:xfrm>
          <a:prstGeom prst="rect">
            <a:avLst/>
          </a:prstGeom>
          <a:solidFill>
            <a:srgbClr val="02BDC7"/>
          </a:solidFill>
          <a:ln>
            <a:noFill/>
          </a:ln>
        </p:spPr>
        <p:txBody>
          <a:bodyPr lIns="121900" tIns="121900" rIns="121900" bIns="121900" anchor="ctr" anchorCtr="0">
            <a:noAutofit/>
          </a:bodyPr>
          <a:lstStyle/>
          <a:p>
            <a:pPr lvl="0">
              <a:spcBef>
                <a:spcPts val="0"/>
              </a:spcBef>
              <a:buNone/>
            </a:pPr>
            <a:endParaRPr sz="1867"/>
          </a:p>
        </p:txBody>
      </p:sp>
      <p:sp>
        <p:nvSpPr>
          <p:cNvPr id="29" name="Shape 294">
            <a:extLst>
              <a:ext uri="{FF2B5EF4-FFF2-40B4-BE49-F238E27FC236}">
                <a16:creationId xmlns:a16="http://schemas.microsoft.com/office/drawing/2014/main" xmlns="" id="{5BFDC0E0-F259-4553-B31E-1A480CA78183}"/>
              </a:ext>
            </a:extLst>
          </p:cNvPr>
          <p:cNvSpPr/>
          <p:nvPr userDrawn="1"/>
        </p:nvSpPr>
        <p:spPr>
          <a:xfrm>
            <a:off x="-163902" y="984463"/>
            <a:ext cx="605400" cy="6054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30" name="Shape 295">
            <a:extLst>
              <a:ext uri="{FF2B5EF4-FFF2-40B4-BE49-F238E27FC236}">
                <a16:creationId xmlns:a16="http://schemas.microsoft.com/office/drawing/2014/main" xmlns="" id="{3EBB8FDD-051C-4C1B-ACBD-53139ACC8260}"/>
              </a:ext>
            </a:extLst>
          </p:cNvPr>
          <p:cNvSpPr/>
          <p:nvPr userDrawn="1"/>
        </p:nvSpPr>
        <p:spPr>
          <a:xfrm>
            <a:off x="171223" y="308457"/>
            <a:ext cx="1054200" cy="10542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1" name="Shape 296">
            <a:extLst>
              <a:ext uri="{FF2B5EF4-FFF2-40B4-BE49-F238E27FC236}">
                <a16:creationId xmlns:a16="http://schemas.microsoft.com/office/drawing/2014/main" xmlns="" id="{CF32F5A1-2747-47C2-917F-F2DAB1A7AD8E}"/>
              </a:ext>
            </a:extLst>
          </p:cNvPr>
          <p:cNvSpPr/>
          <p:nvPr userDrawn="1"/>
        </p:nvSpPr>
        <p:spPr>
          <a:xfrm>
            <a:off x="1110348" y="-66"/>
            <a:ext cx="398700" cy="398699"/>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32" name="Shape 297">
            <a:extLst>
              <a:ext uri="{FF2B5EF4-FFF2-40B4-BE49-F238E27FC236}">
                <a16:creationId xmlns:a16="http://schemas.microsoft.com/office/drawing/2014/main" xmlns="" id="{5B14AEAC-743B-47E1-A623-E7F9EA88BBFD}"/>
              </a:ext>
            </a:extLst>
          </p:cNvPr>
          <p:cNvSpPr/>
          <p:nvPr userDrawn="1"/>
        </p:nvSpPr>
        <p:spPr>
          <a:xfrm>
            <a:off x="1350598" y="474720"/>
            <a:ext cx="136800" cy="1368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33" name="Shape 298">
            <a:extLst>
              <a:ext uri="{FF2B5EF4-FFF2-40B4-BE49-F238E27FC236}">
                <a16:creationId xmlns:a16="http://schemas.microsoft.com/office/drawing/2014/main" xmlns="" id="{AC9301AE-CA85-4A1A-88D3-24108473ACBC}"/>
              </a:ext>
            </a:extLst>
          </p:cNvPr>
          <p:cNvSpPr/>
          <p:nvPr userDrawn="1"/>
        </p:nvSpPr>
        <p:spPr>
          <a:xfrm>
            <a:off x="441501" y="1471691"/>
            <a:ext cx="213000" cy="2130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4" name="Shape 299">
            <a:extLst>
              <a:ext uri="{FF2B5EF4-FFF2-40B4-BE49-F238E27FC236}">
                <a16:creationId xmlns:a16="http://schemas.microsoft.com/office/drawing/2014/main" xmlns="" id="{4D17D955-1803-4B9B-B5F8-39D8C7A0DC4F}"/>
              </a:ext>
            </a:extLst>
          </p:cNvPr>
          <p:cNvSpPr/>
          <p:nvPr userDrawn="1"/>
        </p:nvSpPr>
        <p:spPr>
          <a:xfrm>
            <a:off x="7694213" y="5760300"/>
            <a:ext cx="1097700" cy="10977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35" name="Shape 300">
            <a:extLst>
              <a:ext uri="{FF2B5EF4-FFF2-40B4-BE49-F238E27FC236}">
                <a16:creationId xmlns:a16="http://schemas.microsoft.com/office/drawing/2014/main" xmlns="" id="{D8334C23-7A2C-4C85-972E-DA3F62122B4A}"/>
              </a:ext>
            </a:extLst>
          </p:cNvPr>
          <p:cNvSpPr/>
          <p:nvPr userDrawn="1"/>
        </p:nvSpPr>
        <p:spPr>
          <a:xfrm>
            <a:off x="8353756" y="4573368"/>
            <a:ext cx="774600" cy="7746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36" name="Shape 301">
            <a:extLst>
              <a:ext uri="{FF2B5EF4-FFF2-40B4-BE49-F238E27FC236}">
                <a16:creationId xmlns:a16="http://schemas.microsoft.com/office/drawing/2014/main" xmlns="" id="{07EA6B64-1F6D-49BF-993B-A907262097A2}"/>
              </a:ext>
            </a:extLst>
          </p:cNvPr>
          <p:cNvSpPr/>
          <p:nvPr userDrawn="1"/>
        </p:nvSpPr>
        <p:spPr>
          <a:xfrm>
            <a:off x="7940364" y="5566162"/>
            <a:ext cx="413400" cy="413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37" name="Shape 302">
            <a:extLst>
              <a:ext uri="{FF2B5EF4-FFF2-40B4-BE49-F238E27FC236}">
                <a16:creationId xmlns:a16="http://schemas.microsoft.com/office/drawing/2014/main" xmlns="" id="{4779A6DA-2125-428C-B03C-8D69DA95D48B}"/>
              </a:ext>
            </a:extLst>
          </p:cNvPr>
          <p:cNvSpPr/>
          <p:nvPr userDrawn="1"/>
        </p:nvSpPr>
        <p:spPr>
          <a:xfrm>
            <a:off x="8468311" y="5464857"/>
            <a:ext cx="213000" cy="2130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8" name="Shape 303">
            <a:extLst>
              <a:ext uri="{FF2B5EF4-FFF2-40B4-BE49-F238E27FC236}">
                <a16:creationId xmlns:a16="http://schemas.microsoft.com/office/drawing/2014/main" xmlns="" id="{EEEDCC32-5172-487D-938F-96690EBDD13A}"/>
              </a:ext>
            </a:extLst>
          </p:cNvPr>
          <p:cNvSpPr/>
          <p:nvPr userDrawn="1"/>
        </p:nvSpPr>
        <p:spPr>
          <a:xfrm>
            <a:off x="7396284" y="6393879"/>
            <a:ext cx="213000" cy="2130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9" name="Shape 304">
            <a:extLst>
              <a:ext uri="{FF2B5EF4-FFF2-40B4-BE49-F238E27FC236}">
                <a16:creationId xmlns:a16="http://schemas.microsoft.com/office/drawing/2014/main" xmlns="" id="{1DA0E592-5595-4CA4-97A3-BE50C24B3870}"/>
              </a:ext>
            </a:extLst>
          </p:cNvPr>
          <p:cNvSpPr/>
          <p:nvPr userDrawn="1"/>
        </p:nvSpPr>
        <p:spPr>
          <a:xfrm>
            <a:off x="7171923" y="6266889"/>
            <a:ext cx="93900" cy="939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40" name="Shape 305">
            <a:extLst>
              <a:ext uri="{FF2B5EF4-FFF2-40B4-BE49-F238E27FC236}">
                <a16:creationId xmlns:a16="http://schemas.microsoft.com/office/drawing/2014/main" xmlns="" id="{0DFBC1B6-DCE4-48C6-87B7-02334CAC8F5C}"/>
              </a:ext>
            </a:extLst>
          </p:cNvPr>
          <p:cNvSpPr/>
          <p:nvPr userDrawn="1"/>
        </p:nvSpPr>
        <p:spPr>
          <a:xfrm>
            <a:off x="211662" y="1714307"/>
            <a:ext cx="93900" cy="93899"/>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41" name="Shape 306">
            <a:extLst>
              <a:ext uri="{FF2B5EF4-FFF2-40B4-BE49-F238E27FC236}">
                <a16:creationId xmlns:a16="http://schemas.microsoft.com/office/drawing/2014/main" xmlns="" id="{069827A5-87BC-403E-A94B-253A2005F8A1}"/>
              </a:ext>
            </a:extLst>
          </p:cNvPr>
          <p:cNvSpPr/>
          <p:nvPr userDrawn="1"/>
        </p:nvSpPr>
        <p:spPr>
          <a:xfrm>
            <a:off x="8572674" y="4792286"/>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45" name="Shape 310">
            <a:extLst>
              <a:ext uri="{FF2B5EF4-FFF2-40B4-BE49-F238E27FC236}">
                <a16:creationId xmlns:a16="http://schemas.microsoft.com/office/drawing/2014/main" xmlns="" id="{378065C0-2B07-49D3-B92A-79E4D74527F2}"/>
              </a:ext>
            </a:extLst>
          </p:cNvPr>
          <p:cNvGrpSpPr/>
          <p:nvPr userDrawn="1"/>
        </p:nvGrpSpPr>
        <p:grpSpPr>
          <a:xfrm>
            <a:off x="498994" y="519596"/>
            <a:ext cx="398657" cy="631920"/>
            <a:chOff x="6718575" y="2318625"/>
            <a:chExt cx="256950" cy="407375"/>
          </a:xfrm>
        </p:grpSpPr>
        <p:sp>
          <p:nvSpPr>
            <p:cNvPr id="46" name="Shape 311">
              <a:extLst>
                <a:ext uri="{FF2B5EF4-FFF2-40B4-BE49-F238E27FC236}">
                  <a16:creationId xmlns:a16="http://schemas.microsoft.com/office/drawing/2014/main" xmlns="" id="{32208DD6-965F-4DA2-B9A5-7877F6F314AC}"/>
                </a:ext>
              </a:extLst>
            </p:cNvPr>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312">
              <a:extLst>
                <a:ext uri="{FF2B5EF4-FFF2-40B4-BE49-F238E27FC236}">
                  <a16:creationId xmlns:a16="http://schemas.microsoft.com/office/drawing/2014/main" xmlns="" id="{38087061-F641-4CC5-B75F-73872CC6DC31}"/>
                </a:ext>
              </a:extLst>
            </p:cNvPr>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313">
              <a:extLst>
                <a:ext uri="{FF2B5EF4-FFF2-40B4-BE49-F238E27FC236}">
                  <a16:creationId xmlns:a16="http://schemas.microsoft.com/office/drawing/2014/main" xmlns="" id="{0C7A1B34-1192-4D3D-915F-EBE07E87E3DD}"/>
                </a:ext>
              </a:extLst>
            </p:cNvPr>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314">
              <a:extLst>
                <a:ext uri="{FF2B5EF4-FFF2-40B4-BE49-F238E27FC236}">
                  <a16:creationId xmlns:a16="http://schemas.microsoft.com/office/drawing/2014/main" xmlns="" id="{27CC820F-67F3-44D5-B01C-7BA6B9EB8DFB}"/>
                </a:ext>
              </a:extLst>
            </p:cNvPr>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 name="Shape 315">
              <a:extLst>
                <a:ext uri="{FF2B5EF4-FFF2-40B4-BE49-F238E27FC236}">
                  <a16:creationId xmlns:a16="http://schemas.microsoft.com/office/drawing/2014/main" xmlns="" id="{611ADAEA-4875-40EB-89E2-99B0ED3CA76F}"/>
                </a:ext>
              </a:extLst>
            </p:cNvPr>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316">
              <a:extLst>
                <a:ext uri="{FF2B5EF4-FFF2-40B4-BE49-F238E27FC236}">
                  <a16:creationId xmlns:a16="http://schemas.microsoft.com/office/drawing/2014/main" xmlns="" id="{93B99D02-294C-4985-A255-686331EA8AAD}"/>
                </a:ext>
              </a:extLst>
            </p:cNvPr>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317">
              <a:extLst>
                <a:ext uri="{FF2B5EF4-FFF2-40B4-BE49-F238E27FC236}">
                  <a16:creationId xmlns:a16="http://schemas.microsoft.com/office/drawing/2014/main" xmlns="" id="{0E4AD714-32FE-4A4C-9346-DA0DC769B06A}"/>
                </a:ext>
              </a:extLst>
            </p:cNvPr>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 name="Shape 318">
              <a:extLst>
                <a:ext uri="{FF2B5EF4-FFF2-40B4-BE49-F238E27FC236}">
                  <a16:creationId xmlns:a16="http://schemas.microsoft.com/office/drawing/2014/main" xmlns="" id="{98755790-E580-48B1-A55E-EA15AD5CDA6D}"/>
                </a:ext>
              </a:extLst>
            </p:cNvPr>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8" name="群組 27">
            <a:extLst>
              <a:ext uri="{FF2B5EF4-FFF2-40B4-BE49-F238E27FC236}">
                <a16:creationId xmlns:a16="http://schemas.microsoft.com/office/drawing/2014/main" xmlns="" id="{59BF60D5-6481-45EA-9E57-3472E2BE4C06}"/>
              </a:ext>
            </a:extLst>
          </p:cNvPr>
          <p:cNvGrpSpPr/>
          <p:nvPr userDrawn="1"/>
        </p:nvGrpSpPr>
        <p:grpSpPr>
          <a:xfrm>
            <a:off x="8044929" y="6109565"/>
            <a:ext cx="564556" cy="456288"/>
            <a:chOff x="9382409" y="4594663"/>
            <a:chExt cx="564556" cy="456288"/>
          </a:xfrm>
          <a:solidFill>
            <a:schemeClr val="bg1"/>
          </a:solidFill>
        </p:grpSpPr>
        <p:sp>
          <p:nvSpPr>
            <p:cNvPr id="54" name="Shape 735">
              <a:extLst>
                <a:ext uri="{FF2B5EF4-FFF2-40B4-BE49-F238E27FC236}">
                  <a16:creationId xmlns:a16="http://schemas.microsoft.com/office/drawing/2014/main" xmlns="" id="{99A48CB7-EDF4-481E-9504-8E192EF1A05B}"/>
                </a:ext>
              </a:extLst>
            </p:cNvPr>
            <p:cNvSpPr/>
            <p:nvPr/>
          </p:nvSpPr>
          <p:spPr>
            <a:xfrm rot="20558221">
              <a:off x="9382409" y="4594663"/>
              <a:ext cx="368540" cy="456288"/>
            </a:xfrm>
            <a:custGeom>
              <a:avLst/>
              <a:gdLst/>
              <a:ahLst/>
              <a:cxnLst/>
              <a:rect l="0" t="0" r="0" b="0"/>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grp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endParaRPr sz="1400" dirty="0">
                <a:solidFill>
                  <a:srgbClr val="6D9EEB"/>
                </a:solidFill>
              </a:endParaRPr>
            </a:p>
          </p:txBody>
        </p:sp>
        <p:sp>
          <p:nvSpPr>
            <p:cNvPr id="55" name="Shape 747">
              <a:extLst>
                <a:ext uri="{FF2B5EF4-FFF2-40B4-BE49-F238E27FC236}">
                  <a16:creationId xmlns:a16="http://schemas.microsoft.com/office/drawing/2014/main" xmlns="" id="{286A7496-E9BB-4643-9AAA-56D5C0F2F9E6}"/>
                </a:ext>
              </a:extLst>
            </p:cNvPr>
            <p:cNvSpPr/>
            <p:nvPr/>
          </p:nvSpPr>
          <p:spPr>
            <a:xfrm>
              <a:off x="9717308" y="4623073"/>
              <a:ext cx="229657" cy="248586"/>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grp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endParaRPr sz="1400" dirty="0">
                <a:solidFill>
                  <a:srgbClr val="6D9EEB"/>
                </a:solidFil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有页码">
    <p:spTree>
      <p:nvGrpSpPr>
        <p:cNvPr id="1" name=""/>
        <p:cNvGrpSpPr/>
        <p:nvPr/>
      </p:nvGrpSpPr>
      <p:grpSpPr>
        <a:xfrm>
          <a:off x="0" y="0"/>
          <a:ext cx="0" cy="0"/>
          <a:chOff x="0" y="0"/>
          <a:chExt cx="0" cy="0"/>
        </a:xfrm>
      </p:grpSpPr>
      <p:sp>
        <p:nvSpPr>
          <p:cNvPr id="2" name="Shape 320">
            <a:extLst>
              <a:ext uri="{FF2B5EF4-FFF2-40B4-BE49-F238E27FC236}">
                <a16:creationId xmlns:a16="http://schemas.microsoft.com/office/drawing/2014/main" xmlns="" id="{AD96146C-3818-4311-A367-8C0A786CAB17}"/>
              </a:ext>
            </a:extLst>
          </p:cNvPr>
          <p:cNvSpPr/>
          <p:nvPr userDrawn="1"/>
        </p:nvSpPr>
        <p:spPr>
          <a:xfrm>
            <a:off x="407151" y="542767"/>
            <a:ext cx="8329800" cy="5772400"/>
          </a:xfrm>
          <a:prstGeom prst="rect">
            <a:avLst/>
          </a:prstGeom>
          <a:solidFill>
            <a:srgbClr val="FFB600"/>
          </a:solidFill>
          <a:ln>
            <a:noFill/>
          </a:ln>
        </p:spPr>
        <p:txBody>
          <a:bodyPr lIns="121900" tIns="121900" rIns="121900" bIns="121900" anchor="ctr" anchorCtr="0">
            <a:noAutofit/>
          </a:bodyPr>
          <a:lstStyle/>
          <a:p>
            <a:pPr lvl="0">
              <a:spcBef>
                <a:spcPts val="0"/>
              </a:spcBef>
              <a:buNone/>
            </a:pPr>
            <a:endParaRPr sz="1867"/>
          </a:p>
        </p:txBody>
      </p:sp>
      <p:sp>
        <p:nvSpPr>
          <p:cNvPr id="3" name="Shape 321">
            <a:extLst>
              <a:ext uri="{FF2B5EF4-FFF2-40B4-BE49-F238E27FC236}">
                <a16:creationId xmlns:a16="http://schemas.microsoft.com/office/drawing/2014/main" xmlns="" id="{3E0CF1AB-6304-4E25-8A4F-59EF0C942A8F}"/>
              </a:ext>
            </a:extLst>
          </p:cNvPr>
          <p:cNvSpPr/>
          <p:nvPr userDrawn="1"/>
        </p:nvSpPr>
        <p:spPr>
          <a:xfrm>
            <a:off x="-117325" y="984529"/>
            <a:ext cx="605400" cy="6054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4" name="Shape 322">
            <a:extLst>
              <a:ext uri="{FF2B5EF4-FFF2-40B4-BE49-F238E27FC236}">
                <a16:creationId xmlns:a16="http://schemas.microsoft.com/office/drawing/2014/main" xmlns="" id="{72CF6504-AE9D-422C-91EA-FBE9492C704C}"/>
              </a:ext>
            </a:extLst>
          </p:cNvPr>
          <p:cNvSpPr/>
          <p:nvPr userDrawn="1"/>
        </p:nvSpPr>
        <p:spPr>
          <a:xfrm>
            <a:off x="217800" y="308523"/>
            <a:ext cx="1054200" cy="10542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5" name="Shape 323">
            <a:extLst>
              <a:ext uri="{FF2B5EF4-FFF2-40B4-BE49-F238E27FC236}">
                <a16:creationId xmlns:a16="http://schemas.microsoft.com/office/drawing/2014/main" xmlns="" id="{C2662062-DA54-4D67-A56F-4F2FA8AFEB75}"/>
              </a:ext>
            </a:extLst>
          </p:cNvPr>
          <p:cNvSpPr/>
          <p:nvPr userDrawn="1"/>
        </p:nvSpPr>
        <p:spPr>
          <a:xfrm>
            <a:off x="1156925" y="0"/>
            <a:ext cx="398700" cy="398699"/>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6" name="Shape 324">
            <a:extLst>
              <a:ext uri="{FF2B5EF4-FFF2-40B4-BE49-F238E27FC236}">
                <a16:creationId xmlns:a16="http://schemas.microsoft.com/office/drawing/2014/main" xmlns="" id="{1A80EF9F-1860-4BED-ADC2-DF826F583574}"/>
              </a:ext>
            </a:extLst>
          </p:cNvPr>
          <p:cNvSpPr/>
          <p:nvPr userDrawn="1"/>
        </p:nvSpPr>
        <p:spPr>
          <a:xfrm>
            <a:off x="1397175" y="474786"/>
            <a:ext cx="136800" cy="1368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7" name="Shape 325">
            <a:extLst>
              <a:ext uri="{FF2B5EF4-FFF2-40B4-BE49-F238E27FC236}">
                <a16:creationId xmlns:a16="http://schemas.microsoft.com/office/drawing/2014/main" xmlns="" id="{8FA0E960-8534-4D60-AF96-D72953C3CC52}"/>
              </a:ext>
            </a:extLst>
          </p:cNvPr>
          <p:cNvSpPr/>
          <p:nvPr userDrawn="1"/>
        </p:nvSpPr>
        <p:spPr>
          <a:xfrm>
            <a:off x="488078" y="1471757"/>
            <a:ext cx="213000" cy="2130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8" name="Shape 326">
            <a:extLst>
              <a:ext uri="{FF2B5EF4-FFF2-40B4-BE49-F238E27FC236}">
                <a16:creationId xmlns:a16="http://schemas.microsoft.com/office/drawing/2014/main" xmlns="" id="{B7DF7241-264E-46C2-8FD9-0A9D3F295581}"/>
              </a:ext>
            </a:extLst>
          </p:cNvPr>
          <p:cNvSpPr/>
          <p:nvPr userDrawn="1"/>
        </p:nvSpPr>
        <p:spPr>
          <a:xfrm>
            <a:off x="7709857" y="5760300"/>
            <a:ext cx="1097700" cy="10977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9" name="Shape 327">
            <a:extLst>
              <a:ext uri="{FF2B5EF4-FFF2-40B4-BE49-F238E27FC236}">
                <a16:creationId xmlns:a16="http://schemas.microsoft.com/office/drawing/2014/main" xmlns="" id="{53D00618-60B9-4BFA-B070-FE83BFF5021D}"/>
              </a:ext>
            </a:extLst>
          </p:cNvPr>
          <p:cNvSpPr/>
          <p:nvPr userDrawn="1"/>
        </p:nvSpPr>
        <p:spPr>
          <a:xfrm>
            <a:off x="8369400" y="4573368"/>
            <a:ext cx="774600" cy="7746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10" name="Shape 328">
            <a:extLst>
              <a:ext uri="{FF2B5EF4-FFF2-40B4-BE49-F238E27FC236}">
                <a16:creationId xmlns:a16="http://schemas.microsoft.com/office/drawing/2014/main" xmlns="" id="{F45096C5-5D5F-433A-A255-276DDC7D94D9}"/>
              </a:ext>
            </a:extLst>
          </p:cNvPr>
          <p:cNvSpPr/>
          <p:nvPr userDrawn="1"/>
        </p:nvSpPr>
        <p:spPr>
          <a:xfrm>
            <a:off x="7956008" y="5566162"/>
            <a:ext cx="413400" cy="413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11" name="Shape 329">
            <a:extLst>
              <a:ext uri="{FF2B5EF4-FFF2-40B4-BE49-F238E27FC236}">
                <a16:creationId xmlns:a16="http://schemas.microsoft.com/office/drawing/2014/main" xmlns="" id="{882D2C2A-0976-4FC8-89D7-B0A2E355698F}"/>
              </a:ext>
            </a:extLst>
          </p:cNvPr>
          <p:cNvSpPr/>
          <p:nvPr userDrawn="1"/>
        </p:nvSpPr>
        <p:spPr>
          <a:xfrm>
            <a:off x="8483955" y="5464857"/>
            <a:ext cx="213000" cy="2130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12" name="Shape 330">
            <a:extLst>
              <a:ext uri="{FF2B5EF4-FFF2-40B4-BE49-F238E27FC236}">
                <a16:creationId xmlns:a16="http://schemas.microsoft.com/office/drawing/2014/main" xmlns="" id="{D68F687D-DF0D-49D9-A61A-FED8C9156E1B}"/>
              </a:ext>
            </a:extLst>
          </p:cNvPr>
          <p:cNvSpPr/>
          <p:nvPr userDrawn="1"/>
        </p:nvSpPr>
        <p:spPr>
          <a:xfrm>
            <a:off x="7411928" y="6393879"/>
            <a:ext cx="213000" cy="2130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13" name="Shape 331">
            <a:extLst>
              <a:ext uri="{FF2B5EF4-FFF2-40B4-BE49-F238E27FC236}">
                <a16:creationId xmlns:a16="http://schemas.microsoft.com/office/drawing/2014/main" xmlns="" id="{B3A6FCEC-AB63-4B6B-8972-8D27AE9B7766}"/>
              </a:ext>
            </a:extLst>
          </p:cNvPr>
          <p:cNvSpPr/>
          <p:nvPr userDrawn="1"/>
        </p:nvSpPr>
        <p:spPr>
          <a:xfrm>
            <a:off x="7187567" y="6266889"/>
            <a:ext cx="93900" cy="939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14" name="Shape 332">
            <a:extLst>
              <a:ext uri="{FF2B5EF4-FFF2-40B4-BE49-F238E27FC236}">
                <a16:creationId xmlns:a16="http://schemas.microsoft.com/office/drawing/2014/main" xmlns="" id="{610F25A3-E227-4940-8E7F-FFC79D51E304}"/>
              </a:ext>
            </a:extLst>
          </p:cNvPr>
          <p:cNvSpPr/>
          <p:nvPr userDrawn="1"/>
        </p:nvSpPr>
        <p:spPr>
          <a:xfrm>
            <a:off x="258239" y="1714373"/>
            <a:ext cx="93900" cy="93899"/>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15" name="Shape 333">
            <a:extLst>
              <a:ext uri="{FF2B5EF4-FFF2-40B4-BE49-F238E27FC236}">
                <a16:creationId xmlns:a16="http://schemas.microsoft.com/office/drawing/2014/main" xmlns="" id="{9DB61A92-9E57-4DC9-8028-61EAF6050282}"/>
              </a:ext>
            </a:extLst>
          </p:cNvPr>
          <p:cNvSpPr/>
          <p:nvPr userDrawn="1"/>
        </p:nvSpPr>
        <p:spPr>
          <a:xfrm>
            <a:off x="8588318" y="4792286"/>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19" name="Shape 337">
            <a:extLst>
              <a:ext uri="{FF2B5EF4-FFF2-40B4-BE49-F238E27FC236}">
                <a16:creationId xmlns:a16="http://schemas.microsoft.com/office/drawing/2014/main" xmlns="" id="{C9DD2BCC-85B4-47FC-9C19-296A6CFA2438}"/>
              </a:ext>
            </a:extLst>
          </p:cNvPr>
          <p:cNvGrpSpPr/>
          <p:nvPr userDrawn="1"/>
        </p:nvGrpSpPr>
        <p:grpSpPr>
          <a:xfrm>
            <a:off x="545571" y="519662"/>
            <a:ext cx="398657" cy="631920"/>
            <a:chOff x="6718575" y="2318625"/>
            <a:chExt cx="256950" cy="407375"/>
          </a:xfrm>
        </p:grpSpPr>
        <p:sp>
          <p:nvSpPr>
            <p:cNvPr id="20" name="Shape 338">
              <a:extLst>
                <a:ext uri="{FF2B5EF4-FFF2-40B4-BE49-F238E27FC236}">
                  <a16:creationId xmlns:a16="http://schemas.microsoft.com/office/drawing/2014/main" xmlns="" id="{13D00DE9-5344-4F0D-8978-0E1E80F78B6E}"/>
                </a:ext>
              </a:extLst>
            </p:cNvPr>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339">
              <a:extLst>
                <a:ext uri="{FF2B5EF4-FFF2-40B4-BE49-F238E27FC236}">
                  <a16:creationId xmlns:a16="http://schemas.microsoft.com/office/drawing/2014/main" xmlns="" id="{5FFF4100-8F3F-4932-AA81-BE9D304DF041}"/>
                </a:ext>
              </a:extLst>
            </p:cNvPr>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340">
              <a:extLst>
                <a:ext uri="{FF2B5EF4-FFF2-40B4-BE49-F238E27FC236}">
                  <a16:creationId xmlns:a16="http://schemas.microsoft.com/office/drawing/2014/main" xmlns="" id="{D3990FDA-6D56-4E93-86A0-6B37E563BB0A}"/>
                </a:ext>
              </a:extLst>
            </p:cNvPr>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341">
              <a:extLst>
                <a:ext uri="{FF2B5EF4-FFF2-40B4-BE49-F238E27FC236}">
                  <a16:creationId xmlns:a16="http://schemas.microsoft.com/office/drawing/2014/main" xmlns="" id="{65C6F346-DD42-4CFD-A617-4D96AF3E385C}"/>
                </a:ext>
              </a:extLst>
            </p:cNvPr>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342">
              <a:extLst>
                <a:ext uri="{FF2B5EF4-FFF2-40B4-BE49-F238E27FC236}">
                  <a16:creationId xmlns:a16="http://schemas.microsoft.com/office/drawing/2014/main" xmlns="" id="{4F77C4A8-D0FE-4455-8819-305B440A96C7}"/>
                </a:ext>
              </a:extLst>
            </p:cNvPr>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343">
              <a:extLst>
                <a:ext uri="{FF2B5EF4-FFF2-40B4-BE49-F238E27FC236}">
                  <a16:creationId xmlns:a16="http://schemas.microsoft.com/office/drawing/2014/main" xmlns="" id="{3CF1A66D-3E0B-4276-AFB8-FBDBB295C0B6}"/>
                </a:ext>
              </a:extLst>
            </p:cNvPr>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344">
              <a:extLst>
                <a:ext uri="{FF2B5EF4-FFF2-40B4-BE49-F238E27FC236}">
                  <a16:creationId xmlns:a16="http://schemas.microsoft.com/office/drawing/2014/main" xmlns="" id="{224221B3-6E28-4F4B-B05C-F645869CD452}"/>
                </a:ext>
              </a:extLst>
            </p:cNvPr>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345">
              <a:extLst>
                <a:ext uri="{FF2B5EF4-FFF2-40B4-BE49-F238E27FC236}">
                  <a16:creationId xmlns:a16="http://schemas.microsoft.com/office/drawing/2014/main" xmlns="" id="{EC679953-4D38-45E6-8E98-295884B5E6A0}"/>
                </a:ext>
              </a:extLst>
            </p:cNvPr>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8" name="群組 27">
            <a:extLst>
              <a:ext uri="{FF2B5EF4-FFF2-40B4-BE49-F238E27FC236}">
                <a16:creationId xmlns:a16="http://schemas.microsoft.com/office/drawing/2014/main" xmlns="" id="{390B5E53-4A87-46A4-95AE-D8A3C7D44178}"/>
              </a:ext>
            </a:extLst>
          </p:cNvPr>
          <p:cNvGrpSpPr/>
          <p:nvPr userDrawn="1"/>
        </p:nvGrpSpPr>
        <p:grpSpPr>
          <a:xfrm>
            <a:off x="8044929" y="6109565"/>
            <a:ext cx="564556" cy="456288"/>
            <a:chOff x="9382409" y="4594663"/>
            <a:chExt cx="564556" cy="456288"/>
          </a:xfrm>
          <a:solidFill>
            <a:schemeClr val="bg1"/>
          </a:solidFill>
        </p:grpSpPr>
        <p:sp>
          <p:nvSpPr>
            <p:cNvPr id="29" name="Shape 735">
              <a:extLst>
                <a:ext uri="{FF2B5EF4-FFF2-40B4-BE49-F238E27FC236}">
                  <a16:creationId xmlns:a16="http://schemas.microsoft.com/office/drawing/2014/main" xmlns="" id="{82EB5B30-31A5-486E-856E-71917E51E277}"/>
                </a:ext>
              </a:extLst>
            </p:cNvPr>
            <p:cNvSpPr/>
            <p:nvPr/>
          </p:nvSpPr>
          <p:spPr>
            <a:xfrm rot="20558221">
              <a:off x="9382409" y="4594663"/>
              <a:ext cx="368540" cy="456288"/>
            </a:xfrm>
            <a:custGeom>
              <a:avLst/>
              <a:gdLst/>
              <a:ahLst/>
              <a:cxnLst/>
              <a:rect l="0" t="0" r="0" b="0"/>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grp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endParaRPr sz="1400" dirty="0">
                <a:solidFill>
                  <a:srgbClr val="6D9EEB"/>
                </a:solidFill>
              </a:endParaRPr>
            </a:p>
          </p:txBody>
        </p:sp>
        <p:sp>
          <p:nvSpPr>
            <p:cNvPr id="30" name="Shape 747">
              <a:extLst>
                <a:ext uri="{FF2B5EF4-FFF2-40B4-BE49-F238E27FC236}">
                  <a16:creationId xmlns:a16="http://schemas.microsoft.com/office/drawing/2014/main" xmlns="" id="{4025C2EA-2F9C-41CA-9098-8DB612246B7A}"/>
                </a:ext>
              </a:extLst>
            </p:cNvPr>
            <p:cNvSpPr/>
            <p:nvPr/>
          </p:nvSpPr>
          <p:spPr>
            <a:xfrm>
              <a:off x="9717308" y="4623073"/>
              <a:ext cx="229657" cy="248586"/>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grp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endParaRPr sz="1400" dirty="0">
                <a:solidFill>
                  <a:srgbClr val="6D9EEB"/>
                </a:solidFill>
              </a:endParaRPr>
            </a:p>
          </p:txBody>
        </p:sp>
      </p:grpSp>
    </p:spTree>
    <p:extLst>
      <p:ext uri="{BB962C8B-B14F-4D97-AF65-F5344CB8AC3E}">
        <p14:creationId xmlns:p14="http://schemas.microsoft.com/office/powerpoint/2010/main" val="157632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2901875" y="1377867"/>
            <a:ext cx="5292300" cy="4356400"/>
          </a:xfrm>
          <a:prstGeom prst="rect">
            <a:avLst/>
          </a:prstGeom>
          <a:noFill/>
          <a:ln>
            <a:noFill/>
          </a:ln>
        </p:spPr>
        <p:txBody>
          <a:bodyPr lIns="91425" tIns="91425" rIns="91425" bIns="91425" anchor="t" anchorCtr="0"/>
          <a:lstStyle>
            <a:lvl1pPr lvl="0">
              <a:spcBef>
                <a:spcPts val="60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1pPr>
            <a:lvl2pPr lvl="1">
              <a:spcBef>
                <a:spcPts val="48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2pPr>
            <a:lvl3pPr lvl="2">
              <a:spcBef>
                <a:spcPts val="48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3pPr>
            <a:lvl4pPr lvl="3">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4pPr>
            <a:lvl5pPr lvl="4">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5pPr>
            <a:lvl6pPr lvl="5">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6pPr>
            <a:lvl7pPr lvl="6">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7pPr>
            <a:lvl8pPr lvl="7">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8pPr>
            <a:lvl9pPr lvl="8">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9pPr>
          </a:lstStyle>
          <a:p>
            <a:endParaRPr/>
          </a:p>
        </p:txBody>
      </p:sp>
      <p:sp>
        <p:nvSpPr>
          <p:cNvPr id="7" name="Shape 7"/>
          <p:cNvSpPr txBox="1">
            <a:spLocks noGrp="1"/>
          </p:cNvSpPr>
          <p:nvPr>
            <p:ph type="title"/>
          </p:nvPr>
        </p:nvSpPr>
        <p:spPr>
          <a:xfrm>
            <a:off x="144075" y="745967"/>
            <a:ext cx="2142000" cy="35072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1pPr>
            <a:lvl2pPr lvl="1">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2pPr>
            <a:lvl3pPr lvl="2">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3pPr>
            <a:lvl4pPr lvl="3">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4pPr>
            <a:lvl5pPr lvl="4">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5pPr>
            <a:lvl6pPr lvl="5">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6pPr>
            <a:lvl7pPr lvl="6">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7pPr>
            <a:lvl8pPr lvl="7">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8pPr>
            <a:lvl9pPr lvl="8">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49" r:id="rId2"/>
    <p:sldLayoutId id="2147483665" r:id="rId3"/>
    <p:sldLayoutId id="2147483664" r:id="rId4"/>
    <p:sldLayoutId id="2147483652" r:id="rId5"/>
    <p:sldLayoutId id="2147483662" r:id="rId6"/>
    <p:sldLayoutId id="2147483656" r:id="rId7"/>
    <p:sldLayoutId id="2147483658" r:id="rId8"/>
    <p:sldLayoutId id="214748366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cirn.moe.edu.tw/WebFile/index.aspx?sid=1182&amp;mid=1101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3" name="文本框 32">
            <a:extLst>
              <a:ext uri="{FF2B5EF4-FFF2-40B4-BE49-F238E27FC236}">
                <a16:creationId xmlns:a16="http://schemas.microsoft.com/office/drawing/2014/main" xmlns="" id="{A2640779-A84C-4403-B1C8-5564BDE76197}"/>
              </a:ext>
            </a:extLst>
          </p:cNvPr>
          <p:cNvSpPr txBox="1"/>
          <p:nvPr/>
        </p:nvSpPr>
        <p:spPr>
          <a:xfrm>
            <a:off x="2684777" y="1411163"/>
            <a:ext cx="3877985" cy="3847207"/>
          </a:xfrm>
          <a:prstGeom prst="rect">
            <a:avLst/>
          </a:prstGeom>
          <a:noFill/>
        </p:spPr>
        <p:txBody>
          <a:bodyPr wrap="none" rtlCol="0">
            <a:spAutoFit/>
          </a:bodyPr>
          <a:lstStyle/>
          <a:p>
            <a:pPr algn="ctr"/>
            <a:r>
              <a:rPr lang="zh-TW" altLang="en-US" sz="48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國民中學</a:t>
            </a:r>
            <a:endParaRPr lang="en-US" altLang="zh-TW" sz="48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pPr algn="ctr"/>
            <a:r>
              <a:rPr lang="zh-TW" altLang="en-US" sz="48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a:t>
            </a:r>
            <a:r>
              <a:rPr lang="zh-TW" altLang="en-US" sz="4800" b="1" dirty="0" smtClean="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教育</a:t>
            </a:r>
            <a:endParaRPr lang="en-US" altLang="zh-TW" sz="4800" b="1" dirty="0" smtClean="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pPr algn="ctr"/>
            <a:r>
              <a:rPr lang="zh-TW" altLang="en-US" sz="4800" b="1" dirty="0" smtClean="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暨技藝教育</a:t>
            </a:r>
            <a:endParaRPr lang="en-US" altLang="zh-TW" sz="48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pPr algn="ctr"/>
            <a:r>
              <a:rPr lang="zh-TW" altLang="en-US" sz="6000" b="1" dirty="0" smtClean="0">
                <a:solidFill>
                  <a:srgbClr val="FF0000"/>
                </a:solidFill>
                <a:latin typeface="Microsoft YaHei" panose="020B0503020204020204" pitchFamily="34" charset="-122"/>
                <a:ea typeface="Microsoft YaHei" panose="020B0503020204020204" pitchFamily="34" charset="-122"/>
              </a:rPr>
              <a:t>諮詢</a:t>
            </a:r>
            <a:r>
              <a:rPr lang="zh-TW" altLang="en-US" sz="6000" b="1" dirty="0">
                <a:solidFill>
                  <a:srgbClr val="FF0000"/>
                </a:solidFill>
                <a:latin typeface="Microsoft YaHei" panose="020B0503020204020204" pitchFamily="34" charset="-122"/>
                <a:ea typeface="Microsoft YaHei" panose="020B0503020204020204" pitchFamily="34" charset="-122"/>
              </a:rPr>
              <a:t>輔導</a:t>
            </a:r>
            <a:endParaRPr lang="en-US" altLang="zh-TW" sz="6000" b="1" dirty="0">
              <a:solidFill>
                <a:srgbClr val="FF0000"/>
              </a:solidFill>
              <a:latin typeface="Microsoft YaHei" panose="020B0503020204020204" pitchFamily="34" charset="-122"/>
              <a:ea typeface="Microsoft YaHei" panose="020B0503020204020204" pitchFamily="34" charset="-122"/>
            </a:endParaRPr>
          </a:p>
          <a:p>
            <a:pPr algn="ctr"/>
            <a:r>
              <a:rPr lang="en-US" altLang="zh-TW" sz="4000" b="1" dirty="0" smtClean="0">
                <a:solidFill>
                  <a:schemeClr val="accent6">
                    <a:lumMod val="40000"/>
                    <a:lumOff val="60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a:t>
            </a:r>
            <a:r>
              <a:rPr lang="zh-TW" altLang="en-US" sz="4000" b="1" dirty="0" smtClean="0">
                <a:solidFill>
                  <a:schemeClr val="accent6">
                    <a:lumMod val="40000"/>
                    <a:lumOff val="60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諮詢輔導</a:t>
            </a:r>
            <a:r>
              <a:rPr lang="en-US" altLang="zh-TW" sz="4000" b="1" dirty="0" smtClean="0">
                <a:solidFill>
                  <a:schemeClr val="accent6">
                    <a:lumMod val="40000"/>
                    <a:lumOff val="60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a:t>
            </a:r>
            <a:endParaRPr lang="en-US" altLang="zh-TW" sz="4000" b="1" dirty="0">
              <a:solidFill>
                <a:schemeClr val="accent6">
                  <a:lumMod val="40000"/>
                  <a:lumOff val="60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4" name="文本框 776">
            <a:extLst>
              <a:ext uri="{FF2B5EF4-FFF2-40B4-BE49-F238E27FC236}">
                <a16:creationId xmlns="" xmlns:a16="http://schemas.microsoft.com/office/drawing/2014/main" id="{81FA6A8B-C251-494E-A88D-909C12227449}"/>
              </a:ext>
            </a:extLst>
          </p:cNvPr>
          <p:cNvSpPr txBox="1">
            <a:spLocks noChangeArrowheads="1"/>
          </p:cNvSpPr>
          <p:nvPr/>
        </p:nvSpPr>
        <p:spPr bwMode="auto">
          <a:xfrm>
            <a:off x="1416843" y="5973142"/>
            <a:ext cx="7156620" cy="88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ts val="600"/>
              </a:spcBef>
            </a:pPr>
            <a:r>
              <a:rPr lang="zh-TW" altLang="en-US" sz="2400" b="1" dirty="0" smtClean="0">
                <a:solidFill>
                  <a:srgbClr val="0000FF"/>
                </a:solidFill>
                <a:latin typeface="微软雅黑" panose="020B0503020204020204" pitchFamily="34" charset="-122"/>
                <a:ea typeface="微软雅黑" panose="020B0503020204020204" pitchFamily="34" charset="-122"/>
              </a:rPr>
              <a:t>花蓮縣政府教育處  王錦慧輔導員</a:t>
            </a:r>
            <a:endParaRPr lang="en-US" altLang="zh-TW" sz="2400" b="1" dirty="0" smtClean="0">
              <a:solidFill>
                <a:srgbClr val="0000FF"/>
              </a:solidFill>
              <a:latin typeface="微软雅黑" panose="020B0503020204020204" pitchFamily="34" charset="-122"/>
              <a:ea typeface="微软雅黑" panose="020B0503020204020204" pitchFamily="34" charset="-122"/>
            </a:endParaRPr>
          </a:p>
          <a:p>
            <a:pPr algn="ctr" eaLnBrk="1" hangingPunct="1">
              <a:spcBef>
                <a:spcPts val="600"/>
              </a:spcBef>
            </a:pPr>
            <a:r>
              <a:rPr lang="en-US" altLang="zh-CN" sz="2400" b="1" dirty="0" smtClean="0">
                <a:solidFill>
                  <a:srgbClr val="0000FF"/>
                </a:solidFill>
                <a:latin typeface="微软雅黑" panose="020B0503020204020204" pitchFamily="34" charset="-122"/>
                <a:ea typeface="微软雅黑" panose="020B0503020204020204" pitchFamily="34" charset="-122"/>
              </a:rPr>
              <a:t>110/04/14</a:t>
            </a:r>
            <a:endParaRPr lang="zh-CN" altLang="en-US" sz="2400" b="1" dirty="0">
              <a:solidFill>
                <a:srgbClr val="0000FF"/>
              </a:solidFill>
              <a:latin typeface="微软雅黑" panose="020B0503020204020204" pitchFamily="34" charset="-122"/>
              <a:ea typeface="微软雅黑" panose="020B0503020204020204" pitchFamily="34" charset="-122"/>
            </a:endParaRPr>
          </a:p>
        </p:txBody>
      </p:sp>
      <p:sp>
        <p:nvSpPr>
          <p:cNvPr id="5" name="文本框 776">
            <a:extLst>
              <a:ext uri="{FF2B5EF4-FFF2-40B4-BE49-F238E27FC236}">
                <a16:creationId xmlns="" xmlns:a16="http://schemas.microsoft.com/office/drawing/2014/main" id="{81FA6A8B-C251-494E-A88D-909C12227449}"/>
              </a:ext>
            </a:extLst>
          </p:cNvPr>
          <p:cNvSpPr txBox="1">
            <a:spLocks noChangeArrowheads="1"/>
          </p:cNvSpPr>
          <p:nvPr/>
        </p:nvSpPr>
        <p:spPr bwMode="auto">
          <a:xfrm>
            <a:off x="124725" y="109357"/>
            <a:ext cx="8998084"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TW" altLang="en-US" sz="2000" dirty="0" smtClean="0">
                <a:solidFill>
                  <a:srgbClr val="002060"/>
                </a:solidFill>
                <a:latin typeface="微软雅黑" panose="020B0503020204020204" pitchFamily="34" charset="-122"/>
                <a:ea typeface="微软雅黑" panose="020B0503020204020204" pitchFamily="34" charset="-122"/>
                <a:sym typeface="Wingdings"/>
              </a:rPr>
              <a:t></a:t>
            </a:r>
            <a:r>
              <a:rPr lang="zh-TW" altLang="en-US" sz="2000" dirty="0" smtClean="0">
                <a:solidFill>
                  <a:srgbClr val="002060"/>
                </a:solidFill>
                <a:latin typeface="微软雅黑" panose="020B0503020204020204" pitchFamily="34" charset="-122"/>
                <a:ea typeface="微软雅黑" panose="020B0503020204020204" pitchFamily="34" charset="-122"/>
              </a:rPr>
              <a:t>資料來源：教育部國教署國民中學生涯發展教育中央諮詢委員羅珮瑜校長</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35239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52" name="Shape 661">
            <a:extLst>
              <a:ext uri="{FF2B5EF4-FFF2-40B4-BE49-F238E27FC236}">
                <a16:creationId xmlns:a16="http://schemas.microsoft.com/office/drawing/2014/main" xmlns="" id="{53693215-0695-44EB-A96B-A78ECFE5CF36}"/>
              </a:ext>
            </a:extLst>
          </p:cNvPr>
          <p:cNvSpPr txBox="1">
            <a:spLocks/>
          </p:cNvSpPr>
          <p:nvPr/>
        </p:nvSpPr>
        <p:spPr>
          <a:xfrm>
            <a:off x="988586" y="1094297"/>
            <a:ext cx="6490516" cy="857400"/>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之總評等第</a:t>
            </a:r>
          </a:p>
        </p:txBody>
      </p:sp>
      <p:grpSp>
        <p:nvGrpSpPr>
          <p:cNvPr id="34" name="群組 33">
            <a:extLst>
              <a:ext uri="{FF2B5EF4-FFF2-40B4-BE49-F238E27FC236}">
                <a16:creationId xmlns:a16="http://schemas.microsoft.com/office/drawing/2014/main" xmlns="" id="{7E3834DD-C110-4D29-8231-C7F8372DE675}"/>
              </a:ext>
            </a:extLst>
          </p:cNvPr>
          <p:cNvGrpSpPr/>
          <p:nvPr/>
        </p:nvGrpSpPr>
        <p:grpSpPr>
          <a:xfrm>
            <a:off x="542184" y="2198574"/>
            <a:ext cx="8077050" cy="3858064"/>
            <a:chOff x="1988948" y="2569828"/>
            <a:chExt cx="8077050" cy="3858064"/>
          </a:xfrm>
        </p:grpSpPr>
        <p:sp>
          <p:nvSpPr>
            <p:cNvPr id="36" name="Rectangle 3">
              <a:extLst>
                <a:ext uri="{FF2B5EF4-FFF2-40B4-BE49-F238E27FC236}">
                  <a16:creationId xmlns:a16="http://schemas.microsoft.com/office/drawing/2014/main" xmlns="" id="{D691F74C-3EF0-4347-AECE-C86BECE7F473}"/>
                </a:ext>
              </a:extLst>
            </p:cNvPr>
            <p:cNvSpPr txBox="1">
              <a:spLocks noChangeArrowheads="1"/>
            </p:cNvSpPr>
            <p:nvPr/>
          </p:nvSpPr>
          <p:spPr bwMode="black">
            <a:xfrm>
              <a:off x="3007693" y="2569828"/>
              <a:ext cx="5904904" cy="1440160"/>
            </a:xfrm>
            <a:prstGeom prst="rect">
              <a:avLst/>
            </a:prstGeom>
            <a:gradFill>
              <a:gsLst>
                <a:gs pos="0">
                  <a:schemeClr val="accent1">
                    <a:lumMod val="20000"/>
                    <a:lumOff val="80000"/>
                  </a:schemeClr>
                </a:gs>
                <a:gs pos="49500">
                  <a:srgbClr val="F0E6E6"/>
                </a:gs>
                <a:gs pos="99000">
                  <a:schemeClr val="accent4">
                    <a:lumMod val="20000"/>
                    <a:lumOff val="80000"/>
                    <a:shade val="100000"/>
                    <a:satMod val="115000"/>
                  </a:schemeClr>
                </a:gs>
              </a:gsLst>
              <a:path path="circle">
                <a:fillToRect r="100000" b="100000"/>
              </a:path>
            </a:gradFill>
            <a:ln>
              <a:noFill/>
              <a:headEnd/>
              <a:tailEnd/>
            </a:ln>
          </p:spPr>
          <p:style>
            <a:lnRef idx="1">
              <a:schemeClr val="accent6"/>
            </a:lnRef>
            <a:fillRef idx="2">
              <a:schemeClr val="accent6"/>
            </a:fillRef>
            <a:effectRef idx="1">
              <a:schemeClr val="accent6"/>
            </a:effectRef>
            <a:fontRef idx="minor">
              <a:schemeClr val="dk1"/>
            </a:fontRef>
          </p:style>
          <p:txBody>
            <a:bodyPr/>
            <a:lstStyle>
              <a:lvl1pPr marL="457200" indent="-4572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fontAlgn="ctr" hangingPunct="1">
                <a:spcBef>
                  <a:spcPts val="0"/>
                </a:spcBef>
                <a:buClr>
                  <a:srgbClr val="BDCC64"/>
                </a:buClr>
                <a:buSzPct val="70000"/>
                <a:buNone/>
                <a:defRPr/>
              </a:pPr>
              <a:r>
                <a:rPr lang="zh-TW" altLang="en-US" sz="2200" b="1" dirty="0">
                  <a:latin typeface="Microsoft YaHei" panose="020B0503020204020204" pitchFamily="34" charset="-122"/>
                  <a:ea typeface="Microsoft YaHei" panose="020B0503020204020204" pitchFamily="34" charset="-122"/>
                  <a:cs typeface="Neuton"/>
                  <a:sym typeface="Neuton"/>
                </a:rPr>
                <a:t>「優等」：總評得分</a:t>
              </a:r>
              <a:r>
                <a:rPr lang="en-US" altLang="zh-TW" sz="2200" b="1" dirty="0">
                  <a:latin typeface="Microsoft YaHei" panose="020B0503020204020204" pitchFamily="34" charset="-122"/>
                  <a:ea typeface="Microsoft YaHei" panose="020B0503020204020204" pitchFamily="34" charset="-122"/>
                  <a:cs typeface="Neuton"/>
                  <a:sym typeface="Neuton"/>
                </a:rPr>
                <a:t>90</a:t>
              </a:r>
              <a:r>
                <a:rPr lang="zh-TW" altLang="en-US" sz="2200" b="1" dirty="0">
                  <a:latin typeface="Microsoft YaHei" panose="020B0503020204020204" pitchFamily="34" charset="-122"/>
                  <a:ea typeface="Microsoft YaHei" panose="020B0503020204020204" pitchFamily="34" charset="-122"/>
                  <a:cs typeface="Neuton"/>
                  <a:sym typeface="Neuton"/>
                </a:rPr>
                <a:t>分</a:t>
              </a:r>
              <a:r>
                <a:rPr lang="en-US" altLang="zh-TW" sz="2200" b="1" dirty="0">
                  <a:latin typeface="Microsoft YaHei" panose="020B0503020204020204" pitchFamily="34" charset="-122"/>
                  <a:ea typeface="Microsoft YaHei" panose="020B0503020204020204" pitchFamily="34" charset="-122"/>
                  <a:cs typeface="Neuton"/>
                  <a:sym typeface="Neuton"/>
                </a:rPr>
                <a:t>(</a:t>
              </a:r>
              <a:r>
                <a:rPr lang="zh-TW" altLang="en-US" sz="2200" b="1" dirty="0">
                  <a:latin typeface="Microsoft YaHei" panose="020B0503020204020204" pitchFamily="34" charset="-122"/>
                  <a:ea typeface="Microsoft YaHei" panose="020B0503020204020204" pitchFamily="34" charset="-122"/>
                  <a:cs typeface="Neuton"/>
                  <a:sym typeface="Neuton"/>
                </a:rPr>
                <a:t>含</a:t>
              </a:r>
              <a:r>
                <a:rPr lang="en-US" altLang="zh-TW" sz="2200" b="1" dirty="0">
                  <a:latin typeface="Microsoft YaHei" panose="020B0503020204020204" pitchFamily="34" charset="-122"/>
                  <a:ea typeface="Microsoft YaHei" panose="020B0503020204020204" pitchFamily="34" charset="-122"/>
                  <a:cs typeface="Neuton"/>
                  <a:sym typeface="Neuton"/>
                </a:rPr>
                <a:t>)</a:t>
              </a:r>
              <a:r>
                <a:rPr lang="zh-TW" altLang="en-US" sz="2200" b="1" dirty="0">
                  <a:latin typeface="Microsoft YaHei" panose="020B0503020204020204" pitchFamily="34" charset="-122"/>
                  <a:ea typeface="Microsoft YaHei" panose="020B0503020204020204" pitchFamily="34" charset="-122"/>
                  <a:cs typeface="Neuton"/>
                  <a:sym typeface="Neuton"/>
                </a:rPr>
                <a:t>以上。</a:t>
              </a:r>
            </a:p>
            <a:p>
              <a:pPr marL="0" indent="0" eaLnBrk="1" fontAlgn="ctr" hangingPunct="1">
                <a:spcBef>
                  <a:spcPts val="0"/>
                </a:spcBef>
                <a:buClr>
                  <a:srgbClr val="BDCC64"/>
                </a:buClr>
                <a:buSzPct val="70000"/>
                <a:buNone/>
                <a:defRPr/>
              </a:pPr>
              <a:r>
                <a:rPr lang="zh-TW" altLang="en-US" sz="2200" b="1" dirty="0">
                  <a:latin typeface="Microsoft YaHei" panose="020B0503020204020204" pitchFamily="34" charset="-122"/>
                  <a:ea typeface="Microsoft YaHei" panose="020B0503020204020204" pitchFamily="34" charset="-122"/>
                  <a:cs typeface="Neuton"/>
                  <a:sym typeface="Neuton"/>
                </a:rPr>
                <a:t>「一等」：總評得分介於</a:t>
              </a:r>
              <a:r>
                <a:rPr lang="en-US" altLang="zh-TW" sz="2200" b="1" dirty="0">
                  <a:latin typeface="Microsoft YaHei" panose="020B0503020204020204" pitchFamily="34" charset="-122"/>
                  <a:ea typeface="Microsoft YaHei" panose="020B0503020204020204" pitchFamily="34" charset="-122"/>
                  <a:cs typeface="Neuton"/>
                  <a:sym typeface="Neuton"/>
                </a:rPr>
                <a:t>75</a:t>
              </a:r>
              <a:r>
                <a:rPr lang="zh-TW" altLang="en-US" sz="2200" b="1" dirty="0">
                  <a:latin typeface="Microsoft YaHei" panose="020B0503020204020204" pitchFamily="34" charset="-122"/>
                  <a:ea typeface="Microsoft YaHei" panose="020B0503020204020204" pitchFamily="34" charset="-122"/>
                  <a:cs typeface="Neuton"/>
                  <a:sym typeface="Neuton"/>
                </a:rPr>
                <a:t>分 </a:t>
              </a:r>
              <a:r>
                <a:rPr lang="en-US" altLang="zh-TW" sz="2200" b="1" dirty="0">
                  <a:latin typeface="Microsoft YaHei" panose="020B0503020204020204" pitchFamily="34" charset="-122"/>
                  <a:ea typeface="Microsoft YaHei" panose="020B0503020204020204" pitchFamily="34" charset="-122"/>
                  <a:cs typeface="Neuton"/>
                  <a:sym typeface="Neuton"/>
                </a:rPr>
                <a:t>(</a:t>
              </a:r>
              <a:r>
                <a:rPr lang="zh-TW" altLang="en-US" sz="2200" b="1" dirty="0">
                  <a:latin typeface="Microsoft YaHei" panose="020B0503020204020204" pitchFamily="34" charset="-122"/>
                  <a:ea typeface="Microsoft YaHei" panose="020B0503020204020204" pitchFamily="34" charset="-122"/>
                  <a:cs typeface="Neuton"/>
                  <a:sym typeface="Neuton"/>
                </a:rPr>
                <a:t>含</a:t>
              </a:r>
              <a:r>
                <a:rPr lang="en-US" altLang="zh-TW" sz="2200" b="1" dirty="0">
                  <a:latin typeface="Microsoft YaHei" panose="020B0503020204020204" pitchFamily="34" charset="-122"/>
                  <a:ea typeface="Microsoft YaHei" panose="020B0503020204020204" pitchFamily="34" charset="-122"/>
                  <a:cs typeface="Neuton"/>
                  <a:sym typeface="Neuton"/>
                </a:rPr>
                <a:t>) </a:t>
              </a:r>
              <a:r>
                <a:rPr lang="zh-TW" altLang="en-US" sz="2200" b="1" dirty="0">
                  <a:latin typeface="Microsoft YaHei" panose="020B0503020204020204" pitchFamily="34" charset="-122"/>
                  <a:ea typeface="Microsoft YaHei" panose="020B0503020204020204" pitchFamily="34" charset="-122"/>
                  <a:cs typeface="Neuton"/>
                  <a:sym typeface="Neuton"/>
                </a:rPr>
                <a:t>至</a:t>
              </a:r>
              <a:r>
                <a:rPr lang="en-US" altLang="zh-TW" sz="2200" b="1" dirty="0">
                  <a:latin typeface="Microsoft YaHei" panose="020B0503020204020204" pitchFamily="34" charset="-122"/>
                  <a:ea typeface="Microsoft YaHei" panose="020B0503020204020204" pitchFamily="34" charset="-122"/>
                  <a:cs typeface="Neuton"/>
                  <a:sym typeface="Neuton"/>
                </a:rPr>
                <a:t>89</a:t>
              </a:r>
              <a:r>
                <a:rPr lang="zh-TW" altLang="en-US" sz="2200" b="1" dirty="0">
                  <a:latin typeface="Microsoft YaHei" panose="020B0503020204020204" pitchFamily="34" charset="-122"/>
                  <a:ea typeface="Microsoft YaHei" panose="020B0503020204020204" pitchFamily="34" charset="-122"/>
                  <a:cs typeface="Neuton"/>
                  <a:sym typeface="Neuton"/>
                </a:rPr>
                <a:t>分。</a:t>
              </a:r>
            </a:p>
            <a:p>
              <a:pPr marL="0" indent="0" eaLnBrk="1" fontAlgn="ctr" hangingPunct="1">
                <a:spcBef>
                  <a:spcPts val="0"/>
                </a:spcBef>
                <a:buClr>
                  <a:srgbClr val="BDCC64"/>
                </a:buClr>
                <a:buSzPct val="70000"/>
                <a:buNone/>
                <a:defRPr/>
              </a:pPr>
              <a:r>
                <a:rPr lang="zh-TW" altLang="en-US" sz="2200" b="1" dirty="0">
                  <a:latin typeface="Microsoft YaHei" panose="020B0503020204020204" pitchFamily="34" charset="-122"/>
                  <a:ea typeface="Microsoft YaHei" panose="020B0503020204020204" pitchFamily="34" charset="-122"/>
                  <a:cs typeface="Neuton"/>
                  <a:sym typeface="Neuton"/>
                </a:rPr>
                <a:t>「二等」：總評得分介於</a:t>
              </a:r>
              <a:r>
                <a:rPr lang="en-US" altLang="zh-TW" sz="2200" b="1" dirty="0">
                  <a:latin typeface="Microsoft YaHei" panose="020B0503020204020204" pitchFamily="34" charset="-122"/>
                  <a:ea typeface="Microsoft YaHei" panose="020B0503020204020204" pitchFamily="34" charset="-122"/>
                  <a:cs typeface="Neuton"/>
                  <a:sym typeface="Neuton"/>
                </a:rPr>
                <a:t>60</a:t>
              </a:r>
              <a:r>
                <a:rPr lang="zh-TW" altLang="en-US" sz="2200" b="1" dirty="0">
                  <a:latin typeface="Microsoft YaHei" panose="020B0503020204020204" pitchFamily="34" charset="-122"/>
                  <a:ea typeface="Microsoft YaHei" panose="020B0503020204020204" pitchFamily="34" charset="-122"/>
                  <a:cs typeface="Neuton"/>
                  <a:sym typeface="Neuton"/>
                </a:rPr>
                <a:t>分 </a:t>
              </a:r>
              <a:r>
                <a:rPr lang="en-US" altLang="zh-TW" sz="2200" b="1" dirty="0">
                  <a:latin typeface="Microsoft YaHei" panose="020B0503020204020204" pitchFamily="34" charset="-122"/>
                  <a:ea typeface="Microsoft YaHei" panose="020B0503020204020204" pitchFamily="34" charset="-122"/>
                  <a:cs typeface="Neuton"/>
                  <a:sym typeface="Neuton"/>
                </a:rPr>
                <a:t>(</a:t>
              </a:r>
              <a:r>
                <a:rPr lang="zh-TW" altLang="en-US" sz="2200" b="1" dirty="0">
                  <a:latin typeface="Microsoft YaHei" panose="020B0503020204020204" pitchFamily="34" charset="-122"/>
                  <a:ea typeface="Microsoft YaHei" panose="020B0503020204020204" pitchFamily="34" charset="-122"/>
                  <a:cs typeface="Neuton"/>
                  <a:sym typeface="Neuton"/>
                </a:rPr>
                <a:t>含</a:t>
              </a:r>
              <a:r>
                <a:rPr lang="en-US" altLang="zh-TW" sz="2200" b="1" dirty="0">
                  <a:latin typeface="Microsoft YaHei" panose="020B0503020204020204" pitchFamily="34" charset="-122"/>
                  <a:ea typeface="Microsoft YaHei" panose="020B0503020204020204" pitchFamily="34" charset="-122"/>
                  <a:cs typeface="Neuton"/>
                  <a:sym typeface="Neuton"/>
                </a:rPr>
                <a:t>) </a:t>
              </a:r>
              <a:r>
                <a:rPr lang="zh-TW" altLang="en-US" sz="2200" b="1" dirty="0">
                  <a:latin typeface="Microsoft YaHei" panose="020B0503020204020204" pitchFamily="34" charset="-122"/>
                  <a:ea typeface="Microsoft YaHei" panose="020B0503020204020204" pitchFamily="34" charset="-122"/>
                  <a:cs typeface="Neuton"/>
                  <a:sym typeface="Neuton"/>
                </a:rPr>
                <a:t>至</a:t>
              </a:r>
              <a:r>
                <a:rPr lang="en-US" altLang="zh-TW" sz="2200" b="1" dirty="0">
                  <a:latin typeface="Microsoft YaHei" panose="020B0503020204020204" pitchFamily="34" charset="-122"/>
                  <a:ea typeface="Microsoft YaHei" panose="020B0503020204020204" pitchFamily="34" charset="-122"/>
                  <a:cs typeface="Neuton"/>
                  <a:sym typeface="Neuton"/>
                </a:rPr>
                <a:t>74</a:t>
              </a:r>
              <a:r>
                <a:rPr lang="zh-TW" altLang="en-US" sz="2200" b="1" dirty="0">
                  <a:latin typeface="Microsoft YaHei" panose="020B0503020204020204" pitchFamily="34" charset="-122"/>
                  <a:ea typeface="Microsoft YaHei" panose="020B0503020204020204" pitchFamily="34" charset="-122"/>
                  <a:cs typeface="Neuton"/>
                  <a:sym typeface="Neuton"/>
                </a:rPr>
                <a:t>分。</a:t>
              </a:r>
            </a:p>
            <a:p>
              <a:pPr marL="0" indent="0" eaLnBrk="1" fontAlgn="ctr" hangingPunct="1">
                <a:spcBef>
                  <a:spcPts val="0"/>
                </a:spcBef>
                <a:buClr>
                  <a:srgbClr val="BDCC64"/>
                </a:buClr>
                <a:buSzPct val="70000"/>
                <a:buNone/>
                <a:defRPr/>
              </a:pPr>
              <a:r>
                <a:rPr lang="zh-TW" altLang="en-US" sz="2200" b="1" dirty="0">
                  <a:latin typeface="Microsoft YaHei" panose="020B0503020204020204" pitchFamily="34" charset="-122"/>
                  <a:ea typeface="Microsoft YaHei" panose="020B0503020204020204" pitchFamily="34" charset="-122"/>
                  <a:cs typeface="Neuton"/>
                  <a:sym typeface="Neuton"/>
                </a:rPr>
                <a:t>「三等」：總評得分</a:t>
              </a:r>
              <a:r>
                <a:rPr lang="en-US" altLang="zh-TW" sz="2200" b="1" dirty="0">
                  <a:latin typeface="Microsoft YaHei" panose="020B0503020204020204" pitchFamily="34" charset="-122"/>
                  <a:ea typeface="Microsoft YaHei" panose="020B0503020204020204" pitchFamily="34" charset="-122"/>
                  <a:cs typeface="Neuton"/>
                  <a:sym typeface="Neuton"/>
                </a:rPr>
                <a:t>59 (</a:t>
              </a:r>
              <a:r>
                <a:rPr lang="zh-TW" altLang="en-US" sz="2200" b="1" dirty="0">
                  <a:latin typeface="Microsoft YaHei" panose="020B0503020204020204" pitchFamily="34" charset="-122"/>
                  <a:ea typeface="Microsoft YaHei" panose="020B0503020204020204" pitchFamily="34" charset="-122"/>
                  <a:cs typeface="Neuton"/>
                  <a:sym typeface="Neuton"/>
                </a:rPr>
                <a:t>含</a:t>
              </a:r>
              <a:r>
                <a:rPr lang="en-US" altLang="zh-TW" sz="2200" b="1" dirty="0">
                  <a:latin typeface="Microsoft YaHei" panose="020B0503020204020204" pitchFamily="34" charset="-122"/>
                  <a:ea typeface="Microsoft YaHei" panose="020B0503020204020204" pitchFamily="34" charset="-122"/>
                  <a:cs typeface="Neuton"/>
                  <a:sym typeface="Neuton"/>
                </a:rPr>
                <a:t>)</a:t>
              </a:r>
              <a:r>
                <a:rPr lang="zh-TW" altLang="en-US" sz="2200" b="1" dirty="0">
                  <a:latin typeface="Microsoft YaHei" panose="020B0503020204020204" pitchFamily="34" charset="-122"/>
                  <a:ea typeface="Microsoft YaHei" panose="020B0503020204020204" pitchFamily="34" charset="-122"/>
                  <a:cs typeface="Neuton"/>
                  <a:sym typeface="Neuton"/>
                </a:rPr>
                <a:t>分以下。</a:t>
              </a:r>
            </a:p>
            <a:p>
              <a:pPr>
                <a:lnSpc>
                  <a:spcPct val="120000"/>
                </a:lnSpc>
                <a:spcBef>
                  <a:spcPts val="600"/>
                </a:spcBef>
                <a:buClr>
                  <a:srgbClr val="FF6600"/>
                </a:buClr>
                <a:buSzPct val="70000"/>
                <a:buFont typeface="Wingdings" pitchFamily="2" charset="2"/>
                <a:buChar char="u"/>
                <a:defRPr/>
              </a:pPr>
              <a:endParaRPr lang="zh-TW" altLang="en-US" sz="2200" dirty="0">
                <a:solidFill>
                  <a:schemeClr val="tx1">
                    <a:lumMod val="95000"/>
                    <a:lumOff val="5000"/>
                  </a:schemeClr>
                </a:solidFill>
                <a:latin typeface="微軟正黑體" pitchFamily="34" charset="-120"/>
                <a:ea typeface="微軟正黑體" pitchFamily="34" charset="-120"/>
                <a:cs typeface="Times New Roman" pitchFamily="18" charset="0"/>
              </a:endParaRPr>
            </a:p>
          </p:txBody>
        </p:sp>
        <p:sp>
          <p:nvSpPr>
            <p:cNvPr id="37" name="向上箭號圖說文字 58">
              <a:extLst>
                <a:ext uri="{FF2B5EF4-FFF2-40B4-BE49-F238E27FC236}">
                  <a16:creationId xmlns:a16="http://schemas.microsoft.com/office/drawing/2014/main" xmlns="" id="{C579CD13-1B48-42CE-9076-D43C16A2CC96}"/>
                </a:ext>
              </a:extLst>
            </p:cNvPr>
            <p:cNvSpPr/>
            <p:nvPr/>
          </p:nvSpPr>
          <p:spPr bwMode="auto">
            <a:xfrm>
              <a:off x="1995148" y="4147122"/>
              <a:ext cx="8070850" cy="1619935"/>
            </a:xfrm>
            <a:prstGeom prst="upArrowCallout">
              <a:avLst>
                <a:gd name="adj1" fmla="val 25000"/>
                <a:gd name="adj2" fmla="val 25000"/>
                <a:gd name="adj3" fmla="val 14744"/>
                <a:gd name="adj4" fmla="val 79336"/>
              </a:avLst>
            </a:prstGeom>
            <a:solidFill>
              <a:schemeClr val="accent3">
                <a:lumMod val="20000"/>
                <a:lumOff val="80000"/>
              </a:schemeClr>
            </a:solidFill>
            <a:ln w="28575" cap="flat" cmpd="sng" algn="ctr">
              <a:solidFill>
                <a:schemeClr val="tx1"/>
              </a:solidFill>
              <a:prstDash val="solid"/>
              <a:round/>
              <a:headEnd type="none" w="med" len="med"/>
              <a:tailEnd type="none" w="med" len="med"/>
            </a:ln>
            <a:effectLst/>
          </p:spPr>
          <p:txBody>
            <a:bodyPr/>
            <a:lstStyle/>
            <a:p>
              <a:pPr eaLnBrk="1" hangingPunct="1">
                <a:lnSpc>
                  <a:spcPts val="3000"/>
                </a:lnSpc>
                <a:defRPr/>
              </a:pPr>
              <a:r>
                <a:rPr lang="zh-TW" altLang="en-US" sz="2000" dirty="0">
                  <a:solidFill>
                    <a:srgbClr val="000000"/>
                  </a:solidFill>
                  <a:latin typeface="Microsoft YaHei" panose="020B0503020204020204" pitchFamily="34" charset="-122"/>
                  <a:ea typeface="Microsoft YaHei" panose="020B0503020204020204" pitchFamily="34" charset="-122"/>
                </a:rPr>
                <a:t>教育部十二年國民基本教育</a:t>
              </a:r>
              <a:r>
                <a:rPr lang="en-US" altLang="zh-TW" sz="2000" dirty="0">
                  <a:solidFill>
                    <a:srgbClr val="000000"/>
                  </a:solidFill>
                  <a:latin typeface="Microsoft YaHei" panose="020B0503020204020204" pitchFamily="34" charset="-122"/>
                  <a:ea typeface="Microsoft YaHei" panose="020B0503020204020204" pitchFamily="34" charset="-122"/>
                </a:rPr>
                <a:t>《</a:t>
              </a:r>
              <a:r>
                <a:rPr lang="zh-TW" altLang="en-US" sz="2000" dirty="0">
                  <a:solidFill>
                    <a:srgbClr val="000000"/>
                  </a:solidFill>
                  <a:latin typeface="Microsoft YaHei" panose="020B0503020204020204" pitchFamily="34" charset="-122"/>
                  <a:ea typeface="Microsoft YaHei" panose="020B0503020204020204" pitchFamily="34" charset="-122"/>
                </a:rPr>
                <a:t>落實國中教學正常化、適性輔導及品質提升方案</a:t>
              </a:r>
              <a:r>
                <a:rPr lang="en-US" altLang="zh-TW" sz="2000" dirty="0">
                  <a:solidFill>
                    <a:srgbClr val="000000"/>
                  </a:solidFill>
                  <a:latin typeface="Microsoft YaHei" panose="020B0503020204020204" pitchFamily="34" charset="-122"/>
                  <a:ea typeface="Microsoft YaHei" panose="020B0503020204020204" pitchFamily="34" charset="-122"/>
                </a:rPr>
                <a:t>》</a:t>
              </a:r>
              <a:r>
                <a:rPr lang="zh-TW" altLang="en-US" sz="2000" dirty="0">
                  <a:solidFill>
                    <a:srgbClr val="000000"/>
                  </a:solidFill>
                  <a:latin typeface="Microsoft YaHei" panose="020B0503020204020204" pitchFamily="34" charset="-122"/>
                  <a:ea typeface="Microsoft YaHei" panose="020B0503020204020204" pitchFamily="34" charset="-122"/>
                </a:rPr>
                <a:t>「</a:t>
              </a:r>
              <a:r>
                <a:rPr lang="zh-TW" altLang="en-US" sz="2000" u="sng" dirty="0">
                  <a:solidFill>
                    <a:srgbClr val="000000"/>
                  </a:solidFill>
                  <a:latin typeface="Microsoft YaHei" panose="020B0503020204020204" pitchFamily="34" charset="-122"/>
                  <a:ea typeface="Microsoft YaHei" panose="020B0503020204020204" pitchFamily="34" charset="-122"/>
                </a:rPr>
                <a:t>生涯發展教育績優學校</a:t>
              </a:r>
              <a:r>
                <a:rPr lang="zh-TW" altLang="en-US" sz="2000" dirty="0">
                  <a:solidFill>
                    <a:srgbClr val="000000"/>
                  </a:solidFill>
                  <a:latin typeface="Microsoft YaHei" panose="020B0503020204020204" pitchFamily="34" charset="-122"/>
                  <a:ea typeface="Microsoft YaHei" panose="020B0503020204020204" pitchFamily="34" charset="-122"/>
                </a:rPr>
                <a:t>」：前一學年（或最近一次</a:t>
              </a:r>
              <a:r>
                <a:rPr lang="zh-TW" altLang="en-US" sz="2000" dirty="0" smtClean="0">
                  <a:solidFill>
                    <a:srgbClr val="000000"/>
                  </a:solidFill>
                  <a:latin typeface="Microsoft YaHei" panose="020B0503020204020204" pitchFamily="34" charset="-122"/>
                  <a:ea typeface="Microsoft YaHei" panose="020B0503020204020204" pitchFamily="34" charset="-122"/>
                </a:rPr>
                <a:t>）諮詢輔導成績</a:t>
              </a:r>
              <a:r>
                <a:rPr lang="zh-TW" altLang="en-US" sz="2000" dirty="0">
                  <a:solidFill>
                    <a:srgbClr val="000000"/>
                  </a:solidFill>
                  <a:latin typeface="Microsoft YaHei" panose="020B0503020204020204" pitchFamily="34" charset="-122"/>
                  <a:ea typeface="Microsoft YaHei" panose="020B0503020204020204" pitchFamily="34" charset="-122"/>
                </a:rPr>
                <a:t>為前</a:t>
              </a:r>
              <a:r>
                <a:rPr lang="en-US" altLang="zh-TW" sz="2000" dirty="0">
                  <a:solidFill>
                    <a:srgbClr val="000000"/>
                  </a:solidFill>
                  <a:latin typeface="Microsoft YaHei" panose="020B0503020204020204" pitchFamily="34" charset="-122"/>
                  <a:ea typeface="Microsoft YaHei" panose="020B0503020204020204" pitchFamily="34" charset="-122"/>
                </a:rPr>
                <a:t>2</a:t>
              </a:r>
              <a:r>
                <a:rPr lang="zh-TW" altLang="en-US" sz="2000" dirty="0">
                  <a:solidFill>
                    <a:srgbClr val="000000"/>
                  </a:solidFill>
                  <a:latin typeface="Microsoft YaHei" panose="020B0503020204020204" pitchFamily="34" charset="-122"/>
                  <a:ea typeface="Microsoft YaHei" panose="020B0503020204020204" pitchFamily="34" charset="-122"/>
                </a:rPr>
                <a:t>個等級以上。</a:t>
              </a:r>
            </a:p>
          </p:txBody>
        </p:sp>
        <p:sp>
          <p:nvSpPr>
            <p:cNvPr id="38" name="矩形 37">
              <a:extLst>
                <a:ext uri="{FF2B5EF4-FFF2-40B4-BE49-F238E27FC236}">
                  <a16:creationId xmlns:a16="http://schemas.microsoft.com/office/drawing/2014/main" xmlns="" id="{55DB553E-F632-4D4D-8046-938B4C237A1E}"/>
                </a:ext>
              </a:extLst>
            </p:cNvPr>
            <p:cNvSpPr>
              <a:spLocks noChangeArrowheads="1"/>
            </p:cNvSpPr>
            <p:nvPr/>
          </p:nvSpPr>
          <p:spPr bwMode="auto">
            <a:xfrm>
              <a:off x="1988948" y="5649294"/>
              <a:ext cx="8077049" cy="778598"/>
            </a:xfrm>
            <a:prstGeom prst="rect">
              <a:avLst/>
            </a:prstGeom>
            <a:solidFill>
              <a:schemeClr val="accent2">
                <a:lumMod val="40000"/>
                <a:lumOff val="60000"/>
              </a:schemeClr>
            </a:solidFill>
            <a:ln w="28575" algn="ctr">
              <a:solidFill>
                <a:srgbClr val="7030A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ts val="3000"/>
                </a:lnSpc>
                <a:spcBef>
                  <a:spcPct val="0"/>
                </a:spcBef>
                <a:buFontTx/>
                <a:buNone/>
                <a:defRPr/>
              </a:pPr>
              <a:r>
                <a:rPr lang="zh-TW" altLang="en-US" sz="2000" dirty="0">
                  <a:solidFill>
                    <a:srgbClr val="800080"/>
                  </a:solidFill>
                  <a:latin typeface="Microsoft YaHei" panose="020B0503020204020204" pitchFamily="34" charset="-122"/>
                  <a:ea typeface="Microsoft YaHei" panose="020B0503020204020204" pitchFamily="34" charset="-122"/>
                </a:rPr>
                <a:t>縣市生涯發展教育績優學校預定目標──</a:t>
              </a:r>
              <a:endParaRPr lang="en-US" altLang="zh-TW" sz="2000" dirty="0">
                <a:solidFill>
                  <a:srgbClr val="800080"/>
                </a:solidFill>
                <a:latin typeface="Microsoft YaHei" panose="020B0503020204020204" pitchFamily="34" charset="-122"/>
                <a:ea typeface="Microsoft YaHei" panose="020B0503020204020204" pitchFamily="34" charset="-122"/>
              </a:endParaRPr>
            </a:p>
            <a:p>
              <a:pPr algn="ctr" eaLnBrk="1" hangingPunct="1">
                <a:lnSpc>
                  <a:spcPts val="3000"/>
                </a:lnSpc>
                <a:spcBef>
                  <a:spcPct val="0"/>
                </a:spcBef>
                <a:buFontTx/>
                <a:buNone/>
                <a:defRPr/>
              </a:pPr>
              <a:r>
                <a:rPr lang="en-US" altLang="zh-TW" sz="2000" dirty="0">
                  <a:solidFill>
                    <a:srgbClr val="800080"/>
                  </a:solidFill>
                  <a:latin typeface="Microsoft YaHei" panose="020B0503020204020204" pitchFamily="34" charset="-122"/>
                  <a:ea typeface="Microsoft YaHei" panose="020B0503020204020204" pitchFamily="34" charset="-122"/>
                </a:rPr>
                <a:t>101</a:t>
              </a:r>
              <a:r>
                <a:rPr lang="zh-TW" altLang="en-US" sz="2000" dirty="0">
                  <a:solidFill>
                    <a:srgbClr val="800080"/>
                  </a:solidFill>
                  <a:latin typeface="Microsoft YaHei" panose="020B0503020204020204" pitchFamily="34" charset="-122"/>
                  <a:ea typeface="Microsoft YaHei" panose="020B0503020204020204" pitchFamily="34" charset="-122"/>
                </a:rPr>
                <a:t>年</a:t>
              </a:r>
              <a:r>
                <a:rPr lang="en-US" altLang="zh-TW" sz="2000" dirty="0">
                  <a:solidFill>
                    <a:srgbClr val="800080"/>
                  </a:solidFill>
                  <a:latin typeface="Microsoft YaHei" panose="020B0503020204020204" pitchFamily="34" charset="-122"/>
                  <a:ea typeface="Microsoft YaHei" panose="020B0503020204020204" pitchFamily="34" charset="-122"/>
                </a:rPr>
                <a:t>50</a:t>
              </a:r>
              <a:r>
                <a:rPr lang="zh-TW" altLang="en-US" sz="2000" dirty="0">
                  <a:solidFill>
                    <a:srgbClr val="800080"/>
                  </a:solidFill>
                  <a:latin typeface="Microsoft YaHei" panose="020B0503020204020204" pitchFamily="34" charset="-122"/>
                  <a:ea typeface="Microsoft YaHei" panose="020B0503020204020204" pitchFamily="34" charset="-122"/>
                </a:rPr>
                <a:t>％</a:t>
              </a:r>
              <a:r>
                <a:rPr lang="zh-TW" altLang="en-US" sz="2000" dirty="0">
                  <a:solidFill>
                    <a:schemeClr val="tx1">
                      <a:lumMod val="95000"/>
                      <a:lumOff val="5000"/>
                    </a:schemeClr>
                  </a:solidFill>
                  <a:latin typeface="Microsoft YaHei" panose="020B0503020204020204" pitchFamily="34" charset="-122"/>
                  <a:ea typeface="Microsoft YaHei" panose="020B0503020204020204" pitchFamily="34" charset="-122"/>
                </a:rPr>
                <a:t>→</a:t>
              </a:r>
              <a:r>
                <a:rPr lang="en-US" altLang="zh-TW" sz="2000" dirty="0">
                  <a:solidFill>
                    <a:srgbClr val="800080"/>
                  </a:solidFill>
                  <a:latin typeface="Microsoft YaHei" panose="020B0503020204020204" pitchFamily="34" charset="-122"/>
                  <a:ea typeface="Microsoft YaHei" panose="020B0503020204020204" pitchFamily="34" charset="-122"/>
                </a:rPr>
                <a:t>102</a:t>
              </a:r>
              <a:r>
                <a:rPr lang="zh-TW" altLang="en-US" sz="2000" dirty="0">
                  <a:solidFill>
                    <a:srgbClr val="800080"/>
                  </a:solidFill>
                  <a:latin typeface="Microsoft YaHei" panose="020B0503020204020204" pitchFamily="34" charset="-122"/>
                  <a:ea typeface="Microsoft YaHei" panose="020B0503020204020204" pitchFamily="34" charset="-122"/>
                </a:rPr>
                <a:t>年</a:t>
              </a:r>
              <a:r>
                <a:rPr lang="en-US" altLang="zh-TW" sz="2000" dirty="0">
                  <a:solidFill>
                    <a:srgbClr val="800080"/>
                  </a:solidFill>
                  <a:latin typeface="Microsoft YaHei" panose="020B0503020204020204" pitchFamily="34" charset="-122"/>
                  <a:ea typeface="Microsoft YaHei" panose="020B0503020204020204" pitchFamily="34" charset="-122"/>
                </a:rPr>
                <a:t>60</a:t>
              </a:r>
              <a:r>
                <a:rPr lang="zh-TW" altLang="en-US" sz="2000" dirty="0">
                  <a:solidFill>
                    <a:srgbClr val="800080"/>
                  </a:solidFill>
                  <a:latin typeface="Microsoft YaHei" panose="020B0503020204020204" pitchFamily="34" charset="-122"/>
                  <a:ea typeface="Microsoft YaHei" panose="020B0503020204020204" pitchFamily="34" charset="-122"/>
                </a:rPr>
                <a:t>％</a:t>
              </a:r>
              <a:r>
                <a:rPr lang="zh-TW" altLang="en-US" sz="2000" dirty="0">
                  <a:solidFill>
                    <a:schemeClr val="tx1">
                      <a:lumMod val="95000"/>
                      <a:lumOff val="5000"/>
                    </a:schemeClr>
                  </a:solidFill>
                  <a:latin typeface="Microsoft YaHei" panose="020B0503020204020204" pitchFamily="34" charset="-122"/>
                  <a:ea typeface="Microsoft YaHei" panose="020B0503020204020204" pitchFamily="34" charset="-122"/>
                </a:rPr>
                <a:t>→</a:t>
              </a:r>
              <a:r>
                <a:rPr lang="en-US" altLang="zh-TW" sz="2000" dirty="0">
                  <a:solidFill>
                    <a:srgbClr val="800080"/>
                  </a:solidFill>
                  <a:latin typeface="Microsoft YaHei" panose="020B0503020204020204" pitchFamily="34" charset="-122"/>
                  <a:ea typeface="Microsoft YaHei" panose="020B0503020204020204" pitchFamily="34" charset="-122"/>
                </a:rPr>
                <a:t>103</a:t>
              </a:r>
              <a:r>
                <a:rPr lang="zh-TW" altLang="en-US" sz="2000" dirty="0">
                  <a:solidFill>
                    <a:srgbClr val="800080"/>
                  </a:solidFill>
                  <a:latin typeface="Microsoft YaHei" panose="020B0503020204020204" pitchFamily="34" charset="-122"/>
                  <a:ea typeface="Microsoft YaHei" panose="020B0503020204020204" pitchFamily="34" charset="-122"/>
                </a:rPr>
                <a:t>年</a:t>
              </a:r>
              <a:r>
                <a:rPr lang="en-US" altLang="zh-TW" sz="2000" dirty="0">
                  <a:solidFill>
                    <a:srgbClr val="800080"/>
                  </a:solidFill>
                  <a:latin typeface="Microsoft YaHei" panose="020B0503020204020204" pitchFamily="34" charset="-122"/>
                  <a:ea typeface="Microsoft YaHei" panose="020B0503020204020204" pitchFamily="34" charset="-122"/>
                </a:rPr>
                <a:t>70</a:t>
              </a:r>
              <a:r>
                <a:rPr lang="zh-TW" altLang="en-US" sz="2000" dirty="0">
                  <a:solidFill>
                    <a:srgbClr val="800080"/>
                  </a:solidFill>
                  <a:latin typeface="Microsoft YaHei" panose="020B0503020204020204" pitchFamily="34" charset="-122"/>
                  <a:ea typeface="Microsoft YaHei" panose="020B0503020204020204" pitchFamily="34" charset="-122"/>
                </a:rPr>
                <a:t>％</a:t>
              </a:r>
              <a:r>
                <a:rPr lang="zh-TW" altLang="en-US" sz="2000" dirty="0">
                  <a:solidFill>
                    <a:schemeClr val="tx1">
                      <a:lumMod val="95000"/>
                      <a:lumOff val="5000"/>
                    </a:schemeClr>
                  </a:solidFill>
                  <a:latin typeface="Microsoft YaHei" panose="020B0503020204020204" pitchFamily="34" charset="-122"/>
                  <a:ea typeface="Microsoft YaHei" panose="020B0503020204020204" pitchFamily="34" charset="-122"/>
                </a:rPr>
                <a:t>→</a:t>
              </a:r>
              <a:r>
                <a:rPr lang="en-US" altLang="zh-TW" sz="2400" b="1" dirty="0">
                  <a:solidFill>
                    <a:srgbClr val="800080"/>
                  </a:solidFill>
                  <a:latin typeface="Microsoft YaHei" panose="020B0503020204020204" pitchFamily="34" charset="-122"/>
                  <a:ea typeface="Microsoft YaHei" panose="020B0503020204020204" pitchFamily="34" charset="-122"/>
                </a:rPr>
                <a:t>104</a:t>
              </a:r>
              <a:r>
                <a:rPr lang="zh-TW" altLang="en-US" sz="2400" b="1" dirty="0">
                  <a:solidFill>
                    <a:srgbClr val="800080"/>
                  </a:solidFill>
                  <a:latin typeface="Microsoft YaHei" panose="020B0503020204020204" pitchFamily="34" charset="-122"/>
                  <a:ea typeface="Microsoft YaHei" panose="020B0503020204020204" pitchFamily="34" charset="-122"/>
                </a:rPr>
                <a:t>年以後</a:t>
              </a:r>
              <a:r>
                <a:rPr lang="en-US" altLang="zh-TW" sz="2400" b="1" dirty="0">
                  <a:solidFill>
                    <a:srgbClr val="FF0000"/>
                  </a:solidFill>
                  <a:latin typeface="Microsoft YaHei" panose="020B0503020204020204" pitchFamily="34" charset="-122"/>
                  <a:ea typeface="Microsoft YaHei" panose="020B0503020204020204" pitchFamily="34" charset="-122"/>
                </a:rPr>
                <a:t>75%</a:t>
              </a:r>
              <a:endParaRPr lang="zh-TW" altLang="en-US" sz="2400" b="1" dirty="0">
                <a:solidFill>
                  <a:srgbClr val="FF0000"/>
                </a:solidFill>
                <a:latin typeface="Microsoft YaHei" panose="020B0503020204020204" pitchFamily="34" charset="-122"/>
                <a:ea typeface="Microsoft YaHei" panose="020B0503020204020204" pitchFamily="34" charset="-122"/>
              </a:endParaRPr>
            </a:p>
          </p:txBody>
        </p:sp>
      </p:grpSp>
      <p:sp>
        <p:nvSpPr>
          <p:cNvPr id="35" name="矩形 34">
            <a:extLst>
              <a:ext uri="{FF2B5EF4-FFF2-40B4-BE49-F238E27FC236}">
                <a16:creationId xmlns:a16="http://schemas.microsoft.com/office/drawing/2014/main" xmlns="" id="{76EDAE28-25FC-4FD1-A6D0-06B49C6D8526}"/>
              </a:ext>
            </a:extLst>
          </p:cNvPr>
          <p:cNvSpPr>
            <a:spLocks noChangeArrowheads="1"/>
          </p:cNvSpPr>
          <p:nvPr/>
        </p:nvSpPr>
        <p:spPr bwMode="auto">
          <a:xfrm>
            <a:off x="1489799" y="2105705"/>
            <a:ext cx="6062585" cy="1612107"/>
          </a:xfrm>
          <a:prstGeom prst="rect">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zh-TW" altLang="en-US" sz="1200">
              <a:solidFill>
                <a:srgbClr val="000000"/>
              </a:solidFill>
            </a:endParaRPr>
          </a:p>
        </p:txBody>
      </p:sp>
      <p:sp>
        <p:nvSpPr>
          <p:cNvPr id="11" name="文字方塊 10">
            <a:extLst>
              <a:ext uri="{FF2B5EF4-FFF2-40B4-BE49-F238E27FC236}">
                <a16:creationId xmlns:a16="http://schemas.microsoft.com/office/drawing/2014/main" xmlns="" id="{0FC8B612-4568-4315-99F4-DDE47A4B8FBC}"/>
              </a:ext>
            </a:extLst>
          </p:cNvPr>
          <p:cNvSpPr txBox="1"/>
          <p:nvPr/>
        </p:nvSpPr>
        <p:spPr>
          <a:xfrm>
            <a:off x="2053088" y="517860"/>
            <a:ext cx="4826178"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5" name="矩形 14">
            <a:extLst>
              <a:ext uri="{FF2B5EF4-FFF2-40B4-BE49-F238E27FC236}">
                <a16:creationId xmlns:a16="http://schemas.microsoft.com/office/drawing/2014/main" xmlns="" id="{7D15E3A6-1B6B-471F-A785-C300B945B56E}"/>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6" name="直接连接符 56">
            <a:extLst>
              <a:ext uri="{FF2B5EF4-FFF2-40B4-BE49-F238E27FC236}">
                <a16:creationId xmlns:a16="http://schemas.microsoft.com/office/drawing/2014/main" xmlns="" id="{D3B34C90-0116-4FB5-8A48-8DACA7AD1EB9}"/>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55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52" name="Shape 661">
            <a:extLst>
              <a:ext uri="{FF2B5EF4-FFF2-40B4-BE49-F238E27FC236}">
                <a16:creationId xmlns:a16="http://schemas.microsoft.com/office/drawing/2014/main" xmlns="" id="{53693215-0695-44EB-A96B-A78ECFE5CF36}"/>
              </a:ext>
            </a:extLst>
          </p:cNvPr>
          <p:cNvSpPr txBox="1">
            <a:spLocks/>
          </p:cNvSpPr>
          <p:nvPr/>
        </p:nvSpPr>
        <p:spPr>
          <a:xfrm>
            <a:off x="979877" y="1361076"/>
            <a:ext cx="6154168" cy="857400"/>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-1</a:t>
            </a:r>
            <a:endParaRPr lang="zh-TW" altLang="en-US" sz="3200" b="1" dirty="0">
              <a:solidFill>
                <a:srgbClr val="CC6600"/>
              </a:solidFill>
              <a:latin typeface="Microsoft YaHei" pitchFamily="34" charset="-122"/>
              <a:ea typeface="Microsoft YaHei" pitchFamily="34" charset="-122"/>
            </a:endParaRPr>
          </a:p>
        </p:txBody>
      </p:sp>
      <p:sp>
        <p:nvSpPr>
          <p:cNvPr id="6" name="Shape 662">
            <a:extLst>
              <a:ext uri="{FF2B5EF4-FFF2-40B4-BE49-F238E27FC236}">
                <a16:creationId xmlns:a16="http://schemas.microsoft.com/office/drawing/2014/main" xmlns="" id="{19409816-8941-4248-BC21-18C7DF15A6AA}"/>
              </a:ext>
            </a:extLst>
          </p:cNvPr>
          <p:cNvSpPr txBox="1">
            <a:spLocks/>
          </p:cNvSpPr>
          <p:nvPr/>
        </p:nvSpPr>
        <p:spPr>
          <a:xfrm>
            <a:off x="968356" y="2354872"/>
            <a:ext cx="3718130"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chemeClr val="accent5">
                    <a:lumMod val="50000"/>
                  </a:schemeClr>
                </a:solidFill>
                <a:latin typeface="Microsoft YaHei" panose="020B0503020204020204" pitchFamily="34" charset="-122"/>
                <a:ea typeface="Microsoft YaHei" panose="020B0503020204020204" pitchFamily="34" charset="-122"/>
              </a:rPr>
              <a:t>表</a:t>
            </a:r>
            <a:r>
              <a:rPr lang="en-US" altLang="zh-TW" b="1" u="sng" dirty="0">
                <a:solidFill>
                  <a:schemeClr val="accent5">
                    <a:lumMod val="50000"/>
                  </a:schemeClr>
                </a:solidFill>
                <a:latin typeface="Microsoft YaHei" panose="020B0503020204020204" pitchFamily="34" charset="-122"/>
                <a:ea typeface="Microsoft YaHei" panose="020B0503020204020204" pitchFamily="34" charset="-122"/>
              </a:rPr>
              <a:t>A</a:t>
            </a:r>
            <a:r>
              <a:rPr lang="zh-TW" altLang="en-US" b="1" u="sng" dirty="0">
                <a:solidFill>
                  <a:schemeClr val="accent5">
                    <a:lumMod val="50000"/>
                  </a:schemeClr>
                </a:solidFill>
                <a:latin typeface="Microsoft YaHei" panose="020B0503020204020204" pitchFamily="34" charset="-122"/>
                <a:ea typeface="Microsoft YaHei" panose="020B0503020204020204" pitchFamily="34" charset="-122"/>
              </a:rPr>
              <a:t>、學校基本資料</a:t>
            </a:r>
          </a:p>
        </p:txBody>
      </p:sp>
      <p:sp>
        <p:nvSpPr>
          <p:cNvPr id="7" name="圓角化同側角落矩形 33">
            <a:extLst>
              <a:ext uri="{FF2B5EF4-FFF2-40B4-BE49-F238E27FC236}">
                <a16:creationId xmlns:a16="http://schemas.microsoft.com/office/drawing/2014/main" xmlns="" id="{BEA76870-FB5D-46CB-8355-DCD90ACAD087}"/>
              </a:ext>
            </a:extLst>
          </p:cNvPr>
          <p:cNvSpPr/>
          <p:nvPr/>
        </p:nvSpPr>
        <p:spPr>
          <a:xfrm>
            <a:off x="1046149" y="3092097"/>
            <a:ext cx="2376264" cy="460457"/>
          </a:xfrm>
          <a:prstGeom prst="round2SameRect">
            <a:avLst/>
          </a:prstGeom>
          <a:solidFill>
            <a:srgbClr val="CDDD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一、全校班級數</a:t>
            </a:r>
          </a:p>
        </p:txBody>
      </p:sp>
      <p:graphicFrame>
        <p:nvGraphicFramePr>
          <p:cNvPr id="8" name="表格 7">
            <a:extLst>
              <a:ext uri="{FF2B5EF4-FFF2-40B4-BE49-F238E27FC236}">
                <a16:creationId xmlns:a16="http://schemas.microsoft.com/office/drawing/2014/main" xmlns="" id="{5F980877-EF4F-436C-9228-05034D75A2D9}"/>
              </a:ext>
            </a:extLst>
          </p:cNvPr>
          <p:cNvGraphicFramePr>
            <a:graphicFrameLocks noGrp="1"/>
          </p:cNvGraphicFramePr>
          <p:nvPr>
            <p:extLst>
              <p:ext uri="{D42A27DB-BD31-4B8C-83A1-F6EECF244321}">
                <p14:modId xmlns:p14="http://schemas.microsoft.com/office/powerpoint/2010/main" val="2163097368"/>
              </p:ext>
            </p:extLst>
          </p:nvPr>
        </p:nvGraphicFramePr>
        <p:xfrm>
          <a:off x="1041067" y="3524145"/>
          <a:ext cx="7331409" cy="2495936"/>
        </p:xfrm>
        <a:graphic>
          <a:graphicData uri="http://schemas.openxmlformats.org/drawingml/2006/table">
            <a:tbl>
              <a:tblPr/>
              <a:tblGrid>
                <a:gridCol w="2654525">
                  <a:extLst>
                    <a:ext uri="{9D8B030D-6E8A-4147-A177-3AD203B41FA5}">
                      <a16:colId xmlns:a16="http://schemas.microsoft.com/office/drawing/2014/main" xmlns="" val="20000"/>
                    </a:ext>
                  </a:extLst>
                </a:gridCol>
                <a:gridCol w="3463468">
                  <a:extLst>
                    <a:ext uri="{9D8B030D-6E8A-4147-A177-3AD203B41FA5}">
                      <a16:colId xmlns:a16="http://schemas.microsoft.com/office/drawing/2014/main" xmlns="" val="20001"/>
                    </a:ext>
                  </a:extLst>
                </a:gridCol>
                <a:gridCol w="1213416">
                  <a:extLst>
                    <a:ext uri="{9D8B030D-6E8A-4147-A177-3AD203B41FA5}">
                      <a16:colId xmlns:a16="http://schemas.microsoft.com/office/drawing/2014/main" xmlns="" val="20002"/>
                    </a:ext>
                  </a:extLst>
                </a:gridCol>
              </a:tblGrid>
              <a:tr h="90407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年級</a:t>
                      </a:r>
                    </a:p>
                  </a:txBody>
                  <a:tcPr marL="51532" marR="51532"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班級數</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包含美術班、音樂班、體育班</a:t>
                      </a:r>
                      <a:r>
                        <a:rPr kumimoji="0" lang="zh-TW" altLang="zh-TW" sz="1600" b="1" i="0" u="none" strike="noStrike" cap="none" normalizeH="0" baseline="0" dirty="0" smtClean="0">
                          <a:ln>
                            <a:noFill/>
                          </a:ln>
                          <a:solidFill>
                            <a:srgbClr val="0D0D0D"/>
                          </a:solidFill>
                          <a:effectLst/>
                          <a:latin typeface="Microsoft YaHei" panose="020B0503020204020204" pitchFamily="34" charset="-122"/>
                          <a:ea typeface="Microsoft YaHei" panose="020B0503020204020204" pitchFamily="34" charset="-122"/>
                        </a:rPr>
                        <a:t>、</a:t>
                      </a:r>
                      <a:endParaRPr kumimoji="0" lang="en-US" altLang="zh-TW" sz="1600" b="1" i="0" u="none" strike="noStrike" cap="none" normalizeH="0" baseline="0" dirty="0" smtClean="0">
                        <a:ln>
                          <a:noFill/>
                        </a:ln>
                        <a:solidFill>
                          <a:srgbClr val="0D0D0D"/>
                        </a:solidFill>
                        <a:effectLst/>
                        <a:latin typeface="Microsoft YaHei" panose="020B0503020204020204" pitchFamily="34" charset="-122"/>
                        <a:ea typeface="Microsoft YaHei"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smtClean="0">
                          <a:ln>
                            <a:noFill/>
                          </a:ln>
                          <a:solidFill>
                            <a:srgbClr val="0D0D0D"/>
                          </a:solidFill>
                          <a:effectLst/>
                          <a:latin typeface="Microsoft YaHei" panose="020B0503020204020204" pitchFamily="34" charset="-122"/>
                          <a:ea typeface="Microsoft YaHei" panose="020B0503020204020204" pitchFamily="34" charset="-122"/>
                        </a:rPr>
                        <a:t>舞蹈</a:t>
                      </a: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班、身障班等</a:t>
                      </a:r>
                    </a:p>
                  </a:txBody>
                  <a:tcPr marL="51532" marR="51532"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學生人數</a:t>
                      </a:r>
                    </a:p>
                  </a:txBody>
                  <a:tcPr marL="51532" marR="51532"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378608">
                <a:tc>
                  <a:txBody>
                    <a:bodyPr/>
                    <a:lstStyle>
                      <a:lvl1pPr indent="225425">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225425" algn="dist"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國中一年級（七年級）</a:t>
                      </a:r>
                    </a:p>
                  </a:txBody>
                  <a:tcPr marL="51532" marR="51532"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51532" marR="51532"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1" i="0"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endParaRPr>
                    </a:p>
                  </a:txBody>
                  <a:tcPr marL="51532" marR="51532"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378608">
                <a:tc>
                  <a:txBody>
                    <a:bodyPr/>
                    <a:lstStyle>
                      <a:lvl1pPr indent="225425">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225425" algn="dist"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國中二年級（八年級）</a:t>
                      </a:r>
                    </a:p>
                  </a:txBody>
                  <a:tcPr marL="51532" marR="51532"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51532" marR="51532"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51532" marR="51532"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378608">
                <a:tc>
                  <a:txBody>
                    <a:bodyPr/>
                    <a:lstStyle>
                      <a:lvl1pPr indent="225425">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225425" algn="dist"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國中三年級（九年級）</a:t>
                      </a:r>
                    </a:p>
                  </a:txBody>
                  <a:tcPr marL="51532" marR="51532"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50800" cap="flat" cmpd="dbl"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51532" marR="51532"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50800" cap="flat" cmpd="dbl"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51532" marR="51532"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50800" cap="flat" cmpd="dbl"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456042">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合</a:t>
                      </a: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計</a:t>
                      </a:r>
                    </a:p>
                  </a:txBody>
                  <a:tcPr marL="51532" marR="51532"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50800" cap="flat" cmpd="dbl"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51532" marR="51532"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50800" cap="flat" cmpd="dbl"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51532" marR="51532"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50800" cap="flat" cmpd="dbl"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bl>
          </a:graphicData>
        </a:graphic>
      </p:graphicFrame>
      <p:sp>
        <p:nvSpPr>
          <p:cNvPr id="12" name="文字方塊 11">
            <a:extLst>
              <a:ext uri="{FF2B5EF4-FFF2-40B4-BE49-F238E27FC236}">
                <a16:creationId xmlns:a16="http://schemas.microsoft.com/office/drawing/2014/main" xmlns="" id="{EA7A0B73-D047-4009-AC16-F0263A0D5C24}"/>
              </a:ext>
            </a:extLst>
          </p:cNvPr>
          <p:cNvSpPr txBox="1"/>
          <p:nvPr/>
        </p:nvSpPr>
        <p:spPr>
          <a:xfrm>
            <a:off x="2053088" y="517860"/>
            <a:ext cx="4741118"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3" name="矩形 12">
            <a:extLst>
              <a:ext uri="{FF2B5EF4-FFF2-40B4-BE49-F238E27FC236}">
                <a16:creationId xmlns:a16="http://schemas.microsoft.com/office/drawing/2014/main" xmlns="" id="{CF65498D-8E67-470C-8748-6F323699CAC9}"/>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4" name="直接连接符 56">
            <a:extLst>
              <a:ext uri="{FF2B5EF4-FFF2-40B4-BE49-F238E27FC236}">
                <a16:creationId xmlns:a16="http://schemas.microsoft.com/office/drawing/2014/main" xmlns="" id="{1BB19E81-8106-4B41-B57B-0A51D3253B86}"/>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81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52" name="Shape 661">
            <a:extLst>
              <a:ext uri="{FF2B5EF4-FFF2-40B4-BE49-F238E27FC236}">
                <a16:creationId xmlns:a16="http://schemas.microsoft.com/office/drawing/2014/main" xmlns="" id="{53693215-0695-44EB-A96B-A78ECFE5CF36}"/>
              </a:ext>
            </a:extLst>
          </p:cNvPr>
          <p:cNvSpPr txBox="1">
            <a:spLocks/>
          </p:cNvSpPr>
          <p:nvPr/>
        </p:nvSpPr>
        <p:spPr>
          <a:xfrm>
            <a:off x="979877" y="1361076"/>
            <a:ext cx="6231806" cy="857400"/>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-2</a:t>
            </a:r>
            <a:endParaRPr lang="zh-TW" altLang="en-US" sz="3200" b="1" dirty="0">
              <a:solidFill>
                <a:srgbClr val="CC6600"/>
              </a:solidFill>
              <a:latin typeface="Microsoft YaHei" pitchFamily="34" charset="-122"/>
              <a:ea typeface="Microsoft YaHei" pitchFamily="34" charset="-122"/>
            </a:endParaRPr>
          </a:p>
        </p:txBody>
      </p:sp>
      <p:sp>
        <p:nvSpPr>
          <p:cNvPr id="6" name="Shape 662">
            <a:extLst>
              <a:ext uri="{FF2B5EF4-FFF2-40B4-BE49-F238E27FC236}">
                <a16:creationId xmlns:a16="http://schemas.microsoft.com/office/drawing/2014/main" xmlns="" id="{19409816-8941-4248-BC21-18C7DF15A6AA}"/>
              </a:ext>
            </a:extLst>
          </p:cNvPr>
          <p:cNvSpPr txBox="1">
            <a:spLocks/>
          </p:cNvSpPr>
          <p:nvPr/>
        </p:nvSpPr>
        <p:spPr>
          <a:xfrm>
            <a:off x="968356" y="2354872"/>
            <a:ext cx="3718130"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chemeClr val="accent5">
                    <a:lumMod val="50000"/>
                  </a:schemeClr>
                </a:solidFill>
                <a:latin typeface="Microsoft YaHei" panose="020B0503020204020204" pitchFamily="34" charset="-122"/>
                <a:ea typeface="Microsoft YaHei" panose="020B0503020204020204" pitchFamily="34" charset="-122"/>
              </a:rPr>
              <a:t>表</a:t>
            </a:r>
            <a:r>
              <a:rPr lang="en-US" altLang="zh-TW" b="1" u="sng" dirty="0">
                <a:solidFill>
                  <a:schemeClr val="accent5">
                    <a:lumMod val="50000"/>
                  </a:schemeClr>
                </a:solidFill>
                <a:latin typeface="Microsoft YaHei" panose="020B0503020204020204" pitchFamily="34" charset="-122"/>
                <a:ea typeface="Microsoft YaHei" panose="020B0503020204020204" pitchFamily="34" charset="-122"/>
              </a:rPr>
              <a:t>A</a:t>
            </a:r>
            <a:r>
              <a:rPr lang="zh-TW" altLang="en-US" b="1" u="sng" dirty="0">
                <a:solidFill>
                  <a:schemeClr val="accent5">
                    <a:lumMod val="50000"/>
                  </a:schemeClr>
                </a:solidFill>
                <a:latin typeface="Microsoft YaHei" panose="020B0503020204020204" pitchFamily="34" charset="-122"/>
                <a:ea typeface="Microsoft YaHei" panose="020B0503020204020204" pitchFamily="34" charset="-122"/>
              </a:rPr>
              <a:t>、學校基本資料</a:t>
            </a:r>
          </a:p>
        </p:txBody>
      </p:sp>
      <p:sp>
        <p:nvSpPr>
          <p:cNvPr id="10" name="圓角化同側角落矩形 34">
            <a:extLst>
              <a:ext uri="{FF2B5EF4-FFF2-40B4-BE49-F238E27FC236}">
                <a16:creationId xmlns:a16="http://schemas.microsoft.com/office/drawing/2014/main" xmlns="" id="{479FDE7B-C8CA-499F-8950-113B58B6BC15}"/>
              </a:ext>
            </a:extLst>
          </p:cNvPr>
          <p:cNvSpPr/>
          <p:nvPr/>
        </p:nvSpPr>
        <p:spPr>
          <a:xfrm>
            <a:off x="1094658" y="3122050"/>
            <a:ext cx="2076865" cy="460458"/>
          </a:xfrm>
          <a:prstGeom prst="round2SameRect">
            <a:avLst/>
          </a:prstGeom>
          <a:solidFill>
            <a:srgbClr val="CDDD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二、教師人數</a:t>
            </a:r>
          </a:p>
        </p:txBody>
      </p:sp>
      <p:graphicFrame>
        <p:nvGraphicFramePr>
          <p:cNvPr id="11" name="表格 10">
            <a:extLst>
              <a:ext uri="{FF2B5EF4-FFF2-40B4-BE49-F238E27FC236}">
                <a16:creationId xmlns:a16="http://schemas.microsoft.com/office/drawing/2014/main" xmlns="" id="{B865A2C3-7CE5-4A81-947A-AC03B84AA80C}"/>
              </a:ext>
            </a:extLst>
          </p:cNvPr>
          <p:cNvGraphicFramePr>
            <a:graphicFrameLocks noGrp="1"/>
          </p:cNvGraphicFramePr>
          <p:nvPr>
            <p:extLst>
              <p:ext uri="{D42A27DB-BD31-4B8C-83A1-F6EECF244321}">
                <p14:modId xmlns:p14="http://schemas.microsoft.com/office/powerpoint/2010/main" val="336181442"/>
              </p:ext>
            </p:extLst>
          </p:nvPr>
        </p:nvGraphicFramePr>
        <p:xfrm>
          <a:off x="1083291" y="3594302"/>
          <a:ext cx="7292958" cy="2435562"/>
        </p:xfrm>
        <a:graphic>
          <a:graphicData uri="http://schemas.openxmlformats.org/drawingml/2006/table">
            <a:tbl>
              <a:tblPr/>
              <a:tblGrid>
                <a:gridCol w="1935954">
                  <a:extLst>
                    <a:ext uri="{9D8B030D-6E8A-4147-A177-3AD203B41FA5}">
                      <a16:colId xmlns:a16="http://schemas.microsoft.com/office/drawing/2014/main" xmlns="" val="20000"/>
                    </a:ext>
                  </a:extLst>
                </a:gridCol>
                <a:gridCol w="1104181">
                  <a:extLst>
                    <a:ext uri="{9D8B030D-6E8A-4147-A177-3AD203B41FA5}">
                      <a16:colId xmlns:a16="http://schemas.microsoft.com/office/drawing/2014/main" xmlns="" val="20001"/>
                    </a:ext>
                  </a:extLst>
                </a:gridCol>
                <a:gridCol w="3191774">
                  <a:extLst>
                    <a:ext uri="{9D8B030D-6E8A-4147-A177-3AD203B41FA5}">
                      <a16:colId xmlns:a16="http://schemas.microsoft.com/office/drawing/2014/main" xmlns="" val="20002"/>
                    </a:ext>
                  </a:extLst>
                </a:gridCol>
                <a:gridCol w="1061049">
                  <a:extLst>
                    <a:ext uri="{9D8B030D-6E8A-4147-A177-3AD203B41FA5}">
                      <a16:colId xmlns:a16="http://schemas.microsoft.com/office/drawing/2014/main" xmlns="" val="20003"/>
                    </a:ext>
                  </a:extLst>
                </a:gridCol>
              </a:tblGrid>
              <a:tr h="40592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類別</a:t>
                      </a:r>
                    </a:p>
                  </a:txBody>
                  <a:tcPr marL="51514" marR="51514" marT="0" marB="0" anchor="ct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EBF0"/>
                    </a:solidFill>
                  </a:tcPr>
                </a:tc>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教師人數（人）</a:t>
                      </a:r>
                    </a:p>
                  </a:txBody>
                  <a:tcPr marL="51514" marR="51514" marT="0" marB="0"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EBF0"/>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40592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員額編制 </a:t>
                      </a:r>
                    </a:p>
                  </a:txBody>
                  <a:tcPr marL="51514" marR="5151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51514" marR="51514" marT="0" marB="0"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1"/>
                  </a:ext>
                </a:extLst>
              </a:tr>
              <a:tr h="405927">
                <a:tc>
                  <a:txBody>
                    <a:bodyPr/>
                    <a:lstStyle>
                      <a:lvl1pPr indent="225425">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rPr>
                        <a:t>編制內正式教師</a:t>
                      </a:r>
                    </a:p>
                  </a:txBody>
                  <a:tcPr marL="51514" marR="51514" marT="0" marB="0" anchor="ct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51514" marR="51514" marT="0" marB="0"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2"/>
                  </a:ext>
                </a:extLst>
              </a:tr>
              <a:tr h="405927">
                <a:tc>
                  <a:txBody>
                    <a:bodyPr/>
                    <a:lstStyle>
                      <a:lvl1pPr indent="225425">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rPr>
                        <a:t>代理教師</a:t>
                      </a:r>
                    </a:p>
                  </a:txBody>
                  <a:tcPr marL="51514" marR="51514" marT="0" marB="0" anchor="ct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51514" marR="51514" marT="0" marB="0"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3"/>
                  </a:ext>
                </a:extLst>
              </a:tr>
              <a:tr h="405927">
                <a:tc rowSpan="2">
                  <a:txBody>
                    <a:bodyPr/>
                    <a:lstStyle>
                      <a:lvl1pPr indent="225425">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任教輔導活動科教師人數</a:t>
                      </a:r>
                    </a:p>
                  </a:txBody>
                  <a:tcPr marL="51514" marR="51514" marT="0" marB="0" anchor="ct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1" i="0"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endParaRPr>
                    </a:p>
                  </a:txBody>
                  <a:tcPr marL="51514" marR="5151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dist"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具輔導活動科合格教師證人數</a:t>
                      </a:r>
                    </a:p>
                  </a:txBody>
                  <a:tcPr marL="51514" marR="51514" marT="0" marB="0"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51514" marR="51514"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405927">
                <a:tc vMerge="1">
                  <a:txBody>
                    <a:bodyPr/>
                    <a:lstStyle/>
                    <a:p>
                      <a:endParaRPr lang="zh-TW" altLang="en-US"/>
                    </a:p>
                  </a:txBody>
                  <a:tcPr/>
                </a:tc>
                <a:tc vMerge="1">
                  <a:txBody>
                    <a:bodyPr/>
                    <a:lstStyle/>
                    <a:p>
                      <a:endParaRPr lang="zh-TW" alt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dist"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不具輔導活動科合格教師證人數</a:t>
                      </a:r>
                    </a:p>
                  </a:txBody>
                  <a:tcPr marL="51514" marR="51514" marT="0" marB="0"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51514" marR="51514"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bl>
          </a:graphicData>
        </a:graphic>
      </p:graphicFrame>
      <p:sp>
        <p:nvSpPr>
          <p:cNvPr id="14" name="文字方塊 13">
            <a:extLst>
              <a:ext uri="{FF2B5EF4-FFF2-40B4-BE49-F238E27FC236}">
                <a16:creationId xmlns:a16="http://schemas.microsoft.com/office/drawing/2014/main" xmlns="" id="{0AC90555-AB60-4591-9382-607D3ED0B7F9}"/>
              </a:ext>
            </a:extLst>
          </p:cNvPr>
          <p:cNvSpPr txBox="1"/>
          <p:nvPr/>
        </p:nvSpPr>
        <p:spPr>
          <a:xfrm>
            <a:off x="2053088" y="517860"/>
            <a:ext cx="5038828"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5" name="矩形 14">
            <a:extLst>
              <a:ext uri="{FF2B5EF4-FFF2-40B4-BE49-F238E27FC236}">
                <a16:creationId xmlns:a16="http://schemas.microsoft.com/office/drawing/2014/main" xmlns="" id="{9DD9E745-F38F-4861-BACB-38E75BE7A6A8}"/>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6" name="直接连接符 56">
            <a:extLst>
              <a:ext uri="{FF2B5EF4-FFF2-40B4-BE49-F238E27FC236}">
                <a16:creationId xmlns:a16="http://schemas.microsoft.com/office/drawing/2014/main" xmlns="" id="{DD9CFE4A-011A-4E1C-870D-E2307F1E1A04}"/>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487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52" name="Shape 661">
            <a:extLst>
              <a:ext uri="{FF2B5EF4-FFF2-40B4-BE49-F238E27FC236}">
                <a16:creationId xmlns:a16="http://schemas.microsoft.com/office/drawing/2014/main" xmlns="" id="{53693215-0695-44EB-A96B-A78ECFE5CF36}"/>
              </a:ext>
            </a:extLst>
          </p:cNvPr>
          <p:cNvSpPr txBox="1">
            <a:spLocks/>
          </p:cNvSpPr>
          <p:nvPr/>
        </p:nvSpPr>
        <p:spPr>
          <a:xfrm>
            <a:off x="979877" y="1361076"/>
            <a:ext cx="6145542" cy="857400"/>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-3</a:t>
            </a:r>
            <a:endParaRPr lang="zh-TW" altLang="en-US" sz="3200" b="1" dirty="0">
              <a:solidFill>
                <a:srgbClr val="CC6600"/>
              </a:solidFill>
              <a:latin typeface="Microsoft YaHei" pitchFamily="34" charset="-122"/>
              <a:ea typeface="Microsoft YaHei" pitchFamily="34" charset="-122"/>
            </a:endParaRPr>
          </a:p>
        </p:txBody>
      </p:sp>
      <p:sp>
        <p:nvSpPr>
          <p:cNvPr id="6" name="Shape 662">
            <a:extLst>
              <a:ext uri="{FF2B5EF4-FFF2-40B4-BE49-F238E27FC236}">
                <a16:creationId xmlns:a16="http://schemas.microsoft.com/office/drawing/2014/main" xmlns="" id="{19409816-8941-4248-BC21-18C7DF15A6AA}"/>
              </a:ext>
            </a:extLst>
          </p:cNvPr>
          <p:cNvSpPr txBox="1">
            <a:spLocks/>
          </p:cNvSpPr>
          <p:nvPr/>
        </p:nvSpPr>
        <p:spPr>
          <a:xfrm>
            <a:off x="968356" y="2354872"/>
            <a:ext cx="3718130"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chemeClr val="accent5">
                    <a:lumMod val="50000"/>
                  </a:schemeClr>
                </a:solidFill>
                <a:latin typeface="Microsoft YaHei" panose="020B0503020204020204" pitchFamily="34" charset="-122"/>
                <a:ea typeface="Microsoft YaHei" panose="020B0503020204020204" pitchFamily="34" charset="-122"/>
              </a:rPr>
              <a:t>表</a:t>
            </a:r>
            <a:r>
              <a:rPr lang="en-US" altLang="zh-TW" b="1" u="sng" dirty="0">
                <a:solidFill>
                  <a:schemeClr val="accent5">
                    <a:lumMod val="50000"/>
                  </a:schemeClr>
                </a:solidFill>
                <a:latin typeface="Microsoft YaHei" panose="020B0503020204020204" pitchFamily="34" charset="-122"/>
                <a:ea typeface="Microsoft YaHei" panose="020B0503020204020204" pitchFamily="34" charset="-122"/>
              </a:rPr>
              <a:t>A</a:t>
            </a:r>
            <a:r>
              <a:rPr lang="zh-TW" altLang="en-US" b="1" u="sng" dirty="0">
                <a:solidFill>
                  <a:schemeClr val="accent5">
                    <a:lumMod val="50000"/>
                  </a:schemeClr>
                </a:solidFill>
                <a:latin typeface="Microsoft YaHei" panose="020B0503020204020204" pitchFamily="34" charset="-122"/>
                <a:ea typeface="Microsoft YaHei" panose="020B0503020204020204" pitchFamily="34" charset="-122"/>
              </a:rPr>
              <a:t>、學校基本資料</a:t>
            </a:r>
          </a:p>
        </p:txBody>
      </p:sp>
      <p:sp>
        <p:nvSpPr>
          <p:cNvPr id="12" name="圓角化同側角落矩形 34">
            <a:extLst>
              <a:ext uri="{FF2B5EF4-FFF2-40B4-BE49-F238E27FC236}">
                <a16:creationId xmlns:a16="http://schemas.microsoft.com/office/drawing/2014/main" xmlns="" id="{7334DD0E-8353-4E24-B37F-1DC7EDE94F3A}"/>
              </a:ext>
            </a:extLst>
          </p:cNvPr>
          <p:cNvSpPr/>
          <p:nvPr/>
        </p:nvSpPr>
        <p:spPr>
          <a:xfrm>
            <a:off x="1093036" y="3012707"/>
            <a:ext cx="2700424" cy="483265"/>
          </a:xfrm>
          <a:prstGeom prst="round2SameRect">
            <a:avLst/>
          </a:prstGeom>
          <a:solidFill>
            <a:srgbClr val="CDDD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三、辦理相關經費</a:t>
            </a:r>
          </a:p>
        </p:txBody>
      </p:sp>
      <p:graphicFrame>
        <p:nvGraphicFramePr>
          <p:cNvPr id="13" name="表格 12">
            <a:extLst>
              <a:ext uri="{FF2B5EF4-FFF2-40B4-BE49-F238E27FC236}">
                <a16:creationId xmlns:a16="http://schemas.microsoft.com/office/drawing/2014/main" xmlns="" id="{26CE250D-4C3F-42ED-A70B-AF93B1578C64}"/>
              </a:ext>
            </a:extLst>
          </p:cNvPr>
          <p:cNvGraphicFramePr>
            <a:graphicFrameLocks noGrp="1"/>
          </p:cNvGraphicFramePr>
          <p:nvPr>
            <p:extLst>
              <p:ext uri="{D42A27DB-BD31-4B8C-83A1-F6EECF244321}">
                <p14:modId xmlns:p14="http://schemas.microsoft.com/office/powerpoint/2010/main" val="2297706005"/>
              </p:ext>
            </p:extLst>
          </p:nvPr>
        </p:nvGraphicFramePr>
        <p:xfrm>
          <a:off x="1093037" y="3504598"/>
          <a:ext cx="7274586" cy="2551146"/>
        </p:xfrm>
        <a:graphic>
          <a:graphicData uri="http://schemas.openxmlformats.org/drawingml/2006/table">
            <a:tbl>
              <a:tblPr/>
              <a:tblGrid>
                <a:gridCol w="2531949">
                  <a:extLst>
                    <a:ext uri="{9D8B030D-6E8A-4147-A177-3AD203B41FA5}">
                      <a16:colId xmlns:a16="http://schemas.microsoft.com/office/drawing/2014/main" xmlns="" val="20000"/>
                    </a:ext>
                  </a:extLst>
                </a:gridCol>
                <a:gridCol w="1482414">
                  <a:extLst>
                    <a:ext uri="{9D8B030D-6E8A-4147-A177-3AD203B41FA5}">
                      <a16:colId xmlns:a16="http://schemas.microsoft.com/office/drawing/2014/main" xmlns="" val="20001"/>
                    </a:ext>
                  </a:extLst>
                </a:gridCol>
                <a:gridCol w="1481053">
                  <a:extLst>
                    <a:ext uri="{9D8B030D-6E8A-4147-A177-3AD203B41FA5}">
                      <a16:colId xmlns:a16="http://schemas.microsoft.com/office/drawing/2014/main" xmlns="" val="20002"/>
                    </a:ext>
                  </a:extLst>
                </a:gridCol>
                <a:gridCol w="1779170">
                  <a:extLst>
                    <a:ext uri="{9D8B030D-6E8A-4147-A177-3AD203B41FA5}">
                      <a16:colId xmlns:a16="http://schemas.microsoft.com/office/drawing/2014/main" xmlns="" val="20003"/>
                    </a:ext>
                  </a:extLst>
                </a:gridCol>
              </a:tblGrid>
              <a:tr h="6535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類別</a:t>
                      </a:r>
                    </a:p>
                  </a:txBody>
                  <a:tcPr marL="51831" marR="51831"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生涯發展教育</a:t>
                      </a:r>
                    </a:p>
                  </a:txBody>
                  <a:tcPr marL="51831" marR="51831"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抽離式</a:t>
                      </a:r>
                      <a:endParaRPr kumimoji="0" lang="en-US"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技藝教育</a:t>
                      </a:r>
                    </a:p>
                  </a:txBody>
                  <a:tcPr marL="51831" marR="51831"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專案編班</a:t>
                      </a:r>
                      <a:endParaRPr kumimoji="0" lang="en-US"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技藝教育</a:t>
                      </a:r>
                    </a:p>
                  </a:txBody>
                  <a:tcPr marL="51831" marR="51831"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534586">
                <a:tc>
                  <a:txBody>
                    <a:bodyPr/>
                    <a:lstStyle>
                      <a:lvl1pPr marL="268288" indent="-42863">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68288" marR="0" lvl="0" indent="-42863"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縣市政府補助</a:t>
                      </a:r>
                      <a:endPar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p>
                      <a:pPr marL="268288" marR="0" lvl="0" indent="-42863"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（含教育部）</a:t>
                      </a:r>
                    </a:p>
                  </a:txBody>
                  <a:tcPr marL="51831" marR="51831"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51831" marR="51831"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51831" marR="51831"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51831" marR="51831"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326161">
                <a:tc>
                  <a:txBody>
                    <a:bodyPr/>
                    <a:lstStyle>
                      <a:lvl1pPr indent="225425">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學校預算</a:t>
                      </a:r>
                    </a:p>
                  </a:txBody>
                  <a:tcPr marL="51831" marR="51831"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51831" marR="51831"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0" i="0"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endParaRPr>
                    </a:p>
                  </a:txBody>
                  <a:tcPr marL="51831" marR="51831"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51831" marR="51831"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653586">
                <a:tc>
                  <a:txBody>
                    <a:bodyPr/>
                    <a:lstStyle>
                      <a:lvl1pPr marL="174625" defTabSz="1028700">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defTabSz="102870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defTabSz="10287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defTabSz="10287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defTabSz="10287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174625" marR="0" lvl="0" indent="0" algn="ctr" defTabSz="10287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自行籌措</a:t>
                      </a:r>
                      <a:endPar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p>
                      <a:pPr marL="174625" marR="0" lvl="0" indent="0" algn="ctr" defTabSz="10287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（如無，請填寫「</a:t>
                      </a: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0</a:t>
                      </a: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a:t>
                      </a:r>
                    </a:p>
                  </a:txBody>
                  <a:tcPr marL="51831" marR="51831"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50800" cap="flat" cmpd="dbl"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0" i="0"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endParaRPr>
                    </a:p>
                  </a:txBody>
                  <a:tcPr marL="51831" marR="51831"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50800" cap="flat" cmpd="dbl"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51831" marR="51831"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50800" cap="flat" cmpd="dbl"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51831" marR="51831"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50800" cap="flat" cmpd="dbl"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383227">
                <a:tc>
                  <a:txBody>
                    <a:bodyPr/>
                    <a:lstStyle>
                      <a:lvl1pPr indent="225425">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rPr>
                        <a:t>合</a:t>
                      </a:r>
                      <a:r>
                        <a:rPr kumimoji="0" lang="en-US" altLang="zh-TW" sz="1600" b="1" i="0"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rPr>
                        <a:t>    </a:t>
                      </a:r>
                      <a:r>
                        <a:rPr kumimoji="0" lang="zh-TW" altLang="zh-TW" sz="1600" b="1" i="0"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rPr>
                        <a:t>計</a:t>
                      </a:r>
                    </a:p>
                  </a:txBody>
                  <a:tcPr marL="51831" marR="51831"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50800" cap="flat" cmpd="dbl"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51831" marR="51831"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50800" cap="flat" cmpd="dbl"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51831" marR="51831"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50800" cap="flat" cmpd="dbl"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51831" marR="51831"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50800" cap="flat" cmpd="dbl"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bl>
          </a:graphicData>
        </a:graphic>
      </p:graphicFrame>
      <p:sp>
        <p:nvSpPr>
          <p:cNvPr id="14" name="文字方塊 13">
            <a:extLst>
              <a:ext uri="{FF2B5EF4-FFF2-40B4-BE49-F238E27FC236}">
                <a16:creationId xmlns:a16="http://schemas.microsoft.com/office/drawing/2014/main" xmlns="" id="{9698AF47-51E9-4A78-9C24-067F2B75E013}"/>
              </a:ext>
            </a:extLst>
          </p:cNvPr>
          <p:cNvSpPr txBox="1"/>
          <p:nvPr/>
        </p:nvSpPr>
        <p:spPr>
          <a:xfrm>
            <a:off x="2053087" y="517860"/>
            <a:ext cx="4964401"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5" name="矩形 14">
            <a:extLst>
              <a:ext uri="{FF2B5EF4-FFF2-40B4-BE49-F238E27FC236}">
                <a16:creationId xmlns:a16="http://schemas.microsoft.com/office/drawing/2014/main" xmlns="" id="{79416694-0DEF-48FB-93C5-FE6BB6863B8A}"/>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6" name="直接连接符 56">
            <a:extLst>
              <a:ext uri="{FF2B5EF4-FFF2-40B4-BE49-F238E27FC236}">
                <a16:creationId xmlns:a16="http://schemas.microsoft.com/office/drawing/2014/main" xmlns="" id="{7E19920D-8193-4DD0-952F-395326DB7E23}"/>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355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52" name="Shape 661">
            <a:extLst>
              <a:ext uri="{FF2B5EF4-FFF2-40B4-BE49-F238E27FC236}">
                <a16:creationId xmlns:a16="http://schemas.microsoft.com/office/drawing/2014/main" xmlns="" id="{53693215-0695-44EB-A96B-A78ECFE5CF36}"/>
              </a:ext>
            </a:extLst>
          </p:cNvPr>
          <p:cNvSpPr txBox="1">
            <a:spLocks/>
          </p:cNvSpPr>
          <p:nvPr/>
        </p:nvSpPr>
        <p:spPr>
          <a:xfrm>
            <a:off x="953998" y="1240306"/>
            <a:ext cx="6067904" cy="857400"/>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-4</a:t>
            </a:r>
            <a:endParaRPr lang="zh-TW" altLang="en-US" sz="3200" b="1" dirty="0">
              <a:solidFill>
                <a:srgbClr val="CC6600"/>
              </a:solidFill>
              <a:latin typeface="Microsoft YaHei" pitchFamily="34" charset="-122"/>
              <a:ea typeface="Microsoft YaHei" pitchFamily="34" charset="-122"/>
            </a:endParaRPr>
          </a:p>
        </p:txBody>
      </p:sp>
      <p:sp>
        <p:nvSpPr>
          <p:cNvPr id="6" name="Shape 662">
            <a:extLst>
              <a:ext uri="{FF2B5EF4-FFF2-40B4-BE49-F238E27FC236}">
                <a16:creationId xmlns:a16="http://schemas.microsoft.com/office/drawing/2014/main" xmlns="" id="{19409816-8941-4248-BC21-18C7DF15A6AA}"/>
              </a:ext>
            </a:extLst>
          </p:cNvPr>
          <p:cNvSpPr txBox="1">
            <a:spLocks/>
          </p:cNvSpPr>
          <p:nvPr/>
        </p:nvSpPr>
        <p:spPr>
          <a:xfrm>
            <a:off x="942477" y="2234102"/>
            <a:ext cx="3718130"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chemeClr val="accent5">
                    <a:lumMod val="50000"/>
                  </a:schemeClr>
                </a:solidFill>
                <a:latin typeface="Microsoft YaHei" panose="020B0503020204020204" pitchFamily="34" charset="-122"/>
                <a:ea typeface="Microsoft YaHei" panose="020B0503020204020204" pitchFamily="34" charset="-122"/>
              </a:rPr>
              <a:t>表</a:t>
            </a:r>
            <a:r>
              <a:rPr lang="en-US" altLang="zh-TW" b="1" u="sng" dirty="0">
                <a:solidFill>
                  <a:schemeClr val="accent5">
                    <a:lumMod val="50000"/>
                  </a:schemeClr>
                </a:solidFill>
                <a:latin typeface="Microsoft YaHei" panose="020B0503020204020204" pitchFamily="34" charset="-122"/>
                <a:ea typeface="Microsoft YaHei" panose="020B0503020204020204" pitchFamily="34" charset="-122"/>
              </a:rPr>
              <a:t>A</a:t>
            </a:r>
            <a:r>
              <a:rPr lang="zh-TW" altLang="en-US" b="1" u="sng" dirty="0">
                <a:solidFill>
                  <a:schemeClr val="accent5">
                    <a:lumMod val="50000"/>
                  </a:schemeClr>
                </a:solidFill>
                <a:latin typeface="Microsoft YaHei" panose="020B0503020204020204" pitchFamily="34" charset="-122"/>
                <a:ea typeface="Microsoft YaHei" panose="020B0503020204020204" pitchFamily="34" charset="-122"/>
              </a:rPr>
              <a:t>、學校基本資料</a:t>
            </a:r>
          </a:p>
        </p:txBody>
      </p:sp>
      <p:sp>
        <p:nvSpPr>
          <p:cNvPr id="8" name="文字方塊 8">
            <a:extLst>
              <a:ext uri="{FF2B5EF4-FFF2-40B4-BE49-F238E27FC236}">
                <a16:creationId xmlns:a16="http://schemas.microsoft.com/office/drawing/2014/main" xmlns="" id="{74F6F993-2594-4748-8917-36EA61877F18}"/>
              </a:ext>
            </a:extLst>
          </p:cNvPr>
          <p:cNvSpPr txBox="1">
            <a:spLocks noChangeArrowheads="1"/>
          </p:cNvSpPr>
          <p:nvPr/>
        </p:nvSpPr>
        <p:spPr bwMode="auto">
          <a:xfrm>
            <a:off x="1031950" y="3308230"/>
            <a:ext cx="5256584" cy="369332"/>
          </a:xfrm>
          <a:prstGeom prst="rect">
            <a:avLst/>
          </a:prstGeom>
          <a:solidFill>
            <a:srgbClr val="EAF0F6"/>
          </a:solidFill>
          <a:ln>
            <a:noFill/>
          </a:ln>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zh-TW" altLang="zh-TW" sz="1800" b="1" dirty="0">
                <a:latin typeface="Microsoft YaHei" panose="020B0503020204020204" pitchFamily="34" charset="-122"/>
                <a:ea typeface="Microsoft YaHei" panose="020B0503020204020204" pitchFamily="34" charset="-122"/>
              </a:rPr>
              <a:t>（一）</a:t>
            </a:r>
            <a:r>
              <a:rPr lang="zh-TW" altLang="en-US" sz="1800" b="1" dirty="0">
                <a:latin typeface="Microsoft YaHei" panose="020B0503020204020204" pitchFamily="34" charset="-122"/>
                <a:ea typeface="Microsoft YaHei" panose="020B0503020204020204" pitchFamily="34" charset="-122"/>
              </a:rPr>
              <a:t>學校辦理概況</a:t>
            </a:r>
          </a:p>
        </p:txBody>
      </p:sp>
      <p:sp>
        <p:nvSpPr>
          <p:cNvPr id="9" name="圓角化同側角落矩形 24">
            <a:extLst>
              <a:ext uri="{FF2B5EF4-FFF2-40B4-BE49-F238E27FC236}">
                <a16:creationId xmlns:a16="http://schemas.microsoft.com/office/drawing/2014/main" xmlns="" id="{6C6E8843-9A22-4843-B289-DF2D5840F7F8}"/>
              </a:ext>
            </a:extLst>
          </p:cNvPr>
          <p:cNvSpPr/>
          <p:nvPr/>
        </p:nvSpPr>
        <p:spPr>
          <a:xfrm>
            <a:off x="1031950" y="2876182"/>
            <a:ext cx="5256584" cy="483265"/>
          </a:xfrm>
          <a:prstGeom prst="round2SameRect">
            <a:avLst/>
          </a:prstGeom>
          <a:solidFill>
            <a:srgbClr val="CDDD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四、技藝教育抽離式課程（無則免填）</a:t>
            </a:r>
          </a:p>
        </p:txBody>
      </p:sp>
      <p:graphicFrame>
        <p:nvGraphicFramePr>
          <p:cNvPr id="10" name="表格 9">
            <a:extLst>
              <a:ext uri="{FF2B5EF4-FFF2-40B4-BE49-F238E27FC236}">
                <a16:creationId xmlns:a16="http://schemas.microsoft.com/office/drawing/2014/main" xmlns="" id="{4F9C55AF-66C9-4BE4-85D7-4D0160A08A9D}"/>
              </a:ext>
            </a:extLst>
          </p:cNvPr>
          <p:cNvGraphicFramePr>
            <a:graphicFrameLocks noGrp="1"/>
          </p:cNvGraphicFramePr>
          <p:nvPr>
            <p:extLst>
              <p:ext uri="{D42A27DB-BD31-4B8C-83A1-F6EECF244321}">
                <p14:modId xmlns:p14="http://schemas.microsoft.com/office/powerpoint/2010/main" val="4267088390"/>
              </p:ext>
            </p:extLst>
          </p:nvPr>
        </p:nvGraphicFramePr>
        <p:xfrm>
          <a:off x="1019145" y="3668270"/>
          <a:ext cx="7345062" cy="2359570"/>
        </p:xfrm>
        <a:graphic>
          <a:graphicData uri="http://schemas.openxmlformats.org/drawingml/2006/table">
            <a:tbl>
              <a:tblPr/>
              <a:tblGrid>
                <a:gridCol w="612651">
                  <a:extLst>
                    <a:ext uri="{9D8B030D-6E8A-4147-A177-3AD203B41FA5}">
                      <a16:colId xmlns:a16="http://schemas.microsoft.com/office/drawing/2014/main" xmlns="" val="20000"/>
                    </a:ext>
                  </a:extLst>
                </a:gridCol>
                <a:gridCol w="611301">
                  <a:extLst>
                    <a:ext uri="{9D8B030D-6E8A-4147-A177-3AD203B41FA5}">
                      <a16:colId xmlns:a16="http://schemas.microsoft.com/office/drawing/2014/main" xmlns="" val="20001"/>
                    </a:ext>
                  </a:extLst>
                </a:gridCol>
                <a:gridCol w="612651">
                  <a:extLst>
                    <a:ext uri="{9D8B030D-6E8A-4147-A177-3AD203B41FA5}">
                      <a16:colId xmlns:a16="http://schemas.microsoft.com/office/drawing/2014/main" xmlns="" val="20002"/>
                    </a:ext>
                  </a:extLst>
                </a:gridCol>
                <a:gridCol w="612651">
                  <a:extLst>
                    <a:ext uri="{9D8B030D-6E8A-4147-A177-3AD203B41FA5}">
                      <a16:colId xmlns:a16="http://schemas.microsoft.com/office/drawing/2014/main" xmlns="" val="20003"/>
                    </a:ext>
                  </a:extLst>
                </a:gridCol>
                <a:gridCol w="367050">
                  <a:extLst>
                    <a:ext uri="{9D8B030D-6E8A-4147-A177-3AD203B41FA5}">
                      <a16:colId xmlns:a16="http://schemas.microsoft.com/office/drawing/2014/main" xmlns="" val="20004"/>
                    </a:ext>
                  </a:extLst>
                </a:gridCol>
                <a:gridCol w="550576">
                  <a:extLst>
                    <a:ext uri="{9D8B030D-6E8A-4147-A177-3AD203B41FA5}">
                      <a16:colId xmlns:a16="http://schemas.microsoft.com/office/drawing/2014/main" xmlns="" val="20005"/>
                    </a:ext>
                  </a:extLst>
                </a:gridCol>
                <a:gridCol w="612651">
                  <a:extLst>
                    <a:ext uri="{9D8B030D-6E8A-4147-A177-3AD203B41FA5}">
                      <a16:colId xmlns:a16="http://schemas.microsoft.com/office/drawing/2014/main" xmlns="" val="20006"/>
                    </a:ext>
                  </a:extLst>
                </a:gridCol>
                <a:gridCol w="794827">
                  <a:extLst>
                    <a:ext uri="{9D8B030D-6E8A-4147-A177-3AD203B41FA5}">
                      <a16:colId xmlns:a16="http://schemas.microsoft.com/office/drawing/2014/main" xmlns="" val="20007"/>
                    </a:ext>
                  </a:extLst>
                </a:gridCol>
                <a:gridCol w="2570704">
                  <a:extLst>
                    <a:ext uri="{9D8B030D-6E8A-4147-A177-3AD203B41FA5}">
                      <a16:colId xmlns:a16="http://schemas.microsoft.com/office/drawing/2014/main" xmlns="" val="20008"/>
                    </a:ext>
                  </a:extLst>
                </a:gridCol>
              </a:tblGrid>
              <a:tr h="171832">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開辦</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學期</a:t>
                      </a:r>
                    </a:p>
                  </a:txBody>
                  <a:tcPr marL="62955" marR="62955"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BF0"/>
                    </a:solid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辦理方式</a:t>
                      </a:r>
                    </a:p>
                  </a:txBody>
                  <a:tcPr marL="62955" marR="62955"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BF0"/>
                    </a:solid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職群名稱</a:t>
                      </a:r>
                    </a:p>
                  </a:txBody>
                  <a:tcPr marL="62955" marR="62955"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BF0"/>
                    </a:solid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合作單位</a:t>
                      </a:r>
                    </a:p>
                  </a:txBody>
                  <a:tcPr marL="62955" marR="62955"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BF0"/>
                    </a:solid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時數</a:t>
                      </a:r>
                    </a:p>
                  </a:txBody>
                  <a:tcPr marL="62955" marR="62955"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BF0"/>
                    </a:solid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上課時段</a:t>
                      </a:r>
                    </a:p>
                  </a:txBody>
                  <a:tcPr marL="62955" marR="62955" marT="0" marB="0" anchor="ct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8EBF0"/>
                    </a:solidFill>
                  </a:tcPr>
                </a:tc>
                <a:tc hMerge="1">
                  <a:txBody>
                    <a:bodyPr/>
                    <a:lstStyle/>
                    <a:p>
                      <a:endParaRPr lang="zh-TW" altLang="en-US"/>
                    </a:p>
                  </a:txBody>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rgbClr val="0D0D0D"/>
                          </a:solidFill>
                          <a:effectLst/>
                          <a:latin typeface="Microsoft YaHei" panose="020B0503020204020204" pitchFamily="34" charset="-122"/>
                          <a:ea typeface="Microsoft YaHei" panose="020B0503020204020204" pitchFamily="34" charset="-122"/>
                        </a:rPr>
                        <a:t>參加</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rgbClr val="0D0D0D"/>
                          </a:solidFill>
                          <a:effectLst/>
                          <a:latin typeface="Microsoft YaHei" panose="020B0503020204020204" pitchFamily="34" charset="-122"/>
                          <a:ea typeface="Microsoft YaHei" panose="020B0503020204020204" pitchFamily="34" charset="-122"/>
                        </a:rPr>
                        <a:t>學生數</a:t>
                      </a:r>
                    </a:p>
                  </a:txBody>
                  <a:tcPr marL="62955" marR="62955" marT="0" marB="0"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BF0"/>
                    </a:solid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退選原因分析</a:t>
                      </a:r>
                      <a:endParaRPr kumimoji="0" lang="en-US"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（可複選）</a:t>
                      </a:r>
                    </a:p>
                  </a:txBody>
                  <a:tcPr marL="62955" marR="62955"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13699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星期</a:t>
                      </a:r>
                    </a:p>
                  </a:txBody>
                  <a:tcPr marL="62955" marR="62955"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BF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rgbClr val="0D0D0D"/>
                          </a:solidFill>
                          <a:effectLst/>
                          <a:latin typeface="Microsoft YaHei" panose="020B0503020204020204" pitchFamily="34" charset="-122"/>
                          <a:ea typeface="Microsoft YaHei" panose="020B0503020204020204" pitchFamily="34" charset="-122"/>
                        </a:rPr>
                        <a:t>節次</a:t>
                      </a:r>
                    </a:p>
                  </a:txBody>
                  <a:tcPr marL="62955" marR="62955"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BF0"/>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r h="325610">
                <a:tc rowSpan="6">
                  <a:txBody>
                    <a:bodyPr/>
                    <a:lstStyle>
                      <a:lvl1pPr marL="71438">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71438"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rPr>
                        <a:t>□ 第二學期</a:t>
                      </a:r>
                    </a:p>
                    <a:p>
                      <a:pPr marL="71438"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rPr>
                        <a:t>□ 第一學期</a:t>
                      </a:r>
                    </a:p>
                  </a:txBody>
                  <a:tcPr marL="62955" marR="62955" marT="0" marB="0" vert="eaVert"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rowSpan="6">
                  <a:txBody>
                    <a:bodyPr/>
                    <a:lstStyle>
                      <a:lvl1pPr marL="71438">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71438"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自辦式</a:t>
                      </a:r>
                    </a:p>
                    <a:p>
                      <a:pPr marL="71438"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合作式</a:t>
                      </a:r>
                    </a:p>
                  </a:txBody>
                  <a:tcPr marL="62955" marR="62955" marT="0" marB="0" vert="eaVert"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row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62955" marR="62955"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row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62955" marR="62955"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row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62955" marR="62955"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row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62955" marR="62955"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row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a:t>
                      </a:r>
                    </a:p>
                  </a:txBody>
                  <a:tcPr marL="62955" marR="62955"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row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endPar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txBody>
                  <a:tcPr marL="62955" marR="62955" marT="0" marB="0" anchor="ct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rPr>
                        <a:t>1.</a:t>
                      </a:r>
                      <a:r>
                        <a:rPr kumimoji="0" lang="zh-TW" altLang="zh-TW" sz="1600" b="1" i="0"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rPr>
                        <a:t>志趣不合 </a:t>
                      </a:r>
                      <a:r>
                        <a:rPr kumimoji="0" lang="en-US" altLang="zh-TW" sz="1600" b="1" i="0" u="sng" strike="noStrike" cap="none" normalizeH="0" baseline="0">
                          <a:ln>
                            <a:noFill/>
                          </a:ln>
                          <a:solidFill>
                            <a:schemeClr val="tx1"/>
                          </a:solidFill>
                          <a:effectLst/>
                          <a:latin typeface="Microsoft YaHei" panose="020B0503020204020204" pitchFamily="34" charset="-122"/>
                          <a:ea typeface="Microsoft YaHei" panose="020B0503020204020204" pitchFamily="34" charset="-122"/>
                        </a:rPr>
                        <a:t>           </a:t>
                      </a:r>
                      <a:r>
                        <a:rPr kumimoji="0" lang="zh-TW" altLang="zh-TW" sz="1600" b="1" i="0" u="none" strike="noStrike" cap="none" normalizeH="0" baseline="0">
                          <a:ln>
                            <a:noFill/>
                          </a:ln>
                          <a:solidFill>
                            <a:schemeClr val="tx1"/>
                          </a:solidFill>
                          <a:effectLst/>
                          <a:latin typeface="Microsoft YaHei" panose="020B0503020204020204" pitchFamily="34" charset="-122"/>
                          <a:ea typeface="Microsoft YaHei" panose="020B0503020204020204" pitchFamily="34" charset="-122"/>
                        </a:rPr>
                        <a:t>人次</a:t>
                      </a:r>
                    </a:p>
                  </a:txBody>
                  <a:tcPr marL="62955" marR="62955" marT="0" marB="0"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32561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2.</a:t>
                      </a: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功課因素 </a:t>
                      </a:r>
                      <a:r>
                        <a:rPr kumimoji="0" lang="zh-TW" altLang="zh-TW" sz="1600" b="1" i="0" u="sng"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r>
                        <a:rPr kumimoji="0" lang="en-US" altLang="zh-TW" sz="1600" b="1" i="0" u="sng"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人次</a:t>
                      </a:r>
                    </a:p>
                  </a:txBody>
                  <a:tcPr marL="62955" marR="62955" marT="0" marB="0"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32561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3.</a:t>
                      </a: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職群類別不足 </a:t>
                      </a:r>
                      <a:r>
                        <a:rPr kumimoji="0" lang="zh-TW" altLang="zh-TW" sz="1600" b="1" i="0" u="sng"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r>
                        <a:rPr kumimoji="0" lang="en-US" altLang="zh-TW" sz="1600" b="1" i="0" u="sng"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人次</a:t>
                      </a:r>
                    </a:p>
                  </a:txBody>
                  <a:tcPr marL="62955" marR="62955" marT="0" marB="0"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2561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4.</a:t>
                      </a: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家庭因素 </a:t>
                      </a:r>
                      <a:r>
                        <a:rPr kumimoji="0" lang="en-US" altLang="zh-TW" sz="1600" b="1" i="0" u="sng"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人次</a:t>
                      </a:r>
                    </a:p>
                  </a:txBody>
                  <a:tcPr marL="62955" marR="62955" marT="0" marB="0"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32561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5.</a:t>
                      </a: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升學考量 </a:t>
                      </a:r>
                      <a:r>
                        <a:rPr kumimoji="0" lang="en-US" altLang="zh-TW" sz="1600" b="1" i="0" u="sng"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人次</a:t>
                      </a:r>
                    </a:p>
                  </a:txBody>
                  <a:tcPr marL="62955" marR="62955" marT="0" marB="0"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8457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6.</a:t>
                      </a: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其他 </a:t>
                      </a:r>
                      <a:r>
                        <a:rPr kumimoji="0" lang="en-US" altLang="zh-TW" sz="1600" b="1" i="0" u="sng"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               </a:t>
                      </a:r>
                      <a:r>
                        <a:rPr kumimoji="0" lang="zh-TW" altLang="zh-TW"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人次</a:t>
                      </a:r>
                    </a:p>
                  </a:txBody>
                  <a:tcPr marL="62955" marR="62955" marT="0" marB="0"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bl>
          </a:graphicData>
        </a:graphic>
      </p:graphicFrame>
      <p:sp>
        <p:nvSpPr>
          <p:cNvPr id="11" name="矩形 10">
            <a:extLst>
              <a:ext uri="{FF2B5EF4-FFF2-40B4-BE49-F238E27FC236}">
                <a16:creationId xmlns:a16="http://schemas.microsoft.com/office/drawing/2014/main" xmlns="" id="{DC8B919E-E797-4662-B7A0-D7633AEF6E7F}"/>
              </a:ext>
            </a:extLst>
          </p:cNvPr>
          <p:cNvSpPr/>
          <p:nvPr/>
        </p:nvSpPr>
        <p:spPr>
          <a:xfrm>
            <a:off x="455885" y="5725854"/>
            <a:ext cx="3890281" cy="666977"/>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TW" sz="1800" b="1" dirty="0">
                <a:solidFill>
                  <a:srgbClr val="FF0000"/>
                </a:solidFill>
                <a:latin typeface="Microsoft YaHei" panose="020B0503020204020204" pitchFamily="34" charset="-122"/>
                <a:ea typeface="Microsoft YaHei" panose="020B0503020204020204" pitchFamily="34" charset="-122"/>
              </a:rPr>
              <a:t>*</a:t>
            </a:r>
            <a:r>
              <a:rPr lang="zh-TW" altLang="zh-TW" sz="1800" b="1" dirty="0">
                <a:solidFill>
                  <a:srgbClr val="FF0000"/>
                </a:solidFill>
                <a:latin typeface="Microsoft YaHei" panose="020B0503020204020204" pitchFamily="34" charset="-122"/>
                <a:ea typeface="Microsoft YaHei" panose="020B0503020204020204" pitchFamily="34" charset="-122"/>
              </a:rPr>
              <a:t>本表格若不敷使用，請自行增加。</a:t>
            </a:r>
            <a:r>
              <a:rPr lang="en-US" altLang="zh-TW" sz="1800" b="1" dirty="0">
                <a:solidFill>
                  <a:srgbClr val="FF0000"/>
                </a:solidFill>
                <a:latin typeface="Microsoft YaHei" panose="020B0503020204020204" pitchFamily="34" charset="-122"/>
                <a:ea typeface="Microsoft YaHei" panose="020B0503020204020204" pitchFamily="34" charset="-122"/>
              </a:rPr>
              <a:t>                                                      </a:t>
            </a:r>
            <a:r>
              <a:rPr lang="zh-TW" altLang="zh-TW" sz="1800" b="1" dirty="0">
                <a:solidFill>
                  <a:srgbClr val="FF0000"/>
                </a:solidFill>
                <a:latin typeface="Microsoft YaHei" panose="020B0503020204020204" pitchFamily="34" charset="-122"/>
                <a:ea typeface="Microsoft YaHei" panose="020B0503020204020204" pitchFamily="34" charset="-122"/>
              </a:rPr>
              <a:t>填表基準日：</a:t>
            </a:r>
            <a:endParaRPr lang="zh-TW" altLang="en-US" sz="1800" b="1" dirty="0">
              <a:solidFill>
                <a:srgbClr val="FF0000"/>
              </a:solidFill>
              <a:latin typeface="Microsoft YaHei" panose="020B0503020204020204" pitchFamily="34" charset="-122"/>
              <a:ea typeface="Microsoft YaHei" panose="020B0503020204020204" pitchFamily="34" charset="-122"/>
            </a:endParaRPr>
          </a:p>
        </p:txBody>
      </p:sp>
      <p:sp>
        <p:nvSpPr>
          <p:cNvPr id="15" name="文字方塊 14">
            <a:extLst>
              <a:ext uri="{FF2B5EF4-FFF2-40B4-BE49-F238E27FC236}">
                <a16:creationId xmlns:a16="http://schemas.microsoft.com/office/drawing/2014/main" xmlns="" id="{28BBFE12-E8B1-4C8C-AF55-A5F956E57B59}"/>
              </a:ext>
            </a:extLst>
          </p:cNvPr>
          <p:cNvSpPr txBox="1"/>
          <p:nvPr/>
        </p:nvSpPr>
        <p:spPr>
          <a:xfrm>
            <a:off x="2053088" y="517860"/>
            <a:ext cx="4847442"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6" name="矩形 15">
            <a:extLst>
              <a:ext uri="{FF2B5EF4-FFF2-40B4-BE49-F238E27FC236}">
                <a16:creationId xmlns:a16="http://schemas.microsoft.com/office/drawing/2014/main" xmlns="" id="{633982D4-5F83-4B96-9D57-0054CA6EAB77}"/>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7" name="直接连接符 56">
            <a:extLst>
              <a:ext uri="{FF2B5EF4-FFF2-40B4-BE49-F238E27FC236}">
                <a16:creationId xmlns:a16="http://schemas.microsoft.com/office/drawing/2014/main" xmlns="" id="{7F041C16-78EB-448F-B8C2-79F1488070E5}"/>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082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52" name="Shape 661">
            <a:extLst>
              <a:ext uri="{FF2B5EF4-FFF2-40B4-BE49-F238E27FC236}">
                <a16:creationId xmlns:a16="http://schemas.microsoft.com/office/drawing/2014/main" xmlns="" id="{53693215-0695-44EB-A96B-A78ECFE5CF36}"/>
              </a:ext>
            </a:extLst>
          </p:cNvPr>
          <p:cNvSpPr txBox="1">
            <a:spLocks/>
          </p:cNvSpPr>
          <p:nvPr/>
        </p:nvSpPr>
        <p:spPr>
          <a:xfrm>
            <a:off x="979877" y="1361076"/>
            <a:ext cx="6300817" cy="857400"/>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-5</a:t>
            </a:r>
            <a:endParaRPr lang="zh-TW" altLang="en-US" sz="3200" b="1" dirty="0">
              <a:solidFill>
                <a:srgbClr val="CC6600"/>
              </a:solidFill>
              <a:latin typeface="Microsoft YaHei" pitchFamily="34" charset="-122"/>
              <a:ea typeface="Microsoft YaHei" pitchFamily="34" charset="-122"/>
            </a:endParaRPr>
          </a:p>
        </p:txBody>
      </p:sp>
      <p:sp>
        <p:nvSpPr>
          <p:cNvPr id="6" name="Shape 662">
            <a:extLst>
              <a:ext uri="{FF2B5EF4-FFF2-40B4-BE49-F238E27FC236}">
                <a16:creationId xmlns:a16="http://schemas.microsoft.com/office/drawing/2014/main" xmlns="" id="{19409816-8941-4248-BC21-18C7DF15A6AA}"/>
              </a:ext>
            </a:extLst>
          </p:cNvPr>
          <p:cNvSpPr txBox="1">
            <a:spLocks/>
          </p:cNvSpPr>
          <p:nvPr/>
        </p:nvSpPr>
        <p:spPr>
          <a:xfrm>
            <a:off x="968356" y="2354872"/>
            <a:ext cx="3718130"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chemeClr val="accent5">
                    <a:lumMod val="50000"/>
                  </a:schemeClr>
                </a:solidFill>
                <a:latin typeface="Microsoft YaHei" panose="020B0503020204020204" pitchFamily="34" charset="-122"/>
                <a:ea typeface="Microsoft YaHei" panose="020B0503020204020204" pitchFamily="34" charset="-122"/>
              </a:rPr>
              <a:t>表</a:t>
            </a:r>
            <a:r>
              <a:rPr lang="en-US" altLang="zh-TW" b="1" u="sng" dirty="0">
                <a:solidFill>
                  <a:schemeClr val="accent5">
                    <a:lumMod val="50000"/>
                  </a:schemeClr>
                </a:solidFill>
                <a:latin typeface="Microsoft YaHei" panose="020B0503020204020204" pitchFamily="34" charset="-122"/>
                <a:ea typeface="Microsoft YaHei" panose="020B0503020204020204" pitchFamily="34" charset="-122"/>
              </a:rPr>
              <a:t>A</a:t>
            </a:r>
            <a:r>
              <a:rPr lang="zh-TW" altLang="en-US" b="1" u="sng" dirty="0">
                <a:solidFill>
                  <a:schemeClr val="accent5">
                    <a:lumMod val="50000"/>
                  </a:schemeClr>
                </a:solidFill>
                <a:latin typeface="Microsoft YaHei" panose="020B0503020204020204" pitchFamily="34" charset="-122"/>
                <a:ea typeface="Microsoft YaHei" panose="020B0503020204020204" pitchFamily="34" charset="-122"/>
              </a:rPr>
              <a:t>、學校基本資料</a:t>
            </a:r>
          </a:p>
        </p:txBody>
      </p:sp>
      <p:sp>
        <p:nvSpPr>
          <p:cNvPr id="12" name="文字方塊 8">
            <a:extLst>
              <a:ext uri="{FF2B5EF4-FFF2-40B4-BE49-F238E27FC236}">
                <a16:creationId xmlns:a16="http://schemas.microsoft.com/office/drawing/2014/main" xmlns="" id="{E2135FA9-356E-4136-BF81-F868B3AD0424}"/>
              </a:ext>
            </a:extLst>
          </p:cNvPr>
          <p:cNvSpPr txBox="1">
            <a:spLocks noChangeArrowheads="1"/>
          </p:cNvSpPr>
          <p:nvPr/>
        </p:nvSpPr>
        <p:spPr bwMode="auto">
          <a:xfrm>
            <a:off x="1058198" y="3532400"/>
            <a:ext cx="5256584" cy="369332"/>
          </a:xfrm>
          <a:prstGeom prst="rect">
            <a:avLst/>
          </a:prstGeom>
          <a:solidFill>
            <a:srgbClr val="EAF0F6"/>
          </a:solidFill>
          <a:ln>
            <a:noFill/>
          </a:ln>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zh-TW" altLang="zh-TW" sz="1800" b="1" dirty="0">
                <a:latin typeface="Microsoft YaHei" panose="020B0503020204020204" pitchFamily="34" charset="-122"/>
                <a:ea typeface="Microsoft YaHei" panose="020B0503020204020204" pitchFamily="34" charset="-122"/>
              </a:rPr>
              <a:t>（一）</a:t>
            </a:r>
            <a:r>
              <a:rPr lang="zh-TW" altLang="en-US" sz="1800" b="1" dirty="0">
                <a:latin typeface="Microsoft YaHei" panose="020B0503020204020204" pitchFamily="34" charset="-122"/>
                <a:ea typeface="Microsoft YaHei" panose="020B0503020204020204" pitchFamily="34" charset="-122"/>
              </a:rPr>
              <a:t>第一學期       </a:t>
            </a:r>
          </a:p>
        </p:txBody>
      </p:sp>
      <p:sp>
        <p:nvSpPr>
          <p:cNvPr id="13" name="圓角化同側角落矩形 24">
            <a:extLst>
              <a:ext uri="{FF2B5EF4-FFF2-40B4-BE49-F238E27FC236}">
                <a16:creationId xmlns:a16="http://schemas.microsoft.com/office/drawing/2014/main" xmlns="" id="{B2B25430-22BA-44F7-865A-E28CCC4FAD3B}"/>
              </a:ext>
            </a:extLst>
          </p:cNvPr>
          <p:cNvSpPr/>
          <p:nvPr/>
        </p:nvSpPr>
        <p:spPr>
          <a:xfrm>
            <a:off x="1058198" y="2945735"/>
            <a:ext cx="5256584" cy="483265"/>
          </a:xfrm>
          <a:prstGeom prst="round2SameRect">
            <a:avLst/>
          </a:prstGeom>
          <a:solidFill>
            <a:srgbClr val="CDDD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五、技藝教育專案編班（無則免填）</a:t>
            </a:r>
          </a:p>
        </p:txBody>
      </p:sp>
      <p:graphicFrame>
        <p:nvGraphicFramePr>
          <p:cNvPr id="14" name="表格 13">
            <a:extLst>
              <a:ext uri="{FF2B5EF4-FFF2-40B4-BE49-F238E27FC236}">
                <a16:creationId xmlns:a16="http://schemas.microsoft.com/office/drawing/2014/main" xmlns="" id="{42B9A69A-F6C9-4694-8E73-48A5E9E7005C}"/>
              </a:ext>
            </a:extLst>
          </p:cNvPr>
          <p:cNvGraphicFramePr>
            <a:graphicFrameLocks noGrp="1"/>
          </p:cNvGraphicFramePr>
          <p:nvPr>
            <p:extLst>
              <p:ext uri="{D42A27DB-BD31-4B8C-83A1-F6EECF244321}">
                <p14:modId xmlns:p14="http://schemas.microsoft.com/office/powerpoint/2010/main" val="2594658883"/>
              </p:ext>
            </p:extLst>
          </p:nvPr>
        </p:nvGraphicFramePr>
        <p:xfrm>
          <a:off x="1058198" y="3901730"/>
          <a:ext cx="7309425" cy="2171267"/>
        </p:xfrm>
        <a:graphic>
          <a:graphicData uri="http://schemas.openxmlformats.org/drawingml/2006/table">
            <a:tbl>
              <a:tblPr firstRow="1" firstCol="1" bandRow="1">
                <a:tableStyleId>{7E9639D4-E3E2-4D34-9284-5A2195B3D0D7}</a:tableStyleId>
              </a:tblPr>
              <a:tblGrid>
                <a:gridCol w="576119">
                  <a:extLst>
                    <a:ext uri="{9D8B030D-6E8A-4147-A177-3AD203B41FA5}">
                      <a16:colId xmlns:a16="http://schemas.microsoft.com/office/drawing/2014/main" xmlns="" val="20000"/>
                    </a:ext>
                  </a:extLst>
                </a:gridCol>
                <a:gridCol w="2159964">
                  <a:extLst>
                    <a:ext uri="{9D8B030D-6E8A-4147-A177-3AD203B41FA5}">
                      <a16:colId xmlns:a16="http://schemas.microsoft.com/office/drawing/2014/main" xmlns="" val="20001"/>
                    </a:ext>
                  </a:extLst>
                </a:gridCol>
                <a:gridCol w="2286671">
                  <a:extLst>
                    <a:ext uri="{9D8B030D-6E8A-4147-A177-3AD203B41FA5}">
                      <a16:colId xmlns:a16="http://schemas.microsoft.com/office/drawing/2014/main" xmlns="" val="20002"/>
                    </a:ext>
                  </a:extLst>
                </a:gridCol>
                <a:gridCol w="2286671">
                  <a:extLst>
                    <a:ext uri="{9D8B030D-6E8A-4147-A177-3AD203B41FA5}">
                      <a16:colId xmlns:a16="http://schemas.microsoft.com/office/drawing/2014/main" xmlns="" val="20003"/>
                    </a:ext>
                  </a:extLst>
                </a:gridCol>
              </a:tblGrid>
              <a:tr h="310181">
                <a:tc rowSpan="3">
                  <a:txBody>
                    <a:bodyPr/>
                    <a:lstStyle/>
                    <a:p>
                      <a:pPr algn="dist">
                        <a:spcAft>
                          <a:spcPts val="0"/>
                        </a:spcAft>
                      </a:pPr>
                      <a:r>
                        <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合作單位</a:t>
                      </a:r>
                    </a:p>
                  </a:txBody>
                  <a:tcPr marL="48536" marR="48536" marT="0" marB="0" anchor="ctr">
                    <a:lnR w="12700" cap="flat" cmpd="sng" algn="ctr">
                      <a:solidFill>
                        <a:schemeClr val="tx1"/>
                      </a:solidFill>
                      <a:prstDash val="solid"/>
                      <a:round/>
                      <a:headEnd type="none" w="med" len="med"/>
                      <a:tailEnd type="none" w="med" len="med"/>
                    </a:lnR>
                    <a:solidFill>
                      <a:srgbClr val="E8EBF0"/>
                    </a:solidFill>
                  </a:tcPr>
                </a:tc>
                <a:tc>
                  <a:txBody>
                    <a:bodyPr/>
                    <a:lstStyle/>
                    <a:p>
                      <a:pPr algn="dist">
                        <a:spcAft>
                          <a:spcPts val="0"/>
                        </a:spcAft>
                      </a:pPr>
                      <a:r>
                        <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校名</a:t>
                      </a: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8EBF0"/>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solidFill>
                      <a:srgbClr val="FFFFFF"/>
                    </a:solidFill>
                  </a:tcPr>
                </a:tc>
                <a:extLst>
                  <a:ext uri="{0D108BD9-81ED-4DB2-BD59-A6C34878D82A}">
                    <a16:rowId xmlns:a16="http://schemas.microsoft.com/office/drawing/2014/main" xmlns="" val="10000"/>
                  </a:ext>
                </a:extLst>
              </a:tr>
              <a:tr h="310181">
                <a:tc vMerge="1">
                  <a:txBody>
                    <a:bodyPr/>
                    <a:lstStyle/>
                    <a:p>
                      <a:endParaRPr lang="zh-TW" altLang="en-US"/>
                    </a:p>
                  </a:txBody>
                  <a:tcPr/>
                </a:tc>
                <a:tc>
                  <a:txBody>
                    <a:bodyPr/>
                    <a:lstStyle/>
                    <a:p>
                      <a:pPr algn="dist">
                        <a:spcAft>
                          <a:spcPts val="0"/>
                        </a:spcAft>
                      </a:pPr>
                      <a:r>
                        <a:rPr lang="zh-TW" sz="1600" b="1"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地址</a:t>
                      </a: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8EBF0"/>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sym typeface="Wingdings 2" panose="05020102010507070707" pitchFamily="18" charset="2"/>
                        </a:rPr>
                        <a:t></a:t>
                      </a: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a:t>
                      </a: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sym typeface="Wingdings 2" panose="05020102010507070707" pitchFamily="18" charset="2"/>
                        </a:rPr>
                        <a:t></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sym typeface="Wingdings 2" panose="05020102010507070707" pitchFamily="18" charset="2"/>
                        </a:rPr>
                        <a:t></a:t>
                      </a: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a:t>
                      </a: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sym typeface="Wingdings 2" panose="05020102010507070707" pitchFamily="18" charset="2"/>
                        </a:rPr>
                        <a:t></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solidFill>
                      <a:srgbClr val="FFFFFF"/>
                    </a:solidFill>
                  </a:tcPr>
                </a:tc>
                <a:extLst>
                  <a:ext uri="{0D108BD9-81ED-4DB2-BD59-A6C34878D82A}">
                    <a16:rowId xmlns:a16="http://schemas.microsoft.com/office/drawing/2014/main" xmlns="" val="10001"/>
                  </a:ext>
                </a:extLst>
              </a:tr>
              <a:tr h="310181">
                <a:tc vMerge="1">
                  <a:txBody>
                    <a:bodyPr/>
                    <a:lstStyle/>
                    <a:p>
                      <a:endParaRPr lang="zh-TW" altLang="en-US"/>
                    </a:p>
                  </a:txBody>
                  <a:tcPr/>
                </a:tc>
                <a:tc>
                  <a:txBody>
                    <a:bodyPr/>
                    <a:lstStyle/>
                    <a:p>
                      <a:pPr algn="dist">
                        <a:spcAft>
                          <a:spcPts val="0"/>
                        </a:spcAft>
                      </a:pPr>
                      <a:r>
                        <a:rPr lang="zh-TW" sz="1600" b="1"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校長</a:t>
                      </a: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8EBF0"/>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solidFill>
                      <a:srgbClr val="FFFFFF"/>
                    </a:solidFill>
                  </a:tcPr>
                </a:tc>
                <a:extLst>
                  <a:ext uri="{0D108BD9-81ED-4DB2-BD59-A6C34878D82A}">
                    <a16:rowId xmlns:a16="http://schemas.microsoft.com/office/drawing/2014/main" xmlns="" val="10002"/>
                  </a:ext>
                </a:extLst>
              </a:tr>
              <a:tr h="310181">
                <a:tc gridSpan="2">
                  <a:txBody>
                    <a:bodyPr/>
                    <a:lstStyle/>
                    <a:p>
                      <a:pPr algn="dist">
                        <a:spcAft>
                          <a:spcPts val="0"/>
                        </a:spcAft>
                      </a:pPr>
                      <a:r>
                        <a:rPr lang="zh-TW" sz="1600" b="1"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開設職群名稱</a:t>
                      </a:r>
                      <a:r>
                        <a:rPr lang="en-US" sz="1600" b="1"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a:t>
                      </a:r>
                      <a:r>
                        <a:rPr lang="zh-TW" sz="1600" b="1"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節數</a:t>
                      </a:r>
                    </a:p>
                  </a:txBody>
                  <a:tcPr marL="48536" marR="48536" marT="0" marB="0" anchor="ctr">
                    <a:lnR w="12700" cap="flat" cmpd="sng" algn="ctr">
                      <a:solidFill>
                        <a:schemeClr val="tx1"/>
                      </a:solidFill>
                      <a:prstDash val="solid"/>
                      <a:round/>
                      <a:headEnd type="none" w="med" len="med"/>
                      <a:tailEnd type="none" w="med" len="med"/>
                    </a:lnR>
                    <a:solidFill>
                      <a:srgbClr val="E8EBF0"/>
                    </a:solidFill>
                  </a:tcPr>
                </a:tc>
                <a:tc hMerge="1">
                  <a:txBody>
                    <a:bodyPr/>
                    <a:lstStyle/>
                    <a:p>
                      <a:endParaRPr lang="zh-TW" altLang="en-US"/>
                    </a:p>
                  </a:txBody>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solidFill>
                      <a:srgbClr val="FFFFFF"/>
                    </a:solidFill>
                  </a:tcPr>
                </a:tc>
                <a:extLst>
                  <a:ext uri="{0D108BD9-81ED-4DB2-BD59-A6C34878D82A}">
                    <a16:rowId xmlns:a16="http://schemas.microsoft.com/office/drawing/2014/main" xmlns="" val="10003"/>
                  </a:ext>
                </a:extLst>
              </a:tr>
              <a:tr h="310181">
                <a:tc rowSpan="3">
                  <a:txBody>
                    <a:bodyPr/>
                    <a:lstStyle/>
                    <a:p>
                      <a:r>
                        <a:rPr lang="zh-TW" sz="1600" dirty="0">
                          <a:solidFill>
                            <a:schemeClr val="tx1">
                              <a:lumMod val="95000"/>
                              <a:lumOff val="5000"/>
                            </a:schemeClr>
                          </a:solidFill>
                          <a:effectLst/>
                          <a:latin typeface="Microsoft YaHei" panose="020B0503020204020204" pitchFamily="34" charset="-122"/>
                          <a:ea typeface="Microsoft YaHei" panose="020B0503020204020204" pitchFamily="34" charset="-122"/>
                        </a:rPr>
                        <a:t>承辦主任 </a:t>
                      </a:r>
                    </a:p>
                  </a:txBody>
                  <a:tcPr marL="48536" marR="48536" marT="0" marB="0" anchor="ctr">
                    <a:lnR w="12700" cap="flat" cmpd="sng" algn="ctr">
                      <a:solidFill>
                        <a:schemeClr val="tx1"/>
                      </a:solidFill>
                      <a:prstDash val="solid"/>
                      <a:round/>
                      <a:headEnd type="none" w="med" len="med"/>
                      <a:tailEnd type="none" w="med" len="med"/>
                    </a:lnR>
                    <a:solidFill>
                      <a:srgbClr val="E8EBF0"/>
                    </a:solidFill>
                  </a:tcPr>
                </a:tc>
                <a:tc>
                  <a:txBody>
                    <a:bodyPr/>
                    <a:lstStyle/>
                    <a:p>
                      <a:pPr algn="dist">
                        <a:spcAft>
                          <a:spcPts val="0"/>
                        </a:spcAft>
                      </a:pPr>
                      <a:r>
                        <a:rPr lang="zh-TW" sz="1600" b="1"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姓名</a:t>
                      </a: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8EBF0"/>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solidFill>
                      <a:srgbClr val="FFFFFF"/>
                    </a:solidFill>
                  </a:tcPr>
                </a:tc>
                <a:extLst>
                  <a:ext uri="{0D108BD9-81ED-4DB2-BD59-A6C34878D82A}">
                    <a16:rowId xmlns:a16="http://schemas.microsoft.com/office/drawing/2014/main" xmlns="" val="10004"/>
                  </a:ext>
                </a:extLst>
              </a:tr>
              <a:tr h="310181">
                <a:tc vMerge="1">
                  <a:txBody>
                    <a:bodyPr/>
                    <a:lstStyle/>
                    <a:p>
                      <a:endParaRPr lang="zh-TW" altLang="en-US"/>
                    </a:p>
                  </a:txBody>
                  <a:tcPr/>
                </a:tc>
                <a:tc>
                  <a:txBody>
                    <a:bodyPr/>
                    <a:lstStyle/>
                    <a:p>
                      <a:pPr algn="dist">
                        <a:spcAft>
                          <a:spcPts val="0"/>
                        </a:spcAft>
                      </a:pPr>
                      <a:r>
                        <a:rPr lang="zh-TW" sz="1600" b="1"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電話</a:t>
                      </a:r>
                      <a:r>
                        <a:rPr lang="en-US" sz="1600" b="1"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a:t>
                      </a:r>
                      <a:r>
                        <a:rPr lang="zh-TW" sz="1600" b="1"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傳真</a:t>
                      </a: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8EBF0"/>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solidFill>
                      <a:srgbClr val="FFFFFF"/>
                    </a:solidFill>
                  </a:tcPr>
                </a:tc>
                <a:extLst>
                  <a:ext uri="{0D108BD9-81ED-4DB2-BD59-A6C34878D82A}">
                    <a16:rowId xmlns:a16="http://schemas.microsoft.com/office/drawing/2014/main" xmlns="" val="10005"/>
                  </a:ext>
                </a:extLst>
              </a:tr>
              <a:tr h="310181">
                <a:tc vMerge="1">
                  <a:txBody>
                    <a:bodyPr/>
                    <a:lstStyle/>
                    <a:p>
                      <a:endParaRPr lang="zh-TW" altLang="en-US"/>
                    </a:p>
                  </a:txBody>
                  <a:tcPr/>
                </a:tc>
                <a:tc>
                  <a:txBody>
                    <a:bodyPr/>
                    <a:lstStyle/>
                    <a:p>
                      <a:pPr algn="ctr">
                        <a:spcAft>
                          <a:spcPts val="0"/>
                        </a:spcAft>
                      </a:pPr>
                      <a:r>
                        <a:rPr lang="en-US" sz="1600" b="1"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e-mail</a:t>
                      </a:r>
                      <a:endParaRPr lang="zh-TW" sz="1600" b="1"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8EBF0"/>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solidFill>
                      <a:srgbClr val="FFFFFF"/>
                    </a:solidFill>
                  </a:tcPr>
                </a:tc>
                <a:extLst>
                  <a:ext uri="{0D108BD9-81ED-4DB2-BD59-A6C34878D82A}">
                    <a16:rowId xmlns:a16="http://schemas.microsoft.com/office/drawing/2014/main" xmlns="" val="10006"/>
                  </a:ext>
                </a:extLst>
              </a:tr>
            </a:tbl>
          </a:graphicData>
        </a:graphic>
      </p:graphicFrame>
      <p:sp>
        <p:nvSpPr>
          <p:cNvPr id="16" name="文字方塊 15">
            <a:extLst>
              <a:ext uri="{FF2B5EF4-FFF2-40B4-BE49-F238E27FC236}">
                <a16:creationId xmlns:a16="http://schemas.microsoft.com/office/drawing/2014/main" xmlns="" id="{13793242-CC29-4E45-993F-C3765A49C6FB}"/>
              </a:ext>
            </a:extLst>
          </p:cNvPr>
          <p:cNvSpPr txBox="1"/>
          <p:nvPr/>
        </p:nvSpPr>
        <p:spPr>
          <a:xfrm>
            <a:off x="2053088" y="517860"/>
            <a:ext cx="4975033"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7" name="矩形 16">
            <a:extLst>
              <a:ext uri="{FF2B5EF4-FFF2-40B4-BE49-F238E27FC236}">
                <a16:creationId xmlns:a16="http://schemas.microsoft.com/office/drawing/2014/main" xmlns="" id="{043D5D03-E4C1-4C04-8377-1E724E9DF5E0}"/>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8" name="直接连接符 56">
            <a:extLst>
              <a:ext uri="{FF2B5EF4-FFF2-40B4-BE49-F238E27FC236}">
                <a16:creationId xmlns:a16="http://schemas.microsoft.com/office/drawing/2014/main" xmlns="" id="{5FA14526-A542-47F3-83FB-8FFA123AD514}"/>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653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52" name="Shape 661">
            <a:extLst>
              <a:ext uri="{FF2B5EF4-FFF2-40B4-BE49-F238E27FC236}">
                <a16:creationId xmlns:a16="http://schemas.microsoft.com/office/drawing/2014/main" xmlns="" id="{53693215-0695-44EB-A96B-A78ECFE5CF36}"/>
              </a:ext>
            </a:extLst>
          </p:cNvPr>
          <p:cNvSpPr txBox="1">
            <a:spLocks/>
          </p:cNvSpPr>
          <p:nvPr/>
        </p:nvSpPr>
        <p:spPr>
          <a:xfrm>
            <a:off x="979877" y="1361076"/>
            <a:ext cx="6042025" cy="857400"/>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-6</a:t>
            </a:r>
            <a:endParaRPr lang="zh-TW" altLang="en-US" sz="3200" b="1" dirty="0">
              <a:solidFill>
                <a:srgbClr val="CC6600"/>
              </a:solidFill>
              <a:latin typeface="Microsoft YaHei" pitchFamily="34" charset="-122"/>
              <a:ea typeface="Microsoft YaHei" pitchFamily="34" charset="-122"/>
            </a:endParaRPr>
          </a:p>
        </p:txBody>
      </p:sp>
      <p:sp>
        <p:nvSpPr>
          <p:cNvPr id="6" name="Shape 662">
            <a:extLst>
              <a:ext uri="{FF2B5EF4-FFF2-40B4-BE49-F238E27FC236}">
                <a16:creationId xmlns:a16="http://schemas.microsoft.com/office/drawing/2014/main" xmlns="" id="{19409816-8941-4248-BC21-18C7DF15A6AA}"/>
              </a:ext>
            </a:extLst>
          </p:cNvPr>
          <p:cNvSpPr txBox="1">
            <a:spLocks/>
          </p:cNvSpPr>
          <p:nvPr/>
        </p:nvSpPr>
        <p:spPr>
          <a:xfrm>
            <a:off x="968356" y="2354872"/>
            <a:ext cx="3718130"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chemeClr val="accent5">
                    <a:lumMod val="50000"/>
                  </a:schemeClr>
                </a:solidFill>
                <a:latin typeface="Microsoft YaHei" panose="020B0503020204020204" pitchFamily="34" charset="-122"/>
                <a:ea typeface="Microsoft YaHei" panose="020B0503020204020204" pitchFamily="34" charset="-122"/>
              </a:rPr>
              <a:t>表</a:t>
            </a:r>
            <a:r>
              <a:rPr lang="en-US" altLang="zh-TW" b="1" u="sng" dirty="0">
                <a:solidFill>
                  <a:schemeClr val="accent5">
                    <a:lumMod val="50000"/>
                  </a:schemeClr>
                </a:solidFill>
                <a:latin typeface="Microsoft YaHei" panose="020B0503020204020204" pitchFamily="34" charset="-122"/>
                <a:ea typeface="Microsoft YaHei" panose="020B0503020204020204" pitchFamily="34" charset="-122"/>
              </a:rPr>
              <a:t>A</a:t>
            </a:r>
            <a:r>
              <a:rPr lang="zh-TW" altLang="en-US" b="1" u="sng" dirty="0">
                <a:solidFill>
                  <a:schemeClr val="accent5">
                    <a:lumMod val="50000"/>
                  </a:schemeClr>
                </a:solidFill>
                <a:latin typeface="Microsoft YaHei" panose="020B0503020204020204" pitchFamily="34" charset="-122"/>
                <a:ea typeface="Microsoft YaHei" panose="020B0503020204020204" pitchFamily="34" charset="-122"/>
              </a:rPr>
              <a:t>、學校基本資料</a:t>
            </a:r>
          </a:p>
        </p:txBody>
      </p:sp>
      <p:sp>
        <p:nvSpPr>
          <p:cNvPr id="12" name="文字方塊 8">
            <a:extLst>
              <a:ext uri="{FF2B5EF4-FFF2-40B4-BE49-F238E27FC236}">
                <a16:creationId xmlns:a16="http://schemas.microsoft.com/office/drawing/2014/main" xmlns="" id="{E2135FA9-356E-4136-BF81-F868B3AD0424}"/>
              </a:ext>
            </a:extLst>
          </p:cNvPr>
          <p:cNvSpPr txBox="1">
            <a:spLocks noChangeArrowheads="1"/>
          </p:cNvSpPr>
          <p:nvPr/>
        </p:nvSpPr>
        <p:spPr bwMode="auto">
          <a:xfrm>
            <a:off x="1058198" y="3532400"/>
            <a:ext cx="5256584" cy="369332"/>
          </a:xfrm>
          <a:prstGeom prst="rect">
            <a:avLst/>
          </a:prstGeom>
          <a:solidFill>
            <a:srgbClr val="EAF0F6"/>
          </a:solidFill>
          <a:ln>
            <a:noFill/>
          </a:ln>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zh-TW" altLang="zh-TW" sz="1800" b="1" dirty="0">
                <a:latin typeface="Microsoft YaHei" panose="020B0503020204020204" pitchFamily="34" charset="-122"/>
                <a:ea typeface="Microsoft YaHei" panose="020B0503020204020204" pitchFamily="34" charset="-122"/>
              </a:rPr>
              <a:t>（</a:t>
            </a:r>
            <a:r>
              <a:rPr lang="zh-TW" altLang="en-US" sz="1800" b="1" dirty="0">
                <a:latin typeface="Microsoft YaHei" panose="020B0503020204020204" pitchFamily="34" charset="-122"/>
                <a:ea typeface="Microsoft YaHei" panose="020B0503020204020204" pitchFamily="34" charset="-122"/>
              </a:rPr>
              <a:t>二</a:t>
            </a:r>
            <a:r>
              <a:rPr lang="zh-TW" altLang="zh-TW" sz="1800" b="1" dirty="0">
                <a:latin typeface="Microsoft YaHei" panose="020B0503020204020204" pitchFamily="34" charset="-122"/>
                <a:ea typeface="Microsoft YaHei" panose="020B0503020204020204" pitchFamily="34" charset="-122"/>
              </a:rPr>
              <a:t>）</a:t>
            </a:r>
            <a:r>
              <a:rPr lang="zh-TW" altLang="en-US" sz="1800" b="1" dirty="0">
                <a:latin typeface="Microsoft YaHei" panose="020B0503020204020204" pitchFamily="34" charset="-122"/>
                <a:ea typeface="Microsoft YaHei" panose="020B0503020204020204" pitchFamily="34" charset="-122"/>
              </a:rPr>
              <a:t>第二學期       </a:t>
            </a:r>
          </a:p>
        </p:txBody>
      </p:sp>
      <p:sp>
        <p:nvSpPr>
          <p:cNvPr id="13" name="圓角化同側角落矩形 24">
            <a:extLst>
              <a:ext uri="{FF2B5EF4-FFF2-40B4-BE49-F238E27FC236}">
                <a16:creationId xmlns:a16="http://schemas.microsoft.com/office/drawing/2014/main" xmlns="" id="{B2B25430-22BA-44F7-865A-E28CCC4FAD3B}"/>
              </a:ext>
            </a:extLst>
          </p:cNvPr>
          <p:cNvSpPr/>
          <p:nvPr/>
        </p:nvSpPr>
        <p:spPr>
          <a:xfrm>
            <a:off x="1058198" y="2945735"/>
            <a:ext cx="5256584" cy="483265"/>
          </a:xfrm>
          <a:prstGeom prst="round2SameRect">
            <a:avLst/>
          </a:prstGeom>
          <a:solidFill>
            <a:srgbClr val="CDDD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五、技藝教育專案編班（無則免填）</a:t>
            </a:r>
          </a:p>
        </p:txBody>
      </p:sp>
      <p:graphicFrame>
        <p:nvGraphicFramePr>
          <p:cNvPr id="14" name="表格 13">
            <a:extLst>
              <a:ext uri="{FF2B5EF4-FFF2-40B4-BE49-F238E27FC236}">
                <a16:creationId xmlns:a16="http://schemas.microsoft.com/office/drawing/2014/main" xmlns="" id="{42B9A69A-F6C9-4694-8E73-48A5E9E7005C}"/>
              </a:ext>
            </a:extLst>
          </p:cNvPr>
          <p:cNvGraphicFramePr>
            <a:graphicFrameLocks noGrp="1"/>
          </p:cNvGraphicFramePr>
          <p:nvPr>
            <p:extLst>
              <p:ext uri="{D42A27DB-BD31-4B8C-83A1-F6EECF244321}">
                <p14:modId xmlns:p14="http://schemas.microsoft.com/office/powerpoint/2010/main" val="1028716204"/>
              </p:ext>
            </p:extLst>
          </p:nvPr>
        </p:nvGraphicFramePr>
        <p:xfrm>
          <a:off x="1058198" y="3901730"/>
          <a:ext cx="7309425" cy="2171267"/>
        </p:xfrm>
        <a:graphic>
          <a:graphicData uri="http://schemas.openxmlformats.org/drawingml/2006/table">
            <a:tbl>
              <a:tblPr firstRow="1" firstCol="1" bandRow="1">
                <a:tableStyleId>{7E9639D4-E3E2-4D34-9284-5A2195B3D0D7}</a:tableStyleId>
              </a:tblPr>
              <a:tblGrid>
                <a:gridCol w="576119">
                  <a:extLst>
                    <a:ext uri="{9D8B030D-6E8A-4147-A177-3AD203B41FA5}">
                      <a16:colId xmlns:a16="http://schemas.microsoft.com/office/drawing/2014/main" xmlns="" val="20000"/>
                    </a:ext>
                  </a:extLst>
                </a:gridCol>
                <a:gridCol w="2159964">
                  <a:extLst>
                    <a:ext uri="{9D8B030D-6E8A-4147-A177-3AD203B41FA5}">
                      <a16:colId xmlns:a16="http://schemas.microsoft.com/office/drawing/2014/main" xmlns="" val="20001"/>
                    </a:ext>
                  </a:extLst>
                </a:gridCol>
                <a:gridCol w="2286671">
                  <a:extLst>
                    <a:ext uri="{9D8B030D-6E8A-4147-A177-3AD203B41FA5}">
                      <a16:colId xmlns:a16="http://schemas.microsoft.com/office/drawing/2014/main" xmlns="" val="20002"/>
                    </a:ext>
                  </a:extLst>
                </a:gridCol>
                <a:gridCol w="2286671">
                  <a:extLst>
                    <a:ext uri="{9D8B030D-6E8A-4147-A177-3AD203B41FA5}">
                      <a16:colId xmlns:a16="http://schemas.microsoft.com/office/drawing/2014/main" xmlns="" val="20003"/>
                    </a:ext>
                  </a:extLst>
                </a:gridCol>
              </a:tblGrid>
              <a:tr h="310181">
                <a:tc rowSpan="3">
                  <a:txBody>
                    <a:bodyPr/>
                    <a:lstStyle/>
                    <a:p>
                      <a:pPr algn="dist">
                        <a:spcAft>
                          <a:spcPts val="0"/>
                        </a:spcAft>
                      </a:pPr>
                      <a:r>
                        <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合作單位</a:t>
                      </a:r>
                    </a:p>
                  </a:txBody>
                  <a:tcPr marL="48536" marR="48536" marT="0" marB="0" anchor="ctr">
                    <a:lnR w="12700" cap="flat" cmpd="sng" algn="ctr">
                      <a:solidFill>
                        <a:schemeClr val="tx1"/>
                      </a:solidFill>
                      <a:prstDash val="solid"/>
                      <a:round/>
                      <a:headEnd type="none" w="med" len="med"/>
                      <a:tailEnd type="none" w="med" len="med"/>
                    </a:lnR>
                    <a:solidFill>
                      <a:srgbClr val="E8EBF0"/>
                    </a:solidFill>
                  </a:tcPr>
                </a:tc>
                <a:tc>
                  <a:txBody>
                    <a:bodyPr/>
                    <a:lstStyle/>
                    <a:p>
                      <a:pPr algn="dist">
                        <a:spcAft>
                          <a:spcPts val="0"/>
                        </a:spcAft>
                      </a:pPr>
                      <a:r>
                        <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校名</a:t>
                      </a: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8EBF0"/>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solidFill>
                      <a:srgbClr val="FFFFFF"/>
                    </a:solidFill>
                  </a:tcPr>
                </a:tc>
                <a:extLst>
                  <a:ext uri="{0D108BD9-81ED-4DB2-BD59-A6C34878D82A}">
                    <a16:rowId xmlns:a16="http://schemas.microsoft.com/office/drawing/2014/main" xmlns="" val="10000"/>
                  </a:ext>
                </a:extLst>
              </a:tr>
              <a:tr h="310181">
                <a:tc vMerge="1">
                  <a:txBody>
                    <a:bodyPr/>
                    <a:lstStyle/>
                    <a:p>
                      <a:endParaRPr lang="zh-TW" altLang="en-US"/>
                    </a:p>
                  </a:txBody>
                  <a:tcPr/>
                </a:tc>
                <a:tc>
                  <a:txBody>
                    <a:bodyPr/>
                    <a:lstStyle/>
                    <a:p>
                      <a:pPr algn="dist">
                        <a:spcAft>
                          <a:spcPts val="0"/>
                        </a:spcAft>
                      </a:pPr>
                      <a:r>
                        <a:rPr lang="zh-TW" sz="1600" b="1"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地址</a:t>
                      </a: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8EBF0"/>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sym typeface="Wingdings 2" panose="05020102010507070707" pitchFamily="18" charset="2"/>
                        </a:rPr>
                        <a:t></a:t>
                      </a: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a:t>
                      </a: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sym typeface="Wingdings 2" panose="05020102010507070707" pitchFamily="18" charset="2"/>
                        </a:rPr>
                        <a:t></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sym typeface="Wingdings 2" panose="05020102010507070707" pitchFamily="18" charset="2"/>
                        </a:rPr>
                        <a:t></a:t>
                      </a: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a:t>
                      </a: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sym typeface="Wingdings 2" panose="05020102010507070707" pitchFamily="18" charset="2"/>
                        </a:rPr>
                        <a:t></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solidFill>
                      <a:srgbClr val="FFFFFF"/>
                    </a:solidFill>
                  </a:tcPr>
                </a:tc>
                <a:extLst>
                  <a:ext uri="{0D108BD9-81ED-4DB2-BD59-A6C34878D82A}">
                    <a16:rowId xmlns:a16="http://schemas.microsoft.com/office/drawing/2014/main" xmlns="" val="10001"/>
                  </a:ext>
                </a:extLst>
              </a:tr>
              <a:tr h="310181">
                <a:tc vMerge="1">
                  <a:txBody>
                    <a:bodyPr/>
                    <a:lstStyle/>
                    <a:p>
                      <a:endParaRPr lang="zh-TW" altLang="en-US"/>
                    </a:p>
                  </a:txBody>
                  <a:tcPr/>
                </a:tc>
                <a:tc>
                  <a:txBody>
                    <a:bodyPr/>
                    <a:lstStyle/>
                    <a:p>
                      <a:pPr algn="dist">
                        <a:spcAft>
                          <a:spcPts val="0"/>
                        </a:spcAft>
                      </a:pPr>
                      <a:r>
                        <a:rPr lang="zh-TW" sz="1600" b="1"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校長</a:t>
                      </a: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8EBF0"/>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solidFill>
                      <a:srgbClr val="FFFFFF"/>
                    </a:solidFill>
                  </a:tcPr>
                </a:tc>
                <a:extLst>
                  <a:ext uri="{0D108BD9-81ED-4DB2-BD59-A6C34878D82A}">
                    <a16:rowId xmlns:a16="http://schemas.microsoft.com/office/drawing/2014/main" xmlns="" val="10002"/>
                  </a:ext>
                </a:extLst>
              </a:tr>
              <a:tr h="310181">
                <a:tc gridSpan="2">
                  <a:txBody>
                    <a:bodyPr/>
                    <a:lstStyle/>
                    <a:p>
                      <a:pPr algn="dist">
                        <a:spcAft>
                          <a:spcPts val="0"/>
                        </a:spcAft>
                      </a:pPr>
                      <a:r>
                        <a:rPr lang="zh-TW" sz="1600" b="1"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開設職群名稱</a:t>
                      </a:r>
                      <a:r>
                        <a:rPr lang="en-US" sz="1600" b="1"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a:t>
                      </a:r>
                      <a:r>
                        <a:rPr lang="zh-TW" sz="1600" b="1"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節數</a:t>
                      </a:r>
                    </a:p>
                  </a:txBody>
                  <a:tcPr marL="48536" marR="48536" marT="0" marB="0" anchor="ctr">
                    <a:lnR w="12700" cap="flat" cmpd="sng" algn="ctr">
                      <a:solidFill>
                        <a:schemeClr val="tx1"/>
                      </a:solidFill>
                      <a:prstDash val="solid"/>
                      <a:round/>
                      <a:headEnd type="none" w="med" len="med"/>
                      <a:tailEnd type="none" w="med" len="med"/>
                    </a:lnR>
                    <a:solidFill>
                      <a:srgbClr val="E8EBF0"/>
                    </a:solidFill>
                  </a:tcPr>
                </a:tc>
                <a:tc hMerge="1">
                  <a:txBody>
                    <a:bodyPr/>
                    <a:lstStyle/>
                    <a:p>
                      <a:endParaRPr lang="zh-TW" altLang="en-US"/>
                    </a:p>
                  </a:txBody>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solidFill>
                      <a:srgbClr val="FFFFFF"/>
                    </a:solidFill>
                  </a:tcPr>
                </a:tc>
                <a:extLst>
                  <a:ext uri="{0D108BD9-81ED-4DB2-BD59-A6C34878D82A}">
                    <a16:rowId xmlns:a16="http://schemas.microsoft.com/office/drawing/2014/main" xmlns="" val="10003"/>
                  </a:ext>
                </a:extLst>
              </a:tr>
              <a:tr h="310181">
                <a:tc rowSpan="3">
                  <a:txBody>
                    <a:bodyPr/>
                    <a:lstStyle/>
                    <a:p>
                      <a:r>
                        <a:rPr lang="zh-TW" sz="1600" dirty="0">
                          <a:solidFill>
                            <a:schemeClr val="tx1">
                              <a:lumMod val="95000"/>
                              <a:lumOff val="5000"/>
                            </a:schemeClr>
                          </a:solidFill>
                          <a:effectLst/>
                          <a:latin typeface="Microsoft YaHei" panose="020B0503020204020204" pitchFamily="34" charset="-122"/>
                          <a:ea typeface="Microsoft YaHei" panose="020B0503020204020204" pitchFamily="34" charset="-122"/>
                        </a:rPr>
                        <a:t>承辦主任 </a:t>
                      </a:r>
                    </a:p>
                  </a:txBody>
                  <a:tcPr marL="48536" marR="48536" marT="0" marB="0" anchor="ctr">
                    <a:lnR w="12700" cap="flat" cmpd="sng" algn="ctr">
                      <a:solidFill>
                        <a:schemeClr val="tx1"/>
                      </a:solidFill>
                      <a:prstDash val="solid"/>
                      <a:round/>
                      <a:headEnd type="none" w="med" len="med"/>
                      <a:tailEnd type="none" w="med" len="med"/>
                    </a:lnR>
                    <a:solidFill>
                      <a:srgbClr val="E8EBF0"/>
                    </a:solidFill>
                  </a:tcPr>
                </a:tc>
                <a:tc>
                  <a:txBody>
                    <a:bodyPr/>
                    <a:lstStyle/>
                    <a:p>
                      <a:pPr algn="dist">
                        <a:spcAft>
                          <a:spcPts val="0"/>
                        </a:spcAft>
                      </a:pPr>
                      <a:r>
                        <a:rPr lang="zh-TW" sz="1600" b="1"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姓名</a:t>
                      </a: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8EBF0"/>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solidFill>
                      <a:srgbClr val="FFFFFF"/>
                    </a:solidFill>
                  </a:tcPr>
                </a:tc>
                <a:extLst>
                  <a:ext uri="{0D108BD9-81ED-4DB2-BD59-A6C34878D82A}">
                    <a16:rowId xmlns:a16="http://schemas.microsoft.com/office/drawing/2014/main" xmlns="" val="10004"/>
                  </a:ext>
                </a:extLst>
              </a:tr>
              <a:tr h="310181">
                <a:tc vMerge="1">
                  <a:txBody>
                    <a:bodyPr/>
                    <a:lstStyle/>
                    <a:p>
                      <a:endParaRPr lang="zh-TW" altLang="en-US"/>
                    </a:p>
                  </a:txBody>
                  <a:tcPr/>
                </a:tc>
                <a:tc>
                  <a:txBody>
                    <a:bodyPr/>
                    <a:lstStyle/>
                    <a:p>
                      <a:pPr algn="dist">
                        <a:spcAft>
                          <a:spcPts val="0"/>
                        </a:spcAft>
                      </a:pPr>
                      <a:r>
                        <a:rPr lang="zh-TW" sz="1600" b="1"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電話</a:t>
                      </a:r>
                      <a:r>
                        <a:rPr lang="en-US" sz="1600" b="1"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a:t>
                      </a:r>
                      <a:r>
                        <a:rPr lang="zh-TW" sz="1600" b="1"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傳真</a:t>
                      </a: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8EBF0"/>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solidFill>
                      <a:srgbClr val="FFFFFF"/>
                    </a:solidFill>
                  </a:tcPr>
                </a:tc>
                <a:extLst>
                  <a:ext uri="{0D108BD9-81ED-4DB2-BD59-A6C34878D82A}">
                    <a16:rowId xmlns:a16="http://schemas.microsoft.com/office/drawing/2014/main" xmlns="" val="10005"/>
                  </a:ext>
                </a:extLst>
              </a:tr>
              <a:tr h="310181">
                <a:tc vMerge="1">
                  <a:txBody>
                    <a:bodyPr/>
                    <a:lstStyle/>
                    <a:p>
                      <a:endParaRPr lang="zh-TW" altLang="en-US"/>
                    </a:p>
                  </a:txBody>
                  <a:tcPr/>
                </a:tc>
                <a:tc>
                  <a:txBody>
                    <a:bodyPr/>
                    <a:lstStyle/>
                    <a:p>
                      <a:pPr algn="ctr">
                        <a:spcAft>
                          <a:spcPts val="0"/>
                        </a:spcAft>
                      </a:pPr>
                      <a:r>
                        <a:rPr lang="en-US" sz="1600" b="1"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e-mail</a:t>
                      </a:r>
                      <a:endParaRPr lang="zh-TW" sz="1600" b="1"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8EBF0"/>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tc>
                  <a:txBody>
                    <a:bodyPr/>
                    <a:lstStyle/>
                    <a:p>
                      <a:pPr>
                        <a:spcAft>
                          <a:spcPts val="0"/>
                        </a:spcAft>
                      </a:pPr>
                      <a:r>
                        <a:rPr lang="en-US"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rPr>
                        <a:t> </a:t>
                      </a:r>
                      <a:endParaRPr lang="zh-TW" sz="1600" kern="100" dirty="0">
                        <a:solidFill>
                          <a:schemeClr val="tx1">
                            <a:lumMod val="95000"/>
                            <a:lumOff val="5000"/>
                          </a:schemeClr>
                        </a:solidFill>
                        <a:effectLst/>
                        <a:latin typeface="Microsoft YaHei" panose="020B0503020204020204" pitchFamily="34" charset="-122"/>
                        <a:ea typeface="Microsoft YaHei" panose="020B0503020204020204" pitchFamily="34" charset="-122"/>
                      </a:endParaRPr>
                    </a:p>
                  </a:txBody>
                  <a:tcPr marL="48536" marR="48536" marT="0" marB="0" anchor="ctr">
                    <a:lnL w="12700" cap="flat" cmpd="sng" algn="ctr">
                      <a:solidFill>
                        <a:schemeClr val="tx1"/>
                      </a:solidFill>
                      <a:prstDash val="solid"/>
                      <a:round/>
                      <a:headEnd type="none" w="med" len="med"/>
                      <a:tailEnd type="none" w="med" len="med"/>
                    </a:lnL>
                    <a:solidFill>
                      <a:srgbClr val="FFFFFF"/>
                    </a:solidFill>
                  </a:tcPr>
                </a:tc>
                <a:extLst>
                  <a:ext uri="{0D108BD9-81ED-4DB2-BD59-A6C34878D82A}">
                    <a16:rowId xmlns:a16="http://schemas.microsoft.com/office/drawing/2014/main" xmlns="" val="10006"/>
                  </a:ext>
                </a:extLst>
              </a:tr>
            </a:tbl>
          </a:graphicData>
        </a:graphic>
      </p:graphicFrame>
      <p:sp>
        <p:nvSpPr>
          <p:cNvPr id="16" name="文字方塊 15">
            <a:extLst>
              <a:ext uri="{FF2B5EF4-FFF2-40B4-BE49-F238E27FC236}">
                <a16:creationId xmlns:a16="http://schemas.microsoft.com/office/drawing/2014/main" xmlns="" id="{923715C6-35EB-4573-87E0-62DF0DC0FA79}"/>
              </a:ext>
            </a:extLst>
          </p:cNvPr>
          <p:cNvSpPr txBox="1"/>
          <p:nvPr/>
        </p:nvSpPr>
        <p:spPr>
          <a:xfrm>
            <a:off x="2053087" y="517860"/>
            <a:ext cx="4968815"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7" name="矩形 16">
            <a:extLst>
              <a:ext uri="{FF2B5EF4-FFF2-40B4-BE49-F238E27FC236}">
                <a16:creationId xmlns:a16="http://schemas.microsoft.com/office/drawing/2014/main" xmlns="" id="{F50746DF-4122-48F9-BC39-CF9C9A9C2827}"/>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8" name="直接连接符 56">
            <a:extLst>
              <a:ext uri="{FF2B5EF4-FFF2-40B4-BE49-F238E27FC236}">
                <a16:creationId xmlns:a16="http://schemas.microsoft.com/office/drawing/2014/main" xmlns="" id="{BDCB2E9D-F182-4864-BDDC-2E85F6DF17C5}"/>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174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52" name="Shape 661">
            <a:extLst>
              <a:ext uri="{FF2B5EF4-FFF2-40B4-BE49-F238E27FC236}">
                <a16:creationId xmlns:a16="http://schemas.microsoft.com/office/drawing/2014/main" xmlns="" id="{53693215-0695-44EB-A96B-A78ECFE5CF36}"/>
              </a:ext>
            </a:extLst>
          </p:cNvPr>
          <p:cNvSpPr txBox="1">
            <a:spLocks/>
          </p:cNvSpPr>
          <p:nvPr/>
        </p:nvSpPr>
        <p:spPr>
          <a:xfrm>
            <a:off x="997130" y="1292065"/>
            <a:ext cx="6076530" cy="857400"/>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-7</a:t>
            </a:r>
            <a:endParaRPr lang="zh-TW" altLang="en-US" sz="3200" b="1" dirty="0">
              <a:solidFill>
                <a:srgbClr val="CC6600"/>
              </a:solidFill>
              <a:latin typeface="Microsoft YaHei" pitchFamily="34" charset="-122"/>
              <a:ea typeface="Microsoft YaHei" pitchFamily="34" charset="-122"/>
            </a:endParaRPr>
          </a:p>
        </p:txBody>
      </p:sp>
      <p:sp>
        <p:nvSpPr>
          <p:cNvPr id="6" name="Shape 662">
            <a:extLst>
              <a:ext uri="{FF2B5EF4-FFF2-40B4-BE49-F238E27FC236}">
                <a16:creationId xmlns:a16="http://schemas.microsoft.com/office/drawing/2014/main" xmlns="" id="{19409816-8941-4248-BC21-18C7DF15A6AA}"/>
              </a:ext>
            </a:extLst>
          </p:cNvPr>
          <p:cNvSpPr txBox="1">
            <a:spLocks/>
          </p:cNvSpPr>
          <p:nvPr/>
        </p:nvSpPr>
        <p:spPr>
          <a:xfrm>
            <a:off x="985609" y="2285861"/>
            <a:ext cx="3718130"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表</a:t>
            </a:r>
            <a:r>
              <a:rPr lang="en-US" altLang="zh-TW" b="1" u="sng" dirty="0">
                <a:solidFill>
                  <a:schemeClr val="accent3">
                    <a:lumMod val="75000"/>
                  </a:schemeClr>
                </a:solidFill>
                <a:latin typeface="Microsoft YaHei" panose="020B0503020204020204" pitchFamily="34" charset="-122"/>
                <a:ea typeface="Microsoft YaHei" panose="020B0503020204020204" pitchFamily="34" charset="-122"/>
              </a:rPr>
              <a:t>B</a:t>
            </a: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、生涯發展教育</a:t>
            </a:r>
          </a:p>
        </p:txBody>
      </p:sp>
      <p:sp>
        <p:nvSpPr>
          <p:cNvPr id="10" name="圓角化同側角落矩形 23">
            <a:extLst>
              <a:ext uri="{FF2B5EF4-FFF2-40B4-BE49-F238E27FC236}">
                <a16:creationId xmlns:a16="http://schemas.microsoft.com/office/drawing/2014/main" xmlns="" id="{693F9389-1CB6-48F8-A913-FB9856EA7541}"/>
              </a:ext>
            </a:extLst>
          </p:cNvPr>
          <p:cNvSpPr/>
          <p:nvPr/>
        </p:nvSpPr>
        <p:spPr>
          <a:xfrm>
            <a:off x="781308" y="2974742"/>
            <a:ext cx="3672408" cy="483265"/>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一、行政措施與組織運作</a:t>
            </a:r>
          </a:p>
        </p:txBody>
      </p:sp>
      <p:graphicFrame>
        <p:nvGraphicFramePr>
          <p:cNvPr id="11" name="Group 112">
            <a:extLst>
              <a:ext uri="{FF2B5EF4-FFF2-40B4-BE49-F238E27FC236}">
                <a16:creationId xmlns:a16="http://schemas.microsoft.com/office/drawing/2014/main" xmlns="" id="{BDF76BA0-54E5-4607-ACE7-12828EA59CCF}"/>
              </a:ext>
            </a:extLst>
          </p:cNvPr>
          <p:cNvGraphicFramePr>
            <a:graphicFrameLocks noGrp="1"/>
          </p:cNvGraphicFramePr>
          <p:nvPr>
            <p:extLst>
              <p:ext uri="{D42A27DB-BD31-4B8C-83A1-F6EECF244321}">
                <p14:modId xmlns:p14="http://schemas.microsoft.com/office/powerpoint/2010/main" val="280425330"/>
              </p:ext>
            </p:extLst>
          </p:nvPr>
        </p:nvGraphicFramePr>
        <p:xfrm>
          <a:off x="781308" y="3456091"/>
          <a:ext cx="7615890" cy="2589399"/>
        </p:xfrm>
        <a:graphic>
          <a:graphicData uri="http://schemas.openxmlformats.org/drawingml/2006/table">
            <a:tbl>
              <a:tblPr/>
              <a:tblGrid>
                <a:gridCol w="1232343">
                  <a:extLst>
                    <a:ext uri="{9D8B030D-6E8A-4147-A177-3AD203B41FA5}">
                      <a16:colId xmlns:a16="http://schemas.microsoft.com/office/drawing/2014/main" xmlns="" val="20000"/>
                    </a:ext>
                  </a:extLst>
                </a:gridCol>
                <a:gridCol w="3734731">
                  <a:extLst>
                    <a:ext uri="{9D8B030D-6E8A-4147-A177-3AD203B41FA5}">
                      <a16:colId xmlns:a16="http://schemas.microsoft.com/office/drawing/2014/main" xmlns="" val="20001"/>
                    </a:ext>
                  </a:extLst>
                </a:gridCol>
                <a:gridCol w="2648816">
                  <a:extLst>
                    <a:ext uri="{9D8B030D-6E8A-4147-A177-3AD203B41FA5}">
                      <a16:colId xmlns:a16="http://schemas.microsoft.com/office/drawing/2014/main" xmlns="" val="20002"/>
                    </a:ext>
                  </a:extLst>
                </a:gridCol>
              </a:tblGrid>
              <a:tr h="508524">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參考資料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2080875">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生涯發展教育工作執行委員會</a:t>
                      </a:r>
                    </a:p>
                  </a:txBody>
                  <a:tcPr marL="87375" marR="87375" marT="43690" marB="4369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能依規定組織生涯發展教育工作執行委員會，並定期召開會議及記錄</a:t>
                      </a:r>
                      <a:endPar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能於期初說明及討論學校年度生涯發展教育實施計畫內容，並於期末檢核計畫執行情形及提供未來辦理之相關建議</a:t>
                      </a:r>
                    </a:p>
                  </a:txBody>
                  <a:tcPr marL="87375" marR="87375" marT="43690" marB="436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生涯發展教育工作執行委員會名單</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生涯發展教育工作執行委員會會議紀錄</a:t>
                      </a: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含</a:t>
                      </a:r>
                      <a:r>
                        <a:rPr kumimoji="0" lang="zh-TW" altLang="en-US" sz="16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簽到表或簽到簿</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等</a:t>
                      </a: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a:t>
                      </a:r>
                    </a:p>
                  </a:txBody>
                  <a:tcPr marL="87375" marR="87375" marT="43690" marB="4369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sp>
        <p:nvSpPr>
          <p:cNvPr id="14" name="文字方塊 13">
            <a:extLst>
              <a:ext uri="{FF2B5EF4-FFF2-40B4-BE49-F238E27FC236}">
                <a16:creationId xmlns:a16="http://schemas.microsoft.com/office/drawing/2014/main" xmlns="" id="{3E03DBDE-4093-487A-8AF7-88FF44C524E9}"/>
              </a:ext>
            </a:extLst>
          </p:cNvPr>
          <p:cNvSpPr txBox="1"/>
          <p:nvPr/>
        </p:nvSpPr>
        <p:spPr>
          <a:xfrm>
            <a:off x="2053087" y="517860"/>
            <a:ext cx="5020573"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5" name="矩形 14">
            <a:extLst>
              <a:ext uri="{FF2B5EF4-FFF2-40B4-BE49-F238E27FC236}">
                <a16:creationId xmlns:a16="http://schemas.microsoft.com/office/drawing/2014/main" xmlns="" id="{808D216C-D814-4A4E-B154-4ACBA72EAAC9}"/>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6" name="直接连接符 56">
            <a:extLst>
              <a:ext uri="{FF2B5EF4-FFF2-40B4-BE49-F238E27FC236}">
                <a16:creationId xmlns:a16="http://schemas.microsoft.com/office/drawing/2014/main" xmlns="" id="{0A45F302-FF7A-4946-B491-9279199DEE78}"/>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940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14" name="文字方塊 13">
            <a:extLst>
              <a:ext uri="{FF2B5EF4-FFF2-40B4-BE49-F238E27FC236}">
                <a16:creationId xmlns:a16="http://schemas.microsoft.com/office/drawing/2014/main" xmlns="" id="{3AD9F977-7CBE-40F0-A34C-040B6D39EA0F}"/>
              </a:ext>
            </a:extLst>
          </p:cNvPr>
          <p:cNvSpPr txBox="1"/>
          <p:nvPr/>
        </p:nvSpPr>
        <p:spPr>
          <a:xfrm>
            <a:off x="4309607" y="1148936"/>
            <a:ext cx="4190337" cy="379656"/>
          </a:xfrm>
          <a:prstGeom prst="rect">
            <a:avLst/>
          </a:prstGeom>
          <a:noFill/>
        </p:spPr>
        <p:txBody>
          <a:bodyPr wrap="square" rtlCol="0">
            <a:spAutoFit/>
          </a:bodyPr>
          <a:lstStyle/>
          <a:p>
            <a:pPr algn="ctr">
              <a:defRPr/>
            </a:pPr>
            <a:r>
              <a:rPr lang="zh-TW" altLang="en-US" b="1" dirty="0">
                <a:solidFill>
                  <a:schemeClr val="tx1"/>
                </a:solidFill>
                <a:latin typeface="Microsoft YaHei" pitchFamily="34" charset="-122"/>
                <a:ea typeface="Microsoft YaHei" pitchFamily="34" charset="-122"/>
                <a:cs typeface="Times New Roman" panose="02020603050405020304" pitchFamily="18" charset="0"/>
              </a:rPr>
              <a:t>參考資料</a:t>
            </a:r>
            <a:r>
              <a:rPr lang="en-US" altLang="zh-TW" b="1" dirty="0">
                <a:solidFill>
                  <a:schemeClr val="tx1"/>
                </a:solidFill>
                <a:latin typeface="Microsoft YaHei" pitchFamily="34" charset="-122"/>
                <a:ea typeface="Microsoft YaHei" pitchFamily="34" charset="-122"/>
                <a:cs typeface="Times New Roman" panose="02020603050405020304" pitchFamily="18" charset="0"/>
              </a:rPr>
              <a:t>-</a:t>
            </a:r>
            <a:r>
              <a:rPr lang="zh-TW" altLang="en-US" b="1" dirty="0">
                <a:solidFill>
                  <a:schemeClr val="tx1"/>
                </a:solidFill>
                <a:latin typeface="Microsoft YaHei" pitchFamily="34" charset="-122"/>
                <a:ea typeface="Microsoft YaHei" pitchFamily="34" charset="-122"/>
                <a:cs typeface="Times New Roman" panose="02020603050405020304" pitchFamily="18" charset="0"/>
              </a:rPr>
              <a:t>會議簽到表 </a:t>
            </a:r>
            <a:r>
              <a:rPr lang="en-US" altLang="zh-TW" b="1" dirty="0">
                <a:solidFill>
                  <a:schemeClr val="tx1"/>
                </a:solidFill>
                <a:latin typeface="Microsoft YaHei" pitchFamily="34" charset="-122"/>
                <a:ea typeface="Microsoft YaHei" pitchFamily="34" charset="-122"/>
                <a:cs typeface="Times New Roman" panose="02020603050405020304" pitchFamily="18" charset="0"/>
              </a:rPr>
              <a:t>(</a:t>
            </a:r>
            <a:r>
              <a:rPr lang="zh-TW" altLang="en-US" b="1" dirty="0">
                <a:solidFill>
                  <a:schemeClr val="tx1"/>
                </a:solidFill>
                <a:latin typeface="Microsoft YaHei" pitchFamily="34" charset="-122"/>
                <a:ea typeface="Microsoft YaHei" pitchFamily="34" charset="-122"/>
                <a:cs typeface="Times New Roman" panose="02020603050405020304" pitchFamily="18" charset="0"/>
              </a:rPr>
              <a:t>工作手冊</a:t>
            </a:r>
            <a:r>
              <a:rPr lang="en-US" altLang="zh-TW" b="1" dirty="0">
                <a:solidFill>
                  <a:schemeClr val="tx1"/>
                </a:solidFill>
                <a:latin typeface="Microsoft YaHei" pitchFamily="34" charset="-122"/>
                <a:ea typeface="Microsoft YaHei" pitchFamily="34" charset="-122"/>
                <a:cs typeface="Times New Roman" panose="02020603050405020304" pitchFamily="18" charset="0"/>
              </a:rPr>
              <a:t>P.16)</a:t>
            </a:r>
            <a:endParaRPr lang="zh-TW" altLang="en-US" b="1" dirty="0">
              <a:solidFill>
                <a:schemeClr val="tx1"/>
              </a:solidFill>
              <a:latin typeface="Microsoft YaHei" pitchFamily="34" charset="-122"/>
              <a:ea typeface="Microsoft YaHei" pitchFamily="34" charset="-122"/>
              <a:cs typeface="Times New Roman" panose="02020603050405020304" pitchFamily="18" charset="0"/>
            </a:endParaRPr>
          </a:p>
        </p:txBody>
      </p:sp>
      <p:grpSp>
        <p:nvGrpSpPr>
          <p:cNvPr id="5" name="群組 4">
            <a:extLst>
              <a:ext uri="{FF2B5EF4-FFF2-40B4-BE49-F238E27FC236}">
                <a16:creationId xmlns:a16="http://schemas.microsoft.com/office/drawing/2014/main" xmlns="" id="{FD11421D-4217-4381-980D-C6D05BF3C4AC}"/>
              </a:ext>
            </a:extLst>
          </p:cNvPr>
          <p:cNvGrpSpPr/>
          <p:nvPr/>
        </p:nvGrpSpPr>
        <p:grpSpPr>
          <a:xfrm>
            <a:off x="676547" y="1561063"/>
            <a:ext cx="7815280" cy="5049949"/>
            <a:chOff x="757646" y="1161631"/>
            <a:chExt cx="7815280" cy="5049949"/>
          </a:xfrm>
        </p:grpSpPr>
        <p:pic>
          <p:nvPicPr>
            <p:cNvPr id="3" name="圖片 2">
              <a:extLst>
                <a:ext uri="{FF2B5EF4-FFF2-40B4-BE49-F238E27FC236}">
                  <a16:creationId xmlns:a16="http://schemas.microsoft.com/office/drawing/2014/main" xmlns="" id="{FA2B2B45-5506-4A4A-8BD2-F14FE02A4219}"/>
                </a:ext>
              </a:extLst>
            </p:cNvPr>
            <p:cNvPicPr>
              <a:picLocks noChangeAspect="1"/>
            </p:cNvPicPr>
            <p:nvPr/>
          </p:nvPicPr>
          <p:blipFill>
            <a:blip r:embed="rId3"/>
            <a:stretch>
              <a:fillRect/>
            </a:stretch>
          </p:blipFill>
          <p:spPr>
            <a:xfrm>
              <a:off x="4394828" y="1161631"/>
              <a:ext cx="4178098" cy="5049949"/>
            </a:xfrm>
            <a:prstGeom prst="rect">
              <a:avLst/>
            </a:prstGeom>
            <a:ln>
              <a:solidFill>
                <a:schemeClr val="bg1">
                  <a:lumMod val="50000"/>
                </a:schemeClr>
              </a:solidFill>
            </a:ln>
          </p:spPr>
        </p:pic>
        <p:pic>
          <p:nvPicPr>
            <p:cNvPr id="4" name="圖片 3">
              <a:hlinkClick r:id="rId4"/>
              <a:extLst>
                <a:ext uri="{FF2B5EF4-FFF2-40B4-BE49-F238E27FC236}">
                  <a16:creationId xmlns:a16="http://schemas.microsoft.com/office/drawing/2014/main" xmlns="" id="{C85A5D8B-824E-413D-BB0F-CFF813C342D7}"/>
                </a:ext>
              </a:extLst>
            </p:cNvPr>
            <p:cNvPicPr>
              <a:picLocks noChangeAspect="1"/>
            </p:cNvPicPr>
            <p:nvPr/>
          </p:nvPicPr>
          <p:blipFill rotWithShape="1">
            <a:blip r:embed="rId5"/>
            <a:srcRect l="225" t="521" r="495"/>
            <a:stretch/>
          </p:blipFill>
          <p:spPr>
            <a:xfrm>
              <a:off x="757646" y="1162581"/>
              <a:ext cx="3557559" cy="5033567"/>
            </a:xfrm>
            <a:prstGeom prst="rect">
              <a:avLst/>
            </a:prstGeom>
            <a:ln>
              <a:solidFill>
                <a:schemeClr val="tx1"/>
              </a:solidFill>
              <a:miter lim="800000"/>
            </a:ln>
          </p:spPr>
        </p:pic>
      </p:grpSp>
      <p:sp>
        <p:nvSpPr>
          <p:cNvPr id="11" name="文字方塊 10">
            <a:extLst>
              <a:ext uri="{FF2B5EF4-FFF2-40B4-BE49-F238E27FC236}">
                <a16:creationId xmlns:a16="http://schemas.microsoft.com/office/drawing/2014/main" xmlns="" id="{B31A9121-910C-410C-BE61-23EC8329EFA1}"/>
              </a:ext>
            </a:extLst>
          </p:cNvPr>
          <p:cNvSpPr txBox="1"/>
          <p:nvPr/>
        </p:nvSpPr>
        <p:spPr>
          <a:xfrm>
            <a:off x="2053088" y="517860"/>
            <a:ext cx="4943136"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2" name="矩形 11">
            <a:extLst>
              <a:ext uri="{FF2B5EF4-FFF2-40B4-BE49-F238E27FC236}">
                <a16:creationId xmlns:a16="http://schemas.microsoft.com/office/drawing/2014/main" xmlns="" id="{44DB47B1-CFBC-473C-90ED-45400E8D15FE}"/>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3" name="直接连接符 56">
            <a:extLst>
              <a:ext uri="{FF2B5EF4-FFF2-40B4-BE49-F238E27FC236}">
                <a16:creationId xmlns:a16="http://schemas.microsoft.com/office/drawing/2014/main" xmlns="" id="{255276E2-63FD-4685-9DED-B30A70B24CFF}"/>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9673" y="3752636"/>
            <a:ext cx="2633101" cy="2633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095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10" name="文字方塊 9">
            <a:extLst>
              <a:ext uri="{FF2B5EF4-FFF2-40B4-BE49-F238E27FC236}">
                <a16:creationId xmlns:a16="http://schemas.microsoft.com/office/drawing/2014/main" xmlns="" id="{B6A3B77B-64E6-4E40-9C5A-7925ACC2C0D2}"/>
              </a:ext>
            </a:extLst>
          </p:cNvPr>
          <p:cNvSpPr txBox="1"/>
          <p:nvPr/>
        </p:nvSpPr>
        <p:spPr>
          <a:xfrm>
            <a:off x="2555330" y="1184575"/>
            <a:ext cx="3720494" cy="666977"/>
          </a:xfrm>
          <a:prstGeom prst="rect">
            <a:avLst/>
          </a:prstGeom>
          <a:noFill/>
        </p:spPr>
        <p:txBody>
          <a:bodyPr wrap="square" rtlCol="0">
            <a:spAutoFit/>
          </a:bodyPr>
          <a:lstStyle/>
          <a:p>
            <a:pPr algn="ctr">
              <a:defRPr/>
            </a:pPr>
            <a:r>
              <a:rPr lang="zh-TW" altLang="en-US" b="1" dirty="0">
                <a:latin typeface="Microsoft YaHei" panose="020B0503020204020204" pitchFamily="34" charset="-122"/>
                <a:ea typeface="Microsoft YaHei" panose="020B0503020204020204" pitchFamily="34" charset="-122"/>
                <a:cs typeface="Times New Roman" panose="02020603050405020304" pitchFamily="18" charset="0"/>
              </a:rPr>
              <a:t>參考資料</a:t>
            </a:r>
            <a:r>
              <a:rPr lang="en-US" altLang="zh-TW" b="1" dirty="0">
                <a:latin typeface="Microsoft YaHei" panose="020B0503020204020204" pitchFamily="34" charset="-122"/>
                <a:ea typeface="Microsoft YaHei" panose="020B0503020204020204" pitchFamily="34" charset="-122"/>
                <a:cs typeface="Times New Roman" panose="02020603050405020304" pitchFamily="18" charset="0"/>
              </a:rPr>
              <a:t>-</a:t>
            </a:r>
            <a:r>
              <a:rPr lang="zh-TW" altLang="en-US" b="1" dirty="0">
                <a:latin typeface="Microsoft YaHei" panose="020B0503020204020204" pitchFamily="34" charset="-122"/>
                <a:ea typeface="Microsoft YaHei" panose="020B0503020204020204" pitchFamily="34" charset="-122"/>
                <a:cs typeface="Times New Roman" panose="02020603050405020304" pitchFamily="18" charset="0"/>
              </a:rPr>
              <a:t>建議開會時間</a:t>
            </a:r>
            <a:endParaRPr lang="en-US" altLang="zh-TW" b="1" dirty="0">
              <a:latin typeface="Microsoft YaHei" pitchFamily="34" charset="-122"/>
              <a:ea typeface="Microsoft YaHei" pitchFamily="34" charset="-122"/>
              <a:cs typeface="Times New Roman" panose="02020603050405020304" pitchFamily="18" charset="0"/>
            </a:endParaRPr>
          </a:p>
          <a:p>
            <a:pPr algn="ctr">
              <a:defRPr/>
            </a:pPr>
            <a:r>
              <a:rPr lang="en-US" altLang="zh-TW" b="1" dirty="0">
                <a:solidFill>
                  <a:schemeClr val="tx1"/>
                </a:solidFill>
                <a:latin typeface="Microsoft YaHei" pitchFamily="34" charset="-122"/>
                <a:ea typeface="Microsoft YaHei" pitchFamily="34" charset="-122"/>
                <a:cs typeface="Times New Roman" panose="02020603050405020304" pitchFamily="18" charset="0"/>
              </a:rPr>
              <a:t>(</a:t>
            </a:r>
            <a:r>
              <a:rPr lang="zh-TW" altLang="en-US" b="1" dirty="0">
                <a:solidFill>
                  <a:schemeClr val="tx1"/>
                </a:solidFill>
                <a:latin typeface="Microsoft YaHei" panose="020B0503020204020204" pitchFamily="34" charset="-122"/>
                <a:ea typeface="Microsoft YaHei" panose="020B0503020204020204" pitchFamily="34" charset="-122"/>
                <a:cs typeface="Times New Roman" panose="02020603050405020304" pitchFamily="18" charset="0"/>
              </a:rPr>
              <a:t>工作手冊</a:t>
            </a:r>
            <a:r>
              <a:rPr lang="en-US" altLang="zh-TW" b="1" dirty="0">
                <a:solidFill>
                  <a:schemeClr val="tx1"/>
                </a:solidFill>
                <a:latin typeface="Microsoft YaHei" panose="020B0503020204020204" pitchFamily="34" charset="-122"/>
                <a:ea typeface="Microsoft YaHei" panose="020B0503020204020204" pitchFamily="34" charset="-122"/>
                <a:cs typeface="Times New Roman" panose="02020603050405020304" pitchFamily="18" charset="0"/>
              </a:rPr>
              <a:t>P.19)</a:t>
            </a:r>
            <a:endParaRPr lang="zh-TW" altLang="en-US" b="1" dirty="0">
              <a:solidFill>
                <a:schemeClr val="tx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pic>
        <p:nvPicPr>
          <p:cNvPr id="11" name="內容版面配置區 3">
            <a:extLst>
              <a:ext uri="{FF2B5EF4-FFF2-40B4-BE49-F238E27FC236}">
                <a16:creationId xmlns:a16="http://schemas.microsoft.com/office/drawing/2014/main" xmlns="" id="{21CC09B3-75BB-4526-8F32-F98257E8B0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071153" y="1905818"/>
            <a:ext cx="7001693" cy="4556385"/>
          </a:xfrm>
          <a:prstGeom prst="rect">
            <a:avLst/>
          </a:prstGeom>
          <a:noFill/>
          <a:ln>
            <a:solidFill>
              <a:schemeClr val="bg1">
                <a:lumMod val="65000"/>
              </a:schemeClr>
            </a:solidFill>
            <a:miter lim="800000"/>
            <a:headEnd/>
            <a:tailEnd/>
          </a:ln>
          <a:extLst>
            <a:ext uri="{909E8E84-426E-40DD-AFC4-6F175D3DCCD1}">
              <a14:hiddenFill xmlns:a14="http://schemas.microsoft.com/office/drawing/2010/main">
                <a:solidFill>
                  <a:srgbClr val="7FD7FC">
                    <a:alpha val="50195"/>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文字方塊 11">
            <a:extLst>
              <a:ext uri="{FF2B5EF4-FFF2-40B4-BE49-F238E27FC236}">
                <a16:creationId xmlns:a16="http://schemas.microsoft.com/office/drawing/2014/main" xmlns="" id="{177DF594-12F8-441F-87B0-9206DF9F0279}"/>
              </a:ext>
            </a:extLst>
          </p:cNvPr>
          <p:cNvSpPr txBox="1"/>
          <p:nvPr/>
        </p:nvSpPr>
        <p:spPr>
          <a:xfrm>
            <a:off x="2053087" y="517860"/>
            <a:ext cx="4847443"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3" name="矩形 12">
            <a:extLst>
              <a:ext uri="{FF2B5EF4-FFF2-40B4-BE49-F238E27FC236}">
                <a16:creationId xmlns:a16="http://schemas.microsoft.com/office/drawing/2014/main" xmlns="" id="{7CF725ED-E271-4164-9A4D-5DCF590C6FAD}"/>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4" name="直接连接符 56">
            <a:extLst>
              <a:ext uri="{FF2B5EF4-FFF2-40B4-BE49-F238E27FC236}">
                <a16:creationId xmlns:a16="http://schemas.microsoft.com/office/drawing/2014/main" xmlns="" id="{0FDF5FEB-A497-447E-BD1D-188903A0E893}"/>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900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grpSp>
        <p:nvGrpSpPr>
          <p:cNvPr id="10" name="群組 9">
            <a:extLst>
              <a:ext uri="{FF2B5EF4-FFF2-40B4-BE49-F238E27FC236}">
                <a16:creationId xmlns:a16="http://schemas.microsoft.com/office/drawing/2014/main" xmlns="" id="{4FA965CE-DCD4-44A2-ADA7-61F037E9A5EC}"/>
              </a:ext>
            </a:extLst>
          </p:cNvPr>
          <p:cNvGrpSpPr/>
          <p:nvPr/>
        </p:nvGrpSpPr>
        <p:grpSpPr>
          <a:xfrm>
            <a:off x="0" y="1565181"/>
            <a:ext cx="8657949" cy="3708713"/>
            <a:chOff x="-127221" y="1811671"/>
            <a:chExt cx="8657949" cy="3708713"/>
          </a:xfrm>
        </p:grpSpPr>
        <p:grpSp>
          <p:nvGrpSpPr>
            <p:cNvPr id="4" name="组合 17">
              <a:extLst>
                <a:ext uri="{FF2B5EF4-FFF2-40B4-BE49-F238E27FC236}">
                  <a16:creationId xmlns:a16="http://schemas.microsoft.com/office/drawing/2014/main" xmlns="" id="{D3C2BF85-0D2B-4A00-BE55-B3C49762C0F9}"/>
                </a:ext>
              </a:extLst>
            </p:cNvPr>
            <p:cNvGrpSpPr>
              <a:grpSpLocks/>
            </p:cNvGrpSpPr>
            <p:nvPr/>
          </p:nvGrpSpPr>
          <p:grpSpPr bwMode="auto">
            <a:xfrm>
              <a:off x="3115777" y="4078116"/>
              <a:ext cx="1481915" cy="1442268"/>
              <a:chOff x="4905512" y="4278206"/>
              <a:chExt cx="1531210" cy="1531209"/>
            </a:xfrm>
          </p:grpSpPr>
          <p:grpSp>
            <p:nvGrpSpPr>
              <p:cNvPr id="40" name="组合 13">
                <a:extLst>
                  <a:ext uri="{FF2B5EF4-FFF2-40B4-BE49-F238E27FC236}">
                    <a16:creationId xmlns:a16="http://schemas.microsoft.com/office/drawing/2014/main" xmlns="" id="{FEE51F05-47EA-4ED7-A0AB-F6B79D68048F}"/>
                  </a:ext>
                </a:extLst>
              </p:cNvPr>
              <p:cNvGrpSpPr>
                <a:grpSpLocks/>
              </p:cNvGrpSpPr>
              <p:nvPr/>
            </p:nvGrpSpPr>
            <p:grpSpPr bwMode="auto">
              <a:xfrm>
                <a:off x="4905512" y="4278206"/>
                <a:ext cx="1531210" cy="1531209"/>
                <a:chOff x="1276350" y="5247652"/>
                <a:chExt cx="1085850" cy="1085850"/>
              </a:xfrm>
            </p:grpSpPr>
            <p:sp>
              <p:nvSpPr>
                <p:cNvPr id="42" name="椭圆 3">
                  <a:extLst>
                    <a:ext uri="{FF2B5EF4-FFF2-40B4-BE49-F238E27FC236}">
                      <a16:creationId xmlns:a16="http://schemas.microsoft.com/office/drawing/2014/main" xmlns="" id="{48BED12E-77F2-4FA9-B2BA-862ADB10FD9A}"/>
                    </a:ext>
                  </a:extLst>
                </p:cNvPr>
                <p:cNvSpPr/>
                <p:nvPr/>
              </p:nvSpPr>
              <p:spPr>
                <a:xfrm>
                  <a:off x="1276350" y="5247652"/>
                  <a:ext cx="1085850" cy="1085850"/>
                </a:xfrm>
                <a:prstGeom prst="ellipse">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文本框 8">
                  <a:extLst>
                    <a:ext uri="{FF2B5EF4-FFF2-40B4-BE49-F238E27FC236}">
                      <a16:creationId xmlns:a16="http://schemas.microsoft.com/office/drawing/2014/main" xmlns="" id="{DD50DBB4-3F1A-4DD7-B87B-7E5A768018EA}"/>
                    </a:ext>
                  </a:extLst>
                </p:cNvPr>
                <p:cNvSpPr txBox="1">
                  <a:spLocks noChangeArrowheads="1"/>
                </p:cNvSpPr>
                <p:nvPr/>
              </p:nvSpPr>
              <p:spPr bwMode="auto">
                <a:xfrm>
                  <a:off x="1328817" y="5367438"/>
                  <a:ext cx="969260" cy="9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微软雅黑 Light" pitchFamily="34" charset="-122"/>
                      <a:ea typeface="微软雅黑 Light" pitchFamily="34" charset="-122"/>
                    </a:defRPr>
                  </a:lvl1pPr>
                  <a:lvl2pPr marL="742950" indent="-285750">
                    <a:lnSpc>
                      <a:spcPct val="90000"/>
                    </a:lnSpc>
                    <a:spcBef>
                      <a:spcPts val="500"/>
                    </a:spcBef>
                    <a:buFont typeface="Arial" charset="0"/>
                    <a:buChar char="•"/>
                    <a:defRPr sz="2400">
                      <a:solidFill>
                        <a:schemeClr val="tx1"/>
                      </a:solidFill>
                      <a:latin typeface="微软雅黑 Light" pitchFamily="34" charset="-122"/>
                      <a:ea typeface="微软雅黑 Light" pitchFamily="34" charset="-122"/>
                    </a:defRPr>
                  </a:lvl2pPr>
                  <a:lvl3pPr marL="1143000" indent="-228600">
                    <a:lnSpc>
                      <a:spcPct val="90000"/>
                    </a:lnSpc>
                    <a:spcBef>
                      <a:spcPts val="500"/>
                    </a:spcBef>
                    <a:buFont typeface="Arial" charset="0"/>
                    <a:buChar char="•"/>
                    <a:defRPr sz="2000">
                      <a:solidFill>
                        <a:schemeClr val="tx1"/>
                      </a:solidFill>
                      <a:latin typeface="微软雅黑 Light" pitchFamily="34" charset="-122"/>
                      <a:ea typeface="微软雅黑 Light" pitchFamily="34" charset="-122"/>
                    </a:defRPr>
                  </a:lvl3pPr>
                  <a:lvl4pPr marL="16002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4pPr>
                  <a:lvl5pPr marL="20574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9pPr>
                </a:lstStyle>
                <a:p>
                  <a:pPr algn="ctr" eaLnBrk="1" hangingPunct="1">
                    <a:lnSpc>
                      <a:spcPct val="100000"/>
                    </a:lnSpc>
                    <a:spcBef>
                      <a:spcPct val="0"/>
                    </a:spcBef>
                    <a:buFontTx/>
                    <a:buNone/>
                  </a:pPr>
                  <a:r>
                    <a:rPr lang="en-US" altLang="zh-CN" sz="7200" b="1" dirty="0">
                      <a:solidFill>
                        <a:schemeClr val="bg1"/>
                      </a:solidFill>
                      <a:latin typeface="Microsoft YaHei" panose="020B0503020204020204" pitchFamily="34" charset="-122"/>
                      <a:ea typeface="Microsoft YaHei" panose="020B0503020204020204" pitchFamily="34" charset="-122"/>
                      <a:sym typeface="微软雅黑" panose="020B0503020204020204" pitchFamily="34" charset="-122"/>
                    </a:rPr>
                    <a:t>03</a:t>
                  </a:r>
                  <a:endParaRPr lang="zh-CN" altLang="en-US" sz="7200" b="1" dirty="0">
                    <a:solidFill>
                      <a:schemeClr val="bg1"/>
                    </a:solidFill>
                    <a:latin typeface="Microsoft YaHei" panose="020B0503020204020204" pitchFamily="34" charset="-122"/>
                    <a:ea typeface="Microsoft YaHei" panose="020B0503020204020204" pitchFamily="34" charset="-122"/>
                    <a:sym typeface="微软雅黑" panose="020B0503020204020204" pitchFamily="34" charset="-122"/>
                  </a:endParaRPr>
                </a:p>
              </p:txBody>
            </p:sp>
          </p:grpSp>
          <p:pic>
            <p:nvPicPr>
              <p:cNvPr id="41" name="图片 183">
                <a:extLst>
                  <a:ext uri="{FF2B5EF4-FFF2-40B4-BE49-F238E27FC236}">
                    <a16:creationId xmlns:a16="http://schemas.microsoft.com/office/drawing/2014/main" xmlns="" id="{30937BF9-0EB9-4545-80EA-380F90D9F2F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9161339">
                <a:off x="4923632" y="4478139"/>
                <a:ext cx="1152845" cy="1152845"/>
              </a:xfrm>
              <a:custGeom>
                <a:avLst/>
                <a:gdLst>
                  <a:gd name="connsiteX0" fmla="*/ 893600 w 1787200"/>
                  <a:gd name="connsiteY0" fmla="*/ 0 h 1787200"/>
                  <a:gd name="connsiteX1" fmla="*/ 1787200 w 1787200"/>
                  <a:gd name="connsiteY1" fmla="*/ 893600 h 1787200"/>
                  <a:gd name="connsiteX2" fmla="*/ 893600 w 1787200"/>
                  <a:gd name="connsiteY2" fmla="*/ 1787200 h 1787200"/>
                  <a:gd name="connsiteX3" fmla="*/ 0 w 1787200"/>
                  <a:gd name="connsiteY3" fmla="*/ 893600 h 1787200"/>
                  <a:gd name="connsiteX4" fmla="*/ 893600 w 1787200"/>
                  <a:gd name="connsiteY4" fmla="*/ 0 h 178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200" h="1787200">
                    <a:moveTo>
                      <a:pt x="893600" y="0"/>
                    </a:moveTo>
                    <a:cubicBezTo>
                      <a:pt x="1387122" y="0"/>
                      <a:pt x="1787200" y="400078"/>
                      <a:pt x="1787200" y="893600"/>
                    </a:cubicBezTo>
                    <a:cubicBezTo>
                      <a:pt x="1787200" y="1387122"/>
                      <a:pt x="1387122" y="1787200"/>
                      <a:pt x="893600" y="1787200"/>
                    </a:cubicBezTo>
                    <a:cubicBezTo>
                      <a:pt x="400078" y="1787200"/>
                      <a:pt x="0" y="1387122"/>
                      <a:pt x="0" y="893600"/>
                    </a:cubicBezTo>
                    <a:cubicBezTo>
                      <a:pt x="0" y="400078"/>
                      <a:pt x="400078" y="0"/>
                      <a:pt x="893600" y="0"/>
                    </a:cubicBezTo>
                    <a:close/>
                  </a:path>
                </a:pathLst>
              </a:custGeom>
            </p:spPr>
          </p:pic>
        </p:grpSp>
        <p:grpSp>
          <p:nvGrpSpPr>
            <p:cNvPr id="15" name="组合 16">
              <a:extLst>
                <a:ext uri="{FF2B5EF4-FFF2-40B4-BE49-F238E27FC236}">
                  <a16:creationId xmlns:a16="http://schemas.microsoft.com/office/drawing/2014/main" xmlns="" id="{B3BAD266-687C-42B7-ABCE-8C0BFF7499BF}"/>
                </a:ext>
              </a:extLst>
            </p:cNvPr>
            <p:cNvGrpSpPr>
              <a:grpSpLocks/>
            </p:cNvGrpSpPr>
            <p:nvPr/>
          </p:nvGrpSpPr>
          <p:grpSpPr bwMode="auto">
            <a:xfrm>
              <a:off x="3920270" y="2842140"/>
              <a:ext cx="1323742" cy="1423259"/>
              <a:chOff x="5591459" y="2770428"/>
              <a:chExt cx="1368690" cy="1511738"/>
            </a:xfrm>
          </p:grpSpPr>
          <p:grpSp>
            <p:nvGrpSpPr>
              <p:cNvPr id="36" name="组合 11">
                <a:extLst>
                  <a:ext uri="{FF2B5EF4-FFF2-40B4-BE49-F238E27FC236}">
                    <a16:creationId xmlns:a16="http://schemas.microsoft.com/office/drawing/2014/main" xmlns="" id="{6C4E1876-3018-4586-B240-2DA36A0D87D7}"/>
                  </a:ext>
                </a:extLst>
              </p:cNvPr>
              <p:cNvGrpSpPr>
                <a:grpSpLocks/>
              </p:cNvGrpSpPr>
              <p:nvPr/>
            </p:nvGrpSpPr>
            <p:grpSpPr bwMode="auto">
              <a:xfrm>
                <a:off x="5591459" y="2770428"/>
                <a:ext cx="1368690" cy="1368419"/>
                <a:chOff x="6096000" y="1504950"/>
                <a:chExt cx="1085850" cy="1085635"/>
              </a:xfrm>
            </p:grpSpPr>
            <p:sp>
              <p:nvSpPr>
                <p:cNvPr id="38" name="椭圆 4">
                  <a:extLst>
                    <a:ext uri="{FF2B5EF4-FFF2-40B4-BE49-F238E27FC236}">
                      <a16:creationId xmlns:a16="http://schemas.microsoft.com/office/drawing/2014/main" xmlns="" id="{D1583913-74EC-41FE-A972-38F91D983E7B}"/>
                    </a:ext>
                  </a:extLst>
                </p:cNvPr>
                <p:cNvSpPr/>
                <p:nvPr/>
              </p:nvSpPr>
              <p:spPr>
                <a:xfrm>
                  <a:off x="6096000" y="1504950"/>
                  <a:ext cx="1085850" cy="1085635"/>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chemeClr val="accent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文本框 7">
                  <a:extLst>
                    <a:ext uri="{FF2B5EF4-FFF2-40B4-BE49-F238E27FC236}">
                      <a16:creationId xmlns:a16="http://schemas.microsoft.com/office/drawing/2014/main" xmlns="" id="{FE96FE28-CB96-4E18-B737-8BAFE9CDCE13}"/>
                    </a:ext>
                  </a:extLst>
                </p:cNvPr>
                <p:cNvSpPr txBox="1">
                  <a:spLocks noChangeArrowheads="1"/>
                </p:cNvSpPr>
                <p:nvPr/>
              </p:nvSpPr>
              <p:spPr bwMode="auto">
                <a:xfrm>
                  <a:off x="6134521" y="1604750"/>
                  <a:ext cx="1008811" cy="9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微软雅黑 Light" pitchFamily="34" charset="-122"/>
                      <a:ea typeface="微软雅黑 Light" pitchFamily="34" charset="-122"/>
                    </a:defRPr>
                  </a:lvl1pPr>
                  <a:lvl2pPr marL="742950" indent="-285750">
                    <a:lnSpc>
                      <a:spcPct val="90000"/>
                    </a:lnSpc>
                    <a:spcBef>
                      <a:spcPts val="500"/>
                    </a:spcBef>
                    <a:buFont typeface="Arial" charset="0"/>
                    <a:buChar char="•"/>
                    <a:defRPr sz="2400">
                      <a:solidFill>
                        <a:schemeClr val="tx1"/>
                      </a:solidFill>
                      <a:latin typeface="微软雅黑 Light" pitchFamily="34" charset="-122"/>
                      <a:ea typeface="微软雅黑 Light" pitchFamily="34" charset="-122"/>
                    </a:defRPr>
                  </a:lvl2pPr>
                  <a:lvl3pPr marL="1143000" indent="-228600">
                    <a:lnSpc>
                      <a:spcPct val="90000"/>
                    </a:lnSpc>
                    <a:spcBef>
                      <a:spcPts val="500"/>
                    </a:spcBef>
                    <a:buFont typeface="Arial" charset="0"/>
                    <a:buChar char="•"/>
                    <a:defRPr sz="2000">
                      <a:solidFill>
                        <a:schemeClr val="tx1"/>
                      </a:solidFill>
                      <a:latin typeface="微软雅黑 Light" pitchFamily="34" charset="-122"/>
                      <a:ea typeface="微软雅黑 Light" pitchFamily="34" charset="-122"/>
                    </a:defRPr>
                  </a:lvl3pPr>
                  <a:lvl4pPr marL="16002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4pPr>
                  <a:lvl5pPr marL="20574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9pPr>
                </a:lstStyle>
                <a:p>
                  <a:pPr algn="ctr" eaLnBrk="1" hangingPunct="1">
                    <a:lnSpc>
                      <a:spcPct val="100000"/>
                    </a:lnSpc>
                    <a:spcBef>
                      <a:spcPct val="0"/>
                    </a:spcBef>
                    <a:buFontTx/>
                    <a:buNone/>
                  </a:pPr>
                  <a:r>
                    <a:rPr lang="en-US" altLang="zh-CN" sz="6600" b="1" dirty="0">
                      <a:solidFill>
                        <a:schemeClr val="bg1"/>
                      </a:solidFill>
                      <a:latin typeface="Microsoft YaHei" panose="020B0503020204020204" pitchFamily="34" charset="-122"/>
                      <a:ea typeface="Microsoft YaHei" panose="020B0503020204020204" pitchFamily="34" charset="-122"/>
                      <a:sym typeface="微软雅黑" panose="020B0503020204020204" pitchFamily="34" charset="-122"/>
                    </a:rPr>
                    <a:t>02</a:t>
                  </a:r>
                  <a:endParaRPr lang="zh-CN" altLang="en-US" sz="6600" b="1" dirty="0">
                    <a:solidFill>
                      <a:schemeClr val="bg1"/>
                    </a:solidFill>
                    <a:latin typeface="Microsoft YaHei" panose="020B0503020204020204" pitchFamily="34" charset="-122"/>
                    <a:ea typeface="Microsoft YaHei" panose="020B0503020204020204" pitchFamily="34" charset="-122"/>
                    <a:sym typeface="微软雅黑" panose="020B0503020204020204" pitchFamily="34" charset="-122"/>
                  </a:endParaRPr>
                </a:p>
              </p:txBody>
            </p:sp>
          </p:grpSp>
          <p:pic>
            <p:nvPicPr>
              <p:cNvPr id="37" name="图片 181">
                <a:extLst>
                  <a:ext uri="{FF2B5EF4-FFF2-40B4-BE49-F238E27FC236}">
                    <a16:creationId xmlns:a16="http://schemas.microsoft.com/office/drawing/2014/main" xmlns="" id="{FF9715DA-6BD9-487E-98DB-8132AD2E635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93395">
                <a:off x="5595246" y="3066683"/>
                <a:ext cx="1215483" cy="1215483"/>
              </a:xfrm>
              <a:custGeom>
                <a:avLst/>
                <a:gdLst>
                  <a:gd name="connsiteX0" fmla="*/ 893600 w 1787200"/>
                  <a:gd name="connsiteY0" fmla="*/ 0 h 1787200"/>
                  <a:gd name="connsiteX1" fmla="*/ 1787200 w 1787200"/>
                  <a:gd name="connsiteY1" fmla="*/ 893600 h 1787200"/>
                  <a:gd name="connsiteX2" fmla="*/ 893600 w 1787200"/>
                  <a:gd name="connsiteY2" fmla="*/ 1787200 h 1787200"/>
                  <a:gd name="connsiteX3" fmla="*/ 0 w 1787200"/>
                  <a:gd name="connsiteY3" fmla="*/ 893600 h 1787200"/>
                  <a:gd name="connsiteX4" fmla="*/ 893600 w 1787200"/>
                  <a:gd name="connsiteY4" fmla="*/ 0 h 178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200" h="1787200">
                    <a:moveTo>
                      <a:pt x="893600" y="0"/>
                    </a:moveTo>
                    <a:cubicBezTo>
                      <a:pt x="1387122" y="0"/>
                      <a:pt x="1787200" y="400078"/>
                      <a:pt x="1787200" y="893600"/>
                    </a:cubicBezTo>
                    <a:cubicBezTo>
                      <a:pt x="1787200" y="1387122"/>
                      <a:pt x="1387122" y="1787200"/>
                      <a:pt x="893600" y="1787200"/>
                    </a:cubicBezTo>
                    <a:cubicBezTo>
                      <a:pt x="400078" y="1787200"/>
                      <a:pt x="0" y="1387122"/>
                      <a:pt x="0" y="893600"/>
                    </a:cubicBezTo>
                    <a:cubicBezTo>
                      <a:pt x="0" y="400078"/>
                      <a:pt x="400078" y="0"/>
                      <a:pt x="893600" y="0"/>
                    </a:cubicBezTo>
                    <a:close/>
                  </a:path>
                </a:pathLst>
              </a:custGeom>
            </p:spPr>
          </p:pic>
        </p:grpSp>
        <p:grpSp>
          <p:nvGrpSpPr>
            <p:cNvPr id="16" name="组合 15">
              <a:extLst>
                <a:ext uri="{FF2B5EF4-FFF2-40B4-BE49-F238E27FC236}">
                  <a16:creationId xmlns:a16="http://schemas.microsoft.com/office/drawing/2014/main" xmlns="" id="{0902A3FB-DB25-43FB-ABB2-6703A1E48CD0}"/>
                </a:ext>
              </a:extLst>
            </p:cNvPr>
            <p:cNvGrpSpPr>
              <a:grpSpLocks/>
            </p:cNvGrpSpPr>
            <p:nvPr/>
          </p:nvGrpSpPr>
          <p:grpSpPr bwMode="auto">
            <a:xfrm>
              <a:off x="3573210" y="1837597"/>
              <a:ext cx="1150278" cy="1022293"/>
              <a:chOff x="5231859" y="1684578"/>
              <a:chExt cx="1189977" cy="1085850"/>
            </a:xfrm>
          </p:grpSpPr>
          <p:grpSp>
            <p:nvGrpSpPr>
              <p:cNvPr id="32" name="组合 10">
                <a:extLst>
                  <a:ext uri="{FF2B5EF4-FFF2-40B4-BE49-F238E27FC236}">
                    <a16:creationId xmlns:a16="http://schemas.microsoft.com/office/drawing/2014/main" xmlns="" id="{7149FF5F-4C42-4F94-82BC-EBD5FF28480C}"/>
                  </a:ext>
                </a:extLst>
              </p:cNvPr>
              <p:cNvGrpSpPr>
                <a:grpSpLocks/>
              </p:cNvGrpSpPr>
              <p:nvPr/>
            </p:nvGrpSpPr>
            <p:grpSpPr bwMode="auto">
              <a:xfrm>
                <a:off x="5324002" y="1684578"/>
                <a:ext cx="1097834" cy="1085850"/>
                <a:chOff x="1277143" y="1504950"/>
                <a:chExt cx="1097834" cy="1085850"/>
              </a:xfrm>
            </p:grpSpPr>
            <p:sp>
              <p:nvSpPr>
                <p:cNvPr id="34" name="椭圆 2">
                  <a:extLst>
                    <a:ext uri="{FF2B5EF4-FFF2-40B4-BE49-F238E27FC236}">
                      <a16:creationId xmlns:a16="http://schemas.microsoft.com/office/drawing/2014/main" xmlns="" id="{681E2C07-541C-4374-B77E-45536AB30F63}"/>
                    </a:ext>
                  </a:extLst>
                </p:cNvPr>
                <p:cNvSpPr/>
                <p:nvPr/>
              </p:nvSpPr>
              <p:spPr>
                <a:xfrm>
                  <a:off x="1277143" y="1504950"/>
                  <a:ext cx="1085057" cy="1085850"/>
                </a:xfrm>
                <a:prstGeom prst="ellipse">
                  <a:avLst/>
                </a:prstGeom>
                <a:solidFill>
                  <a:srgbClr val="566C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文本框 6">
                  <a:extLst>
                    <a:ext uri="{FF2B5EF4-FFF2-40B4-BE49-F238E27FC236}">
                      <a16:creationId xmlns:a16="http://schemas.microsoft.com/office/drawing/2014/main" xmlns="" id="{23CAAD81-6867-4DCC-BDE2-1C4B611B9FEF}"/>
                    </a:ext>
                  </a:extLst>
                </p:cNvPr>
                <p:cNvSpPr txBox="1">
                  <a:spLocks noChangeArrowheads="1"/>
                </p:cNvSpPr>
                <p:nvPr/>
              </p:nvSpPr>
              <p:spPr bwMode="auto">
                <a:xfrm>
                  <a:off x="1301707" y="1571478"/>
                  <a:ext cx="1073270" cy="98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微软雅黑 Light" pitchFamily="34" charset="-122"/>
                      <a:ea typeface="微软雅黑 Light" pitchFamily="34" charset="-122"/>
                    </a:defRPr>
                  </a:lvl1pPr>
                  <a:lvl2pPr marL="742950" indent="-285750">
                    <a:lnSpc>
                      <a:spcPct val="90000"/>
                    </a:lnSpc>
                    <a:spcBef>
                      <a:spcPts val="500"/>
                    </a:spcBef>
                    <a:buFont typeface="Arial" charset="0"/>
                    <a:buChar char="•"/>
                    <a:defRPr sz="2400">
                      <a:solidFill>
                        <a:schemeClr val="tx1"/>
                      </a:solidFill>
                      <a:latin typeface="微软雅黑 Light" pitchFamily="34" charset="-122"/>
                      <a:ea typeface="微软雅黑 Light" pitchFamily="34" charset="-122"/>
                    </a:defRPr>
                  </a:lvl2pPr>
                  <a:lvl3pPr marL="1143000" indent="-228600">
                    <a:lnSpc>
                      <a:spcPct val="90000"/>
                    </a:lnSpc>
                    <a:spcBef>
                      <a:spcPts val="500"/>
                    </a:spcBef>
                    <a:buFont typeface="Arial" charset="0"/>
                    <a:buChar char="•"/>
                    <a:defRPr sz="2000">
                      <a:solidFill>
                        <a:schemeClr val="tx1"/>
                      </a:solidFill>
                      <a:latin typeface="微软雅黑 Light" pitchFamily="34" charset="-122"/>
                      <a:ea typeface="微软雅黑 Light" pitchFamily="34" charset="-122"/>
                    </a:defRPr>
                  </a:lvl3pPr>
                  <a:lvl4pPr marL="16002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4pPr>
                  <a:lvl5pPr marL="20574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9pPr>
                </a:lstStyle>
                <a:p>
                  <a:pPr algn="ctr" eaLnBrk="1" hangingPunct="1">
                    <a:lnSpc>
                      <a:spcPct val="100000"/>
                    </a:lnSpc>
                    <a:spcBef>
                      <a:spcPct val="0"/>
                    </a:spcBef>
                    <a:buFontTx/>
                    <a:buNone/>
                  </a:pPr>
                  <a:r>
                    <a:rPr lang="en-US" altLang="zh-CN" sz="5400" b="1" dirty="0">
                      <a:solidFill>
                        <a:schemeClr val="bg1"/>
                      </a:solidFill>
                      <a:latin typeface="Microsoft YaHei" panose="020B0503020204020204" pitchFamily="34" charset="-122"/>
                      <a:ea typeface="Microsoft YaHei" panose="020B0503020204020204" pitchFamily="34" charset="-122"/>
                      <a:sym typeface="微软雅黑" panose="020B0503020204020204" pitchFamily="34" charset="-122"/>
                    </a:rPr>
                    <a:t>01</a:t>
                  </a:r>
                  <a:endParaRPr lang="zh-CN" altLang="en-US" sz="5400" b="1" dirty="0">
                    <a:solidFill>
                      <a:schemeClr val="bg1"/>
                    </a:solidFill>
                    <a:latin typeface="Microsoft YaHei" panose="020B0503020204020204" pitchFamily="34" charset="-122"/>
                    <a:ea typeface="Microsoft YaHei" panose="020B0503020204020204" pitchFamily="34" charset="-122"/>
                    <a:sym typeface="微软雅黑" panose="020B0503020204020204" pitchFamily="34" charset="-122"/>
                  </a:endParaRPr>
                </a:p>
              </p:txBody>
            </p:sp>
          </p:grpSp>
          <p:pic>
            <p:nvPicPr>
              <p:cNvPr id="33" name="图片 182">
                <a:extLst>
                  <a:ext uri="{FF2B5EF4-FFF2-40B4-BE49-F238E27FC236}">
                    <a16:creationId xmlns:a16="http://schemas.microsoft.com/office/drawing/2014/main" xmlns="" id="{40DE2DB8-191B-4485-A03A-46E2920D75B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9343822">
                <a:off x="5231859" y="1742018"/>
                <a:ext cx="1019877" cy="1019877"/>
              </a:xfrm>
              <a:custGeom>
                <a:avLst/>
                <a:gdLst>
                  <a:gd name="connsiteX0" fmla="*/ 893600 w 1787200"/>
                  <a:gd name="connsiteY0" fmla="*/ 0 h 1787200"/>
                  <a:gd name="connsiteX1" fmla="*/ 1787200 w 1787200"/>
                  <a:gd name="connsiteY1" fmla="*/ 893600 h 1787200"/>
                  <a:gd name="connsiteX2" fmla="*/ 893600 w 1787200"/>
                  <a:gd name="connsiteY2" fmla="*/ 1787200 h 1787200"/>
                  <a:gd name="connsiteX3" fmla="*/ 0 w 1787200"/>
                  <a:gd name="connsiteY3" fmla="*/ 893600 h 1787200"/>
                  <a:gd name="connsiteX4" fmla="*/ 893600 w 1787200"/>
                  <a:gd name="connsiteY4" fmla="*/ 0 h 178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200" h="1787200">
                    <a:moveTo>
                      <a:pt x="893600" y="0"/>
                    </a:moveTo>
                    <a:cubicBezTo>
                      <a:pt x="1387122" y="0"/>
                      <a:pt x="1787200" y="400078"/>
                      <a:pt x="1787200" y="893600"/>
                    </a:cubicBezTo>
                    <a:cubicBezTo>
                      <a:pt x="1787200" y="1387122"/>
                      <a:pt x="1387122" y="1787200"/>
                      <a:pt x="893600" y="1787200"/>
                    </a:cubicBezTo>
                    <a:cubicBezTo>
                      <a:pt x="400078" y="1787200"/>
                      <a:pt x="0" y="1387122"/>
                      <a:pt x="0" y="893600"/>
                    </a:cubicBezTo>
                    <a:cubicBezTo>
                      <a:pt x="0" y="400078"/>
                      <a:pt x="400078" y="0"/>
                      <a:pt x="893600" y="0"/>
                    </a:cubicBezTo>
                    <a:close/>
                  </a:path>
                </a:pathLst>
              </a:custGeom>
            </p:spPr>
          </p:pic>
        </p:grpSp>
        <p:grpSp>
          <p:nvGrpSpPr>
            <p:cNvPr id="23" name="组合 213">
              <a:extLst>
                <a:ext uri="{FF2B5EF4-FFF2-40B4-BE49-F238E27FC236}">
                  <a16:creationId xmlns:a16="http://schemas.microsoft.com/office/drawing/2014/main" xmlns="" id="{47EDDC74-6EAA-4E3A-AAA0-1D2782A1807D}"/>
                </a:ext>
              </a:extLst>
            </p:cNvPr>
            <p:cNvGrpSpPr>
              <a:grpSpLocks/>
            </p:cNvGrpSpPr>
            <p:nvPr/>
          </p:nvGrpSpPr>
          <p:grpSpPr bwMode="auto">
            <a:xfrm>
              <a:off x="1736572" y="1811671"/>
              <a:ext cx="1908505" cy="1015663"/>
              <a:chOff x="3301029" y="1591447"/>
              <a:chExt cx="1972887" cy="1079064"/>
            </a:xfrm>
          </p:grpSpPr>
          <p:cxnSp>
            <p:nvCxnSpPr>
              <p:cNvPr id="30" name="直接连接符 208">
                <a:extLst>
                  <a:ext uri="{FF2B5EF4-FFF2-40B4-BE49-F238E27FC236}">
                    <a16:creationId xmlns:a16="http://schemas.microsoft.com/office/drawing/2014/main" xmlns="" id="{75D6ABE8-4BF9-4893-8BCA-5053C9AB5FA3}"/>
                  </a:ext>
                </a:extLst>
              </p:cNvPr>
              <p:cNvCxnSpPr>
                <a:cxnSpLocks/>
              </p:cNvCxnSpPr>
              <p:nvPr/>
            </p:nvCxnSpPr>
            <p:spPr>
              <a:xfrm>
                <a:off x="3566421" y="2556058"/>
                <a:ext cx="1640713"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文本框 210">
                <a:extLst>
                  <a:ext uri="{FF2B5EF4-FFF2-40B4-BE49-F238E27FC236}">
                    <a16:creationId xmlns:a16="http://schemas.microsoft.com/office/drawing/2014/main" xmlns="" id="{99D3757A-CA69-417D-991A-A3F442F84911}"/>
                  </a:ext>
                </a:extLst>
              </p:cNvPr>
              <p:cNvSpPr txBox="1"/>
              <p:nvPr/>
            </p:nvSpPr>
            <p:spPr>
              <a:xfrm>
                <a:off x="3301029" y="1591447"/>
                <a:ext cx="1972887" cy="1079064"/>
              </a:xfrm>
              <a:prstGeom prst="rect">
                <a:avLst/>
              </a:prstGeom>
              <a:noFill/>
            </p:spPr>
            <p:txBody>
              <a:bodyPr wrap="square">
                <a:spAutoFit/>
              </a:bodyPr>
              <a:lstStyle/>
              <a:p>
                <a:pPr algn="r" eaLnBrk="1" fontAlgn="auto" hangingPunct="1">
                  <a:spcBef>
                    <a:spcPts val="0"/>
                  </a:spcBef>
                  <a:spcAft>
                    <a:spcPts val="0"/>
                  </a:spcAft>
                  <a:defRPr/>
                </a:pPr>
                <a:r>
                  <a:rPr lang="zh-TW" altLang="en-US" sz="6000" b="1" dirty="0">
                    <a:solidFill>
                      <a:srgbClr val="566C90"/>
                    </a:solidFill>
                    <a:latin typeface="Microsoft YaHei" panose="020B0503020204020204" pitchFamily="34" charset="-122"/>
                    <a:ea typeface="Microsoft YaHei" panose="020B0503020204020204" pitchFamily="34" charset="-122"/>
                    <a:sym typeface="微软雅黑" panose="020B0503020204020204" pitchFamily="34" charset="-122"/>
                  </a:rPr>
                  <a:t>前言</a:t>
                </a:r>
                <a:endParaRPr lang="zh-CN" altLang="en-US" sz="6000" b="1" dirty="0">
                  <a:solidFill>
                    <a:srgbClr val="566C90"/>
                  </a:solidFill>
                  <a:latin typeface="Microsoft YaHei" panose="020B0503020204020204" pitchFamily="34" charset="-122"/>
                  <a:ea typeface="Microsoft YaHei" panose="020B0503020204020204" pitchFamily="34" charset="-122"/>
                  <a:sym typeface="微软雅黑" panose="020B0503020204020204" pitchFamily="34" charset="-122"/>
                </a:endParaRPr>
              </a:p>
            </p:txBody>
          </p:sp>
        </p:grpSp>
        <p:grpSp>
          <p:nvGrpSpPr>
            <p:cNvPr id="24" name="组合 214">
              <a:extLst>
                <a:ext uri="{FF2B5EF4-FFF2-40B4-BE49-F238E27FC236}">
                  <a16:creationId xmlns:a16="http://schemas.microsoft.com/office/drawing/2014/main" xmlns="" id="{0F33F857-E9B8-43E8-815C-517DFDD87C5B}"/>
                </a:ext>
              </a:extLst>
            </p:cNvPr>
            <p:cNvGrpSpPr>
              <a:grpSpLocks/>
            </p:cNvGrpSpPr>
            <p:nvPr/>
          </p:nvGrpSpPr>
          <p:grpSpPr bwMode="auto">
            <a:xfrm>
              <a:off x="-127221" y="4493525"/>
              <a:ext cx="3138827" cy="954107"/>
              <a:chOff x="1668142" y="2254068"/>
              <a:chExt cx="3244713" cy="1013666"/>
            </a:xfrm>
          </p:grpSpPr>
          <p:cxnSp>
            <p:nvCxnSpPr>
              <p:cNvPr id="28" name="直接连接符 215">
                <a:extLst>
                  <a:ext uri="{FF2B5EF4-FFF2-40B4-BE49-F238E27FC236}">
                    <a16:creationId xmlns:a16="http://schemas.microsoft.com/office/drawing/2014/main" xmlns="" id="{2CD93ED3-8DB4-4BE9-84CD-8D08960F6582}"/>
                  </a:ext>
                </a:extLst>
              </p:cNvPr>
              <p:cNvCxnSpPr>
                <a:cxnSpLocks/>
              </p:cNvCxnSpPr>
              <p:nvPr/>
            </p:nvCxnSpPr>
            <p:spPr>
              <a:xfrm>
                <a:off x="2246752" y="3238970"/>
                <a:ext cx="2666103"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文本框 216">
                <a:extLst>
                  <a:ext uri="{FF2B5EF4-FFF2-40B4-BE49-F238E27FC236}">
                    <a16:creationId xmlns:a16="http://schemas.microsoft.com/office/drawing/2014/main" xmlns="" id="{45201FEB-F1CE-4090-B297-1A0A8E7DF6EC}"/>
                  </a:ext>
                </a:extLst>
              </p:cNvPr>
              <p:cNvSpPr txBox="1">
                <a:spLocks noChangeArrowheads="1"/>
              </p:cNvSpPr>
              <p:nvPr/>
            </p:nvSpPr>
            <p:spPr bwMode="auto">
              <a:xfrm>
                <a:off x="1668142" y="2254068"/>
                <a:ext cx="3244713" cy="101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微软雅黑 Light" pitchFamily="34" charset="-122"/>
                    <a:ea typeface="微软雅黑 Light" pitchFamily="34" charset="-122"/>
                  </a:defRPr>
                </a:lvl1pPr>
                <a:lvl2pPr marL="742950" indent="-285750">
                  <a:lnSpc>
                    <a:spcPct val="90000"/>
                  </a:lnSpc>
                  <a:spcBef>
                    <a:spcPts val="500"/>
                  </a:spcBef>
                  <a:buFont typeface="Arial" charset="0"/>
                  <a:buChar char="•"/>
                  <a:defRPr sz="2400">
                    <a:solidFill>
                      <a:schemeClr val="tx1"/>
                    </a:solidFill>
                    <a:latin typeface="微软雅黑 Light" pitchFamily="34" charset="-122"/>
                    <a:ea typeface="微软雅黑 Light" pitchFamily="34" charset="-122"/>
                  </a:defRPr>
                </a:lvl2pPr>
                <a:lvl3pPr marL="1143000" indent="-228600">
                  <a:lnSpc>
                    <a:spcPct val="90000"/>
                  </a:lnSpc>
                  <a:spcBef>
                    <a:spcPts val="500"/>
                  </a:spcBef>
                  <a:buFont typeface="Arial" charset="0"/>
                  <a:buChar char="•"/>
                  <a:defRPr sz="2000">
                    <a:solidFill>
                      <a:schemeClr val="tx1"/>
                    </a:solidFill>
                    <a:latin typeface="微软雅黑 Light" pitchFamily="34" charset="-122"/>
                    <a:ea typeface="微软雅黑 Light" pitchFamily="34" charset="-122"/>
                  </a:defRPr>
                </a:lvl3pPr>
                <a:lvl4pPr marL="16002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4pPr>
                <a:lvl5pPr marL="20574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9pPr>
              </a:lstStyle>
              <a:p>
                <a:pPr algn="r" eaLnBrk="1" hangingPunct="1">
                  <a:lnSpc>
                    <a:spcPct val="100000"/>
                  </a:lnSpc>
                  <a:spcBef>
                    <a:spcPct val="0"/>
                  </a:spcBef>
                  <a:buFontTx/>
                  <a:buNone/>
                </a:pPr>
                <a:r>
                  <a:rPr lang="zh-TW" altLang="en-US" b="1" dirty="0" smtClean="0">
                    <a:solidFill>
                      <a:srgbClr val="0E8F8D"/>
                    </a:solidFill>
                    <a:latin typeface="Microsoft YaHei" panose="020B0503020204020204" pitchFamily="34" charset="-122"/>
                    <a:ea typeface="Microsoft YaHei" panose="020B0503020204020204" pitchFamily="34" charset="-122"/>
                  </a:rPr>
                  <a:t>諮詢輔導</a:t>
                </a:r>
                <a:endParaRPr lang="en-US" altLang="zh-TW" b="1" dirty="0" smtClean="0">
                  <a:solidFill>
                    <a:srgbClr val="0E8F8D"/>
                  </a:solidFill>
                  <a:latin typeface="Microsoft YaHei" panose="020B0503020204020204" pitchFamily="34" charset="-122"/>
                  <a:ea typeface="Microsoft YaHei" panose="020B0503020204020204" pitchFamily="34" charset="-122"/>
                </a:endParaRPr>
              </a:p>
              <a:p>
                <a:pPr algn="r" eaLnBrk="1" hangingPunct="1">
                  <a:lnSpc>
                    <a:spcPct val="100000"/>
                  </a:lnSpc>
                  <a:spcBef>
                    <a:spcPct val="0"/>
                  </a:spcBef>
                  <a:buFontTx/>
                  <a:buNone/>
                </a:pPr>
                <a:r>
                  <a:rPr lang="zh-TW" altLang="en-US" b="1" dirty="0" smtClean="0">
                    <a:solidFill>
                      <a:srgbClr val="028D94"/>
                    </a:solidFill>
                    <a:latin typeface="Microsoft YaHei" panose="020B0503020204020204" pitchFamily="34" charset="-122"/>
                    <a:ea typeface="Microsoft YaHei" panose="020B0503020204020204" pitchFamily="34" charset="-122"/>
                    <a:sym typeface="微软雅黑" panose="020B0503020204020204" pitchFamily="34" charset="-122"/>
                  </a:rPr>
                  <a:t>之規劃</a:t>
                </a:r>
                <a:r>
                  <a:rPr lang="zh-TW" altLang="en-US" b="1" dirty="0">
                    <a:solidFill>
                      <a:srgbClr val="028D94"/>
                    </a:solidFill>
                    <a:latin typeface="Microsoft YaHei" panose="020B0503020204020204" pitchFamily="34" charset="-122"/>
                    <a:ea typeface="Microsoft YaHei" panose="020B0503020204020204" pitchFamily="34" charset="-122"/>
                    <a:sym typeface="微软雅黑" panose="020B0503020204020204" pitchFamily="34" charset="-122"/>
                  </a:rPr>
                  <a:t>與運作</a:t>
                </a:r>
                <a:endParaRPr lang="zh-CN" altLang="en-US" b="1" dirty="0">
                  <a:solidFill>
                    <a:srgbClr val="028D94"/>
                  </a:solidFill>
                  <a:latin typeface="Microsoft YaHei" panose="020B0503020204020204" pitchFamily="34" charset="-122"/>
                  <a:ea typeface="Microsoft YaHei" panose="020B0503020204020204" pitchFamily="34" charset="-122"/>
                  <a:sym typeface="微软雅黑" panose="020B0503020204020204" pitchFamily="34" charset="-122"/>
                </a:endParaRPr>
              </a:p>
            </p:txBody>
          </p:sp>
        </p:grpSp>
        <p:grpSp>
          <p:nvGrpSpPr>
            <p:cNvPr id="25" name="组合 219">
              <a:extLst>
                <a:ext uri="{FF2B5EF4-FFF2-40B4-BE49-F238E27FC236}">
                  <a16:creationId xmlns:a16="http://schemas.microsoft.com/office/drawing/2014/main" xmlns="" id="{BE7F44F7-EEA7-40A9-9A3F-692AE1F07D8B}"/>
                </a:ext>
              </a:extLst>
            </p:cNvPr>
            <p:cNvGrpSpPr>
              <a:grpSpLocks/>
            </p:cNvGrpSpPr>
            <p:nvPr/>
          </p:nvGrpSpPr>
          <p:grpSpPr bwMode="auto">
            <a:xfrm>
              <a:off x="5386633" y="3125693"/>
              <a:ext cx="3144095" cy="970107"/>
              <a:chOff x="376085" y="1675649"/>
              <a:chExt cx="3347148" cy="1030665"/>
            </a:xfrm>
          </p:grpSpPr>
          <p:cxnSp>
            <p:nvCxnSpPr>
              <p:cNvPr id="26" name="直接连接符 220">
                <a:extLst>
                  <a:ext uri="{FF2B5EF4-FFF2-40B4-BE49-F238E27FC236}">
                    <a16:creationId xmlns:a16="http://schemas.microsoft.com/office/drawing/2014/main" xmlns="" id="{AF79F974-C966-4E47-9524-89D7BBC87804}"/>
                  </a:ext>
                </a:extLst>
              </p:cNvPr>
              <p:cNvCxnSpPr>
                <a:cxnSpLocks/>
              </p:cNvCxnSpPr>
              <p:nvPr/>
            </p:nvCxnSpPr>
            <p:spPr>
              <a:xfrm>
                <a:off x="376085" y="2706314"/>
                <a:ext cx="3347148"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文本框 221">
                <a:extLst>
                  <a:ext uri="{FF2B5EF4-FFF2-40B4-BE49-F238E27FC236}">
                    <a16:creationId xmlns:a16="http://schemas.microsoft.com/office/drawing/2014/main" xmlns="" id="{969AD6B2-61F7-4CB0-A32B-F05AD77224A2}"/>
                  </a:ext>
                </a:extLst>
              </p:cNvPr>
              <p:cNvSpPr txBox="1">
                <a:spLocks noChangeArrowheads="1"/>
              </p:cNvSpPr>
              <p:nvPr/>
            </p:nvSpPr>
            <p:spPr bwMode="auto">
              <a:xfrm>
                <a:off x="376085" y="1675649"/>
                <a:ext cx="2970370" cy="101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微软雅黑 Light" pitchFamily="34" charset="-122"/>
                    <a:ea typeface="微软雅黑 Light" pitchFamily="34" charset="-122"/>
                  </a:defRPr>
                </a:lvl1pPr>
                <a:lvl2pPr marL="742950" indent="-285750">
                  <a:lnSpc>
                    <a:spcPct val="90000"/>
                  </a:lnSpc>
                  <a:spcBef>
                    <a:spcPts val="500"/>
                  </a:spcBef>
                  <a:buFont typeface="Arial" charset="0"/>
                  <a:buChar char="•"/>
                  <a:defRPr sz="2400">
                    <a:solidFill>
                      <a:schemeClr val="tx1"/>
                    </a:solidFill>
                    <a:latin typeface="微软雅黑 Light" pitchFamily="34" charset="-122"/>
                    <a:ea typeface="微软雅黑 Light" pitchFamily="34" charset="-122"/>
                  </a:defRPr>
                </a:lvl2pPr>
                <a:lvl3pPr marL="1143000" indent="-228600">
                  <a:lnSpc>
                    <a:spcPct val="90000"/>
                  </a:lnSpc>
                  <a:spcBef>
                    <a:spcPts val="500"/>
                  </a:spcBef>
                  <a:buFont typeface="Arial" charset="0"/>
                  <a:buChar char="•"/>
                  <a:defRPr sz="2000">
                    <a:solidFill>
                      <a:schemeClr val="tx1"/>
                    </a:solidFill>
                    <a:latin typeface="微软雅黑 Light" pitchFamily="34" charset="-122"/>
                    <a:ea typeface="微软雅黑 Light" pitchFamily="34" charset="-122"/>
                  </a:defRPr>
                </a:lvl3pPr>
                <a:lvl4pPr marL="16002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4pPr>
                <a:lvl5pPr marL="20574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9pPr>
              </a:lstStyle>
              <a:p>
                <a:pPr>
                  <a:lnSpc>
                    <a:spcPct val="100000"/>
                  </a:lnSpc>
                  <a:spcBef>
                    <a:spcPct val="0"/>
                  </a:spcBef>
                  <a:buNone/>
                </a:pPr>
                <a:r>
                  <a:rPr lang="zh-TW" altLang="en-US" b="1" dirty="0" smtClean="0">
                    <a:solidFill>
                      <a:srgbClr val="CC6600"/>
                    </a:solidFill>
                    <a:latin typeface="Microsoft YaHei" panose="020B0503020204020204" pitchFamily="34" charset="-122"/>
                    <a:ea typeface="Microsoft YaHei" panose="020B0503020204020204" pitchFamily="34" charset="-122"/>
                  </a:rPr>
                  <a:t>諮詢輔導</a:t>
                </a:r>
                <a:r>
                  <a:rPr lang="zh-TW" altLang="en-US" b="1" dirty="0" smtClean="0">
                    <a:solidFill>
                      <a:srgbClr val="CC6600"/>
                    </a:solidFill>
                    <a:latin typeface="Microsoft YaHei" panose="020B0503020204020204" pitchFamily="34" charset="-122"/>
                    <a:ea typeface="Microsoft YaHei" panose="020B0503020204020204" pitchFamily="34" charset="-122"/>
                    <a:sym typeface="微软雅黑" panose="020B0503020204020204" pitchFamily="34" charset="-122"/>
                  </a:rPr>
                  <a:t>表</a:t>
                </a:r>
                <a:endParaRPr lang="en-US" altLang="zh-TW" b="1" dirty="0">
                  <a:solidFill>
                    <a:srgbClr val="CC6600"/>
                  </a:solidFill>
                  <a:latin typeface="Microsoft YaHei" panose="020B0503020204020204" pitchFamily="34" charset="-122"/>
                  <a:ea typeface="Microsoft YaHei" panose="020B0503020204020204" pitchFamily="34" charset="-122"/>
                  <a:sym typeface="微软雅黑" panose="020B0503020204020204" pitchFamily="34" charset="-122"/>
                </a:endParaRPr>
              </a:p>
              <a:p>
                <a:pPr>
                  <a:lnSpc>
                    <a:spcPct val="100000"/>
                  </a:lnSpc>
                  <a:spcBef>
                    <a:spcPct val="0"/>
                  </a:spcBef>
                  <a:buNone/>
                </a:pPr>
                <a:r>
                  <a:rPr lang="zh-TW" altLang="en-US" b="1" dirty="0" smtClean="0">
                    <a:solidFill>
                      <a:srgbClr val="CC6600"/>
                    </a:solidFill>
                    <a:latin typeface="Microsoft YaHei" panose="020B0503020204020204" pitchFamily="34" charset="-122"/>
                    <a:ea typeface="Microsoft YaHei" panose="020B0503020204020204" pitchFamily="34" charset="-122"/>
                    <a:sym typeface="微软雅黑" panose="020B0503020204020204" pitchFamily="34" charset="-122"/>
                  </a:rPr>
                  <a:t>　之</a:t>
                </a:r>
                <a:r>
                  <a:rPr lang="zh-TW" altLang="en-US" b="1" dirty="0">
                    <a:solidFill>
                      <a:srgbClr val="CC6600"/>
                    </a:solidFill>
                    <a:latin typeface="Microsoft YaHei" panose="020B0503020204020204" pitchFamily="34" charset="-122"/>
                    <a:ea typeface="Microsoft YaHei" panose="020B0503020204020204" pitchFamily="34" charset="-122"/>
                    <a:sym typeface="微软雅黑" panose="020B0503020204020204" pitchFamily="34" charset="-122"/>
                  </a:rPr>
                  <a:t>說明與運用</a:t>
                </a:r>
                <a:endParaRPr lang="zh-CN" altLang="en-US" b="1" dirty="0">
                  <a:solidFill>
                    <a:srgbClr val="CC6600"/>
                  </a:solidFill>
                  <a:latin typeface="Microsoft YaHei" panose="020B0503020204020204" pitchFamily="34" charset="-122"/>
                  <a:ea typeface="Microsoft YaHei" panose="020B0503020204020204" pitchFamily="34" charset="-122"/>
                  <a:sym typeface="微软雅黑" panose="020B0503020204020204" pitchFamily="34" charset="-122"/>
                </a:endParaRPr>
              </a:p>
            </p:txBody>
          </p:sp>
        </p:grpSp>
      </p:grpSp>
    </p:spTree>
    <p:extLst>
      <p:ext uri="{BB962C8B-B14F-4D97-AF65-F5344CB8AC3E}">
        <p14:creationId xmlns:p14="http://schemas.microsoft.com/office/powerpoint/2010/main" val="1277526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52" name="Shape 661">
            <a:extLst>
              <a:ext uri="{FF2B5EF4-FFF2-40B4-BE49-F238E27FC236}">
                <a16:creationId xmlns:a16="http://schemas.microsoft.com/office/drawing/2014/main" xmlns="" id="{53693215-0695-44EB-A96B-A78ECFE5CF36}"/>
              </a:ext>
            </a:extLst>
          </p:cNvPr>
          <p:cNvSpPr txBox="1">
            <a:spLocks/>
          </p:cNvSpPr>
          <p:nvPr/>
        </p:nvSpPr>
        <p:spPr>
          <a:xfrm>
            <a:off x="979877" y="1361076"/>
            <a:ext cx="6162795" cy="857400"/>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-8</a:t>
            </a:r>
            <a:endParaRPr lang="zh-TW" altLang="en-US" sz="3200" b="1" dirty="0">
              <a:solidFill>
                <a:srgbClr val="CC6600"/>
              </a:solidFill>
              <a:latin typeface="Microsoft YaHei" pitchFamily="34" charset="-122"/>
              <a:ea typeface="Microsoft YaHei" pitchFamily="34" charset="-122"/>
            </a:endParaRPr>
          </a:p>
        </p:txBody>
      </p:sp>
      <p:sp>
        <p:nvSpPr>
          <p:cNvPr id="6" name="Shape 662">
            <a:extLst>
              <a:ext uri="{FF2B5EF4-FFF2-40B4-BE49-F238E27FC236}">
                <a16:creationId xmlns:a16="http://schemas.microsoft.com/office/drawing/2014/main" xmlns="" id="{19409816-8941-4248-BC21-18C7DF15A6AA}"/>
              </a:ext>
            </a:extLst>
          </p:cNvPr>
          <p:cNvSpPr txBox="1">
            <a:spLocks/>
          </p:cNvSpPr>
          <p:nvPr/>
        </p:nvSpPr>
        <p:spPr>
          <a:xfrm>
            <a:off x="968356" y="2354872"/>
            <a:ext cx="3718130"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表</a:t>
            </a:r>
            <a:r>
              <a:rPr lang="en-US" altLang="zh-TW" b="1" u="sng" dirty="0">
                <a:solidFill>
                  <a:schemeClr val="accent3">
                    <a:lumMod val="75000"/>
                  </a:schemeClr>
                </a:solidFill>
                <a:latin typeface="Microsoft YaHei" panose="020B0503020204020204" pitchFamily="34" charset="-122"/>
                <a:ea typeface="Microsoft YaHei" panose="020B0503020204020204" pitchFamily="34" charset="-122"/>
              </a:rPr>
              <a:t>B</a:t>
            </a: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、生涯發展教育</a:t>
            </a:r>
          </a:p>
        </p:txBody>
      </p:sp>
      <p:sp>
        <p:nvSpPr>
          <p:cNvPr id="10" name="圓角化同側角落矩形 23">
            <a:extLst>
              <a:ext uri="{FF2B5EF4-FFF2-40B4-BE49-F238E27FC236}">
                <a16:creationId xmlns:a16="http://schemas.microsoft.com/office/drawing/2014/main" xmlns="" id="{693F9389-1CB6-48F8-A913-FB9856EA7541}"/>
              </a:ext>
            </a:extLst>
          </p:cNvPr>
          <p:cNvSpPr/>
          <p:nvPr/>
        </p:nvSpPr>
        <p:spPr>
          <a:xfrm>
            <a:off x="764055" y="3043753"/>
            <a:ext cx="3672408" cy="483265"/>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一、行政措施與組織運作</a:t>
            </a:r>
          </a:p>
        </p:txBody>
      </p:sp>
      <p:graphicFrame>
        <p:nvGraphicFramePr>
          <p:cNvPr id="12" name="Group 112">
            <a:extLst>
              <a:ext uri="{FF2B5EF4-FFF2-40B4-BE49-F238E27FC236}">
                <a16:creationId xmlns:a16="http://schemas.microsoft.com/office/drawing/2014/main" xmlns="" id="{0B2CFD3C-7AF8-4B3A-84B9-4D0D27A954B7}"/>
              </a:ext>
            </a:extLst>
          </p:cNvPr>
          <p:cNvGraphicFramePr>
            <a:graphicFrameLocks noGrp="1"/>
          </p:cNvGraphicFramePr>
          <p:nvPr>
            <p:extLst>
              <p:ext uri="{D42A27DB-BD31-4B8C-83A1-F6EECF244321}">
                <p14:modId xmlns:p14="http://schemas.microsoft.com/office/powerpoint/2010/main" val="1949763043"/>
              </p:ext>
            </p:extLst>
          </p:nvPr>
        </p:nvGraphicFramePr>
        <p:xfrm>
          <a:off x="764056" y="3527018"/>
          <a:ext cx="7615889" cy="2459714"/>
        </p:xfrm>
        <a:graphic>
          <a:graphicData uri="http://schemas.openxmlformats.org/drawingml/2006/table">
            <a:tbl>
              <a:tblPr/>
              <a:tblGrid>
                <a:gridCol w="1181338">
                  <a:extLst>
                    <a:ext uri="{9D8B030D-6E8A-4147-A177-3AD203B41FA5}">
                      <a16:colId xmlns:a16="http://schemas.microsoft.com/office/drawing/2014/main" xmlns="" val="20000"/>
                    </a:ext>
                  </a:extLst>
                </a:gridCol>
                <a:gridCol w="3599708">
                  <a:extLst>
                    <a:ext uri="{9D8B030D-6E8A-4147-A177-3AD203B41FA5}">
                      <a16:colId xmlns:a16="http://schemas.microsoft.com/office/drawing/2014/main" xmlns="" val="20001"/>
                    </a:ext>
                  </a:extLst>
                </a:gridCol>
                <a:gridCol w="2834843">
                  <a:extLst>
                    <a:ext uri="{9D8B030D-6E8A-4147-A177-3AD203B41FA5}">
                      <a16:colId xmlns:a16="http://schemas.microsoft.com/office/drawing/2014/main" xmlns="" val="20002"/>
                    </a:ext>
                  </a:extLst>
                </a:gridCol>
              </a:tblGrid>
              <a:tr h="421146">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參考資料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2038568">
                <a:tc>
                  <a:txBody>
                    <a:bodyPr/>
                    <a:lstStyle/>
                    <a:p>
                      <a:pPr marL="180975" marR="0" lvl="0" indent="-180975"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生涯發展教育實施計畫</a:t>
                      </a:r>
                    </a:p>
                  </a:txBody>
                  <a:tcPr marL="91419" marR="91419" marT="45736" marB="45736"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能依生涯發展教育理念及目標訂定合宜的年度生涯發展教育實施計畫</a:t>
                      </a:r>
                      <a:endPar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能依年度實施計畫擬訂各年級相關之重要活動辦法，並將之納入學校行事曆辦理</a:t>
                      </a:r>
                    </a:p>
                  </a:txBody>
                  <a:tcPr marL="91419" marR="91419"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180975" marR="0" lvl="0" indent="-180975"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學年度生涯發展教育</a:t>
                      </a:r>
                      <a:r>
                        <a:rPr kumimoji="0" lang="zh-TW" altLang="en-US" sz="16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實施計</a:t>
                      </a:r>
                      <a:r>
                        <a:rPr kumimoji="0" lang="zh-TW" altLang="en-US" sz="16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cs typeface="+mn-cs"/>
                          <a:sym typeface="Arial"/>
                        </a:rPr>
                        <a:t>畫</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學年度行事曆</a:t>
                      </a:r>
                    </a:p>
                  </a:txBody>
                  <a:tcPr marL="91419" marR="91419" marT="45736" marB="45736"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sp>
        <p:nvSpPr>
          <p:cNvPr id="14" name="文字方塊 13">
            <a:extLst>
              <a:ext uri="{FF2B5EF4-FFF2-40B4-BE49-F238E27FC236}">
                <a16:creationId xmlns:a16="http://schemas.microsoft.com/office/drawing/2014/main" xmlns="" id="{E1F1E487-605F-44D9-98B4-DF93379E72B2}"/>
              </a:ext>
            </a:extLst>
          </p:cNvPr>
          <p:cNvSpPr txBox="1"/>
          <p:nvPr/>
        </p:nvSpPr>
        <p:spPr>
          <a:xfrm>
            <a:off x="2053088" y="517860"/>
            <a:ext cx="4847442"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5" name="矩形 14">
            <a:extLst>
              <a:ext uri="{FF2B5EF4-FFF2-40B4-BE49-F238E27FC236}">
                <a16:creationId xmlns:a16="http://schemas.microsoft.com/office/drawing/2014/main" xmlns="" id="{62AC108B-1176-4A9C-853F-11AC0C12264B}"/>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6" name="直接连接符 56">
            <a:extLst>
              <a:ext uri="{FF2B5EF4-FFF2-40B4-BE49-F238E27FC236}">
                <a16:creationId xmlns:a16="http://schemas.microsoft.com/office/drawing/2014/main" xmlns="" id="{D7787609-9D13-4573-A021-1A580E38D742}"/>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765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8" name="文字方塊 7">
            <a:extLst>
              <a:ext uri="{FF2B5EF4-FFF2-40B4-BE49-F238E27FC236}">
                <a16:creationId xmlns:a16="http://schemas.microsoft.com/office/drawing/2014/main" xmlns="" id="{5B70D3A6-F5ED-4A0D-9E6A-962A28DF4703}"/>
              </a:ext>
            </a:extLst>
          </p:cNvPr>
          <p:cNvSpPr txBox="1"/>
          <p:nvPr/>
        </p:nvSpPr>
        <p:spPr>
          <a:xfrm>
            <a:off x="5653713" y="3366745"/>
            <a:ext cx="2774294" cy="666977"/>
          </a:xfrm>
          <a:prstGeom prst="rect">
            <a:avLst/>
          </a:prstGeom>
          <a:noFill/>
        </p:spPr>
        <p:txBody>
          <a:bodyPr wrap="square" rtlCol="0">
            <a:spAutoFit/>
          </a:bodyPr>
          <a:lstStyle/>
          <a:p>
            <a:pPr algn="ctr">
              <a:defRPr/>
            </a:pPr>
            <a:r>
              <a:rPr lang="zh-TW" altLang="en-US" b="1" dirty="0">
                <a:solidFill>
                  <a:schemeClr val="tx1"/>
                </a:solidFill>
                <a:latin typeface="Microsoft YaHei" panose="020B0503020204020204" pitchFamily="34" charset="-122"/>
                <a:ea typeface="Microsoft YaHei" panose="020B0503020204020204" pitchFamily="34" charset="-122"/>
                <a:cs typeface="Times New Roman" panose="02020603050405020304" pitchFamily="18" charset="0"/>
              </a:rPr>
              <a:t>參考資料</a:t>
            </a:r>
            <a:r>
              <a:rPr lang="en-US" altLang="zh-TW" b="1" dirty="0">
                <a:solidFill>
                  <a:schemeClr val="tx1"/>
                </a:solidFill>
                <a:latin typeface="Microsoft YaHei" panose="020B0503020204020204" pitchFamily="34" charset="-122"/>
                <a:ea typeface="Microsoft YaHei" panose="020B0503020204020204" pitchFamily="34" charset="-122"/>
                <a:cs typeface="Times New Roman" panose="02020603050405020304" pitchFamily="18" charset="0"/>
              </a:rPr>
              <a:t>-</a:t>
            </a:r>
            <a:r>
              <a:rPr lang="zh-TW" altLang="en-US" b="1" dirty="0">
                <a:solidFill>
                  <a:schemeClr val="tx1"/>
                </a:solidFill>
                <a:latin typeface="Microsoft YaHei" panose="020B0503020204020204" pitchFamily="34" charset="-122"/>
                <a:ea typeface="Microsoft YaHei" panose="020B0503020204020204" pitchFamily="34" charset="-122"/>
                <a:cs typeface="Times New Roman" panose="02020603050405020304" pitchFamily="18" charset="0"/>
              </a:rPr>
              <a:t>實施計畫</a:t>
            </a:r>
            <a:endParaRPr lang="en-US" altLang="zh-TW" b="1" dirty="0">
              <a:solidFill>
                <a:schemeClr val="tx1"/>
              </a:solidFill>
              <a:latin typeface="Microsoft YaHei" pitchFamily="34" charset="-122"/>
              <a:ea typeface="Microsoft YaHei" pitchFamily="34" charset="-122"/>
              <a:cs typeface="Times New Roman" panose="02020603050405020304" pitchFamily="18" charset="0"/>
            </a:endParaRPr>
          </a:p>
          <a:p>
            <a:pPr algn="ctr">
              <a:defRPr/>
            </a:pPr>
            <a:r>
              <a:rPr lang="en-US" altLang="zh-TW" b="1" dirty="0">
                <a:solidFill>
                  <a:schemeClr val="tx1"/>
                </a:solidFill>
                <a:latin typeface="Microsoft YaHei" pitchFamily="34" charset="-122"/>
                <a:ea typeface="Microsoft YaHei" pitchFamily="34" charset="-122"/>
                <a:cs typeface="Times New Roman" panose="02020603050405020304" pitchFamily="18" charset="0"/>
              </a:rPr>
              <a:t>(</a:t>
            </a:r>
            <a:r>
              <a:rPr lang="zh-TW" altLang="en-US" b="1" dirty="0">
                <a:solidFill>
                  <a:schemeClr val="tx1"/>
                </a:solidFill>
                <a:latin typeface="Microsoft YaHei" panose="020B0503020204020204" pitchFamily="34" charset="-122"/>
                <a:ea typeface="Microsoft YaHei" panose="020B0503020204020204" pitchFamily="34" charset="-122"/>
                <a:cs typeface="Times New Roman" panose="02020603050405020304" pitchFamily="18" charset="0"/>
              </a:rPr>
              <a:t>工作手冊</a:t>
            </a:r>
            <a:r>
              <a:rPr lang="en-US" altLang="zh-TW" b="1" dirty="0">
                <a:solidFill>
                  <a:schemeClr val="tx1"/>
                </a:solidFill>
                <a:latin typeface="Microsoft YaHei" panose="020B0503020204020204" pitchFamily="34" charset="-122"/>
                <a:ea typeface="Microsoft YaHei" panose="020B0503020204020204" pitchFamily="34" charset="-122"/>
                <a:cs typeface="Times New Roman" panose="02020603050405020304" pitchFamily="18" charset="0"/>
              </a:rPr>
              <a:t>P.20)</a:t>
            </a:r>
            <a:endParaRPr lang="zh-TW" altLang="en-US" b="1" dirty="0">
              <a:solidFill>
                <a:schemeClr val="tx1"/>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pic>
        <p:nvPicPr>
          <p:cNvPr id="6" name="圖片 5">
            <a:extLst>
              <a:ext uri="{FF2B5EF4-FFF2-40B4-BE49-F238E27FC236}">
                <a16:creationId xmlns:a16="http://schemas.microsoft.com/office/drawing/2014/main" xmlns="" id="{269868DE-BBC7-45E9-A25C-142913DEF597}"/>
              </a:ext>
            </a:extLst>
          </p:cNvPr>
          <p:cNvPicPr>
            <a:picLocks noChangeAspect="1"/>
          </p:cNvPicPr>
          <p:nvPr/>
        </p:nvPicPr>
        <p:blipFill>
          <a:blip r:embed="rId3"/>
          <a:stretch>
            <a:fillRect/>
          </a:stretch>
        </p:blipFill>
        <p:spPr>
          <a:xfrm>
            <a:off x="1061823" y="1194706"/>
            <a:ext cx="4705428" cy="5387276"/>
          </a:xfrm>
          <a:prstGeom prst="rect">
            <a:avLst/>
          </a:prstGeom>
          <a:ln>
            <a:solidFill>
              <a:schemeClr val="tx1"/>
            </a:solidFill>
          </a:ln>
        </p:spPr>
      </p:pic>
      <p:sp>
        <p:nvSpPr>
          <p:cNvPr id="9" name="文字方塊 8">
            <a:extLst>
              <a:ext uri="{FF2B5EF4-FFF2-40B4-BE49-F238E27FC236}">
                <a16:creationId xmlns:a16="http://schemas.microsoft.com/office/drawing/2014/main" xmlns="" id="{0C0E8465-8364-423B-BF37-4C285F0AE4AD}"/>
              </a:ext>
            </a:extLst>
          </p:cNvPr>
          <p:cNvSpPr txBox="1"/>
          <p:nvPr/>
        </p:nvSpPr>
        <p:spPr>
          <a:xfrm>
            <a:off x="2053088" y="517860"/>
            <a:ext cx="5070726"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2" name="矩形 11">
            <a:extLst>
              <a:ext uri="{FF2B5EF4-FFF2-40B4-BE49-F238E27FC236}">
                <a16:creationId xmlns:a16="http://schemas.microsoft.com/office/drawing/2014/main" xmlns="" id="{6CFE86CE-2DF9-48DD-8656-3AC4684F3A7F}"/>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3" name="直接连接符 56">
            <a:extLst>
              <a:ext uri="{FF2B5EF4-FFF2-40B4-BE49-F238E27FC236}">
                <a16:creationId xmlns:a16="http://schemas.microsoft.com/office/drawing/2014/main" xmlns="" id="{585CAD4D-ACE0-4ECC-9EC4-098E73E0E872}"/>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522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52" name="Shape 661">
            <a:extLst>
              <a:ext uri="{FF2B5EF4-FFF2-40B4-BE49-F238E27FC236}">
                <a16:creationId xmlns:a16="http://schemas.microsoft.com/office/drawing/2014/main" xmlns="" id="{53693215-0695-44EB-A96B-A78ECFE5CF36}"/>
              </a:ext>
            </a:extLst>
          </p:cNvPr>
          <p:cNvSpPr txBox="1">
            <a:spLocks/>
          </p:cNvSpPr>
          <p:nvPr/>
        </p:nvSpPr>
        <p:spPr>
          <a:xfrm>
            <a:off x="953998" y="1171294"/>
            <a:ext cx="6223179" cy="857400"/>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-9</a:t>
            </a:r>
            <a:endParaRPr lang="zh-TW" altLang="en-US" sz="3200" b="1" dirty="0">
              <a:solidFill>
                <a:srgbClr val="CC6600"/>
              </a:solidFill>
              <a:latin typeface="Microsoft YaHei" pitchFamily="34" charset="-122"/>
              <a:ea typeface="Microsoft YaHei" pitchFamily="34" charset="-122"/>
            </a:endParaRPr>
          </a:p>
        </p:txBody>
      </p:sp>
      <p:sp>
        <p:nvSpPr>
          <p:cNvPr id="6" name="Shape 662">
            <a:extLst>
              <a:ext uri="{FF2B5EF4-FFF2-40B4-BE49-F238E27FC236}">
                <a16:creationId xmlns:a16="http://schemas.microsoft.com/office/drawing/2014/main" xmlns="" id="{19409816-8941-4248-BC21-18C7DF15A6AA}"/>
              </a:ext>
            </a:extLst>
          </p:cNvPr>
          <p:cNvSpPr txBox="1">
            <a:spLocks/>
          </p:cNvSpPr>
          <p:nvPr/>
        </p:nvSpPr>
        <p:spPr>
          <a:xfrm>
            <a:off x="968356" y="2035694"/>
            <a:ext cx="3718130"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表</a:t>
            </a:r>
            <a:r>
              <a:rPr lang="en-US" altLang="zh-TW" b="1" u="sng" dirty="0">
                <a:solidFill>
                  <a:schemeClr val="accent3">
                    <a:lumMod val="75000"/>
                  </a:schemeClr>
                </a:solidFill>
                <a:latin typeface="Microsoft YaHei" panose="020B0503020204020204" pitchFamily="34" charset="-122"/>
                <a:ea typeface="Microsoft YaHei" panose="020B0503020204020204" pitchFamily="34" charset="-122"/>
              </a:rPr>
              <a:t>B</a:t>
            </a: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、生涯發展教育</a:t>
            </a:r>
          </a:p>
        </p:txBody>
      </p:sp>
      <p:sp>
        <p:nvSpPr>
          <p:cNvPr id="10" name="圓角化同側角落矩形 23">
            <a:extLst>
              <a:ext uri="{FF2B5EF4-FFF2-40B4-BE49-F238E27FC236}">
                <a16:creationId xmlns:a16="http://schemas.microsoft.com/office/drawing/2014/main" xmlns="" id="{693F9389-1CB6-48F8-A913-FB9856EA7541}"/>
              </a:ext>
            </a:extLst>
          </p:cNvPr>
          <p:cNvSpPr/>
          <p:nvPr/>
        </p:nvSpPr>
        <p:spPr>
          <a:xfrm>
            <a:off x="764055" y="2724575"/>
            <a:ext cx="3672408" cy="483265"/>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一、行政措施與組織運作</a:t>
            </a:r>
          </a:p>
        </p:txBody>
      </p:sp>
      <p:graphicFrame>
        <p:nvGraphicFramePr>
          <p:cNvPr id="9" name="Group 112">
            <a:extLst>
              <a:ext uri="{FF2B5EF4-FFF2-40B4-BE49-F238E27FC236}">
                <a16:creationId xmlns:a16="http://schemas.microsoft.com/office/drawing/2014/main" xmlns="" id="{3D9CE927-AED2-4CAE-8030-FF39D367F03B}"/>
              </a:ext>
            </a:extLst>
          </p:cNvPr>
          <p:cNvGraphicFramePr>
            <a:graphicFrameLocks noGrp="1"/>
          </p:cNvGraphicFramePr>
          <p:nvPr>
            <p:extLst>
              <p:ext uri="{D42A27DB-BD31-4B8C-83A1-F6EECF244321}">
                <p14:modId xmlns:p14="http://schemas.microsoft.com/office/powerpoint/2010/main" val="472375167"/>
              </p:ext>
            </p:extLst>
          </p:nvPr>
        </p:nvGraphicFramePr>
        <p:xfrm>
          <a:off x="767751" y="3207839"/>
          <a:ext cx="7612194" cy="2860890"/>
        </p:xfrm>
        <a:graphic>
          <a:graphicData uri="http://schemas.openxmlformats.org/drawingml/2006/table">
            <a:tbl>
              <a:tblPr/>
              <a:tblGrid>
                <a:gridCol w="1184181">
                  <a:extLst>
                    <a:ext uri="{9D8B030D-6E8A-4147-A177-3AD203B41FA5}">
                      <a16:colId xmlns:a16="http://schemas.microsoft.com/office/drawing/2014/main" xmlns="" val="20000"/>
                    </a:ext>
                  </a:extLst>
                </a:gridCol>
                <a:gridCol w="3605841">
                  <a:extLst>
                    <a:ext uri="{9D8B030D-6E8A-4147-A177-3AD203B41FA5}">
                      <a16:colId xmlns:a16="http://schemas.microsoft.com/office/drawing/2014/main" xmlns="" val="20001"/>
                    </a:ext>
                  </a:extLst>
                </a:gridCol>
                <a:gridCol w="2822172">
                  <a:extLst>
                    <a:ext uri="{9D8B030D-6E8A-4147-A177-3AD203B41FA5}">
                      <a16:colId xmlns:a16="http://schemas.microsoft.com/office/drawing/2014/main" xmlns="" val="20002"/>
                    </a:ext>
                  </a:extLst>
                </a:gridCol>
              </a:tblGrid>
              <a:tr h="53607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參考資料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2324819">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生涯發展教育相關</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研習</a:t>
                      </a:r>
                    </a:p>
                  </a:txBody>
                  <a:tcPr marL="87375" marR="87375" marT="43689" marB="43689"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57188" marR="0" lvl="0" indent="-357188"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能規劃辦理校內教師生涯發展教育專題研習並提高教師參加比率</a:t>
                      </a:r>
                    </a:p>
                    <a:p>
                      <a:pPr marL="357188" marR="0" lvl="0" indent="-357188"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能推薦或鼓勵教師參加縣市政府或校外機構辦理之生涯發展教育專題研習</a:t>
                      </a:r>
                    </a:p>
                    <a:p>
                      <a:pPr marL="357188" marR="0" lvl="0" indent="-357188"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3-3.</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能規劃辦理生涯發展教育相關主題之親職講座和進路選擇說明會並積極鼓勵家長參加</a:t>
                      </a:r>
                    </a:p>
                  </a:txBody>
                  <a:tcPr marL="87375" marR="87375" marT="43689" marB="43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校內教師生涯發展研習計畫、教師出席紀錄及研習成果</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教師參加校外生涯發展教育專題研習紀錄</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與生涯發展教育相關主題之親職教育專題講座計畫、家長出席紀錄及成果</a:t>
                      </a:r>
                    </a:p>
                  </a:txBody>
                  <a:tcPr marL="87375" marR="87375" marT="43689" marB="43689"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sp>
        <p:nvSpPr>
          <p:cNvPr id="14" name="文字方塊 13">
            <a:extLst>
              <a:ext uri="{FF2B5EF4-FFF2-40B4-BE49-F238E27FC236}">
                <a16:creationId xmlns:a16="http://schemas.microsoft.com/office/drawing/2014/main" xmlns="" id="{B546E3FA-D558-4153-8B85-7274719876BF}"/>
              </a:ext>
            </a:extLst>
          </p:cNvPr>
          <p:cNvSpPr txBox="1"/>
          <p:nvPr/>
        </p:nvSpPr>
        <p:spPr>
          <a:xfrm>
            <a:off x="2053087" y="517860"/>
            <a:ext cx="4975034"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5" name="矩形 14">
            <a:extLst>
              <a:ext uri="{FF2B5EF4-FFF2-40B4-BE49-F238E27FC236}">
                <a16:creationId xmlns:a16="http://schemas.microsoft.com/office/drawing/2014/main" xmlns="" id="{7FE32676-B4BE-46D1-AA70-970953E1733A}"/>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6" name="直接连接符 56">
            <a:extLst>
              <a:ext uri="{FF2B5EF4-FFF2-40B4-BE49-F238E27FC236}">
                <a16:creationId xmlns:a16="http://schemas.microsoft.com/office/drawing/2014/main" xmlns="" id="{17FA8418-4878-4538-A1F5-DBFDE161E23C}"/>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294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7" name="文字方塊 6">
            <a:extLst>
              <a:ext uri="{FF2B5EF4-FFF2-40B4-BE49-F238E27FC236}">
                <a16:creationId xmlns:a16="http://schemas.microsoft.com/office/drawing/2014/main" xmlns="" id="{CF78B907-C258-40CB-A303-90C3A7F3E0FD}"/>
              </a:ext>
            </a:extLst>
          </p:cNvPr>
          <p:cNvSpPr txBox="1"/>
          <p:nvPr/>
        </p:nvSpPr>
        <p:spPr>
          <a:xfrm>
            <a:off x="5564038" y="3420374"/>
            <a:ext cx="2838526" cy="666977"/>
          </a:xfrm>
          <a:prstGeom prst="rect">
            <a:avLst/>
          </a:prstGeom>
          <a:noFill/>
        </p:spPr>
        <p:txBody>
          <a:bodyPr wrap="square" rtlCol="0">
            <a:spAutoFit/>
          </a:bodyPr>
          <a:lstStyle/>
          <a:p>
            <a:pPr algn="ctr">
              <a:defRPr/>
            </a:pPr>
            <a:r>
              <a:rPr lang="zh-TW" altLang="en-US" b="1" dirty="0">
                <a:latin typeface="Microsoft YaHei" pitchFamily="34" charset="-122"/>
                <a:ea typeface="Microsoft YaHei" pitchFamily="34" charset="-122"/>
                <a:cs typeface="Times New Roman" panose="02020603050405020304" pitchFamily="18" charset="0"/>
              </a:rPr>
              <a:t>參考資料</a:t>
            </a:r>
            <a:r>
              <a:rPr lang="en-US" altLang="zh-TW" b="1" dirty="0">
                <a:latin typeface="Microsoft YaHei" pitchFamily="34" charset="-122"/>
                <a:ea typeface="Microsoft YaHei" pitchFamily="34" charset="-122"/>
                <a:cs typeface="Times New Roman" panose="02020603050405020304" pitchFamily="18" charset="0"/>
              </a:rPr>
              <a:t>-</a:t>
            </a:r>
            <a:r>
              <a:rPr lang="zh-TW" altLang="en-US" b="1" dirty="0">
                <a:latin typeface="Microsoft YaHei" pitchFamily="34" charset="-122"/>
                <a:ea typeface="Microsoft YaHei" pitchFamily="34" charset="-122"/>
                <a:cs typeface="Times New Roman" panose="02020603050405020304" pitchFamily="18" charset="0"/>
              </a:rPr>
              <a:t>研習實施計畫</a:t>
            </a:r>
            <a:endParaRPr lang="en-US" altLang="zh-TW" b="1" dirty="0">
              <a:latin typeface="Microsoft YaHei" pitchFamily="34" charset="-122"/>
              <a:ea typeface="Microsoft YaHei" pitchFamily="34" charset="-122"/>
              <a:cs typeface="Times New Roman" panose="02020603050405020304" pitchFamily="18" charset="0"/>
            </a:endParaRPr>
          </a:p>
          <a:p>
            <a:pPr algn="ctr">
              <a:defRPr/>
            </a:pPr>
            <a:r>
              <a:rPr lang="en-US" altLang="zh-TW" b="1" dirty="0">
                <a:solidFill>
                  <a:schemeClr val="tx1"/>
                </a:solidFill>
                <a:latin typeface="Microsoft YaHei" pitchFamily="34" charset="-122"/>
                <a:ea typeface="Microsoft YaHei" pitchFamily="34" charset="-122"/>
                <a:cs typeface="Times New Roman" panose="02020603050405020304" pitchFamily="18" charset="0"/>
              </a:rPr>
              <a:t>(</a:t>
            </a:r>
            <a:r>
              <a:rPr lang="zh-TW" altLang="en-US" b="1" dirty="0">
                <a:solidFill>
                  <a:schemeClr val="tx1"/>
                </a:solidFill>
                <a:latin typeface="Microsoft YaHei" pitchFamily="34" charset="-122"/>
                <a:ea typeface="Microsoft YaHei" pitchFamily="34" charset="-122"/>
                <a:cs typeface="Times New Roman" panose="02020603050405020304" pitchFamily="18" charset="0"/>
              </a:rPr>
              <a:t>工作手冊 </a:t>
            </a:r>
            <a:r>
              <a:rPr lang="en-US" altLang="zh-TW" b="1" dirty="0">
                <a:solidFill>
                  <a:schemeClr val="tx1"/>
                </a:solidFill>
                <a:latin typeface="Microsoft YaHei" pitchFamily="34" charset="-122"/>
                <a:ea typeface="Microsoft YaHei" pitchFamily="34" charset="-122"/>
                <a:cs typeface="Times New Roman" panose="02020603050405020304" pitchFamily="18" charset="0"/>
              </a:rPr>
              <a:t>P.89)</a:t>
            </a:r>
            <a:endParaRPr lang="zh-TW" altLang="en-US" b="1" dirty="0">
              <a:solidFill>
                <a:schemeClr val="tx1"/>
              </a:solidFill>
              <a:latin typeface="Microsoft YaHei" pitchFamily="34" charset="-122"/>
              <a:ea typeface="Microsoft YaHei" pitchFamily="34" charset="-122"/>
              <a:cs typeface="Times New Roman" panose="02020603050405020304" pitchFamily="18" charset="0"/>
            </a:endParaRPr>
          </a:p>
        </p:txBody>
      </p:sp>
      <p:pic>
        <p:nvPicPr>
          <p:cNvPr id="3" name="圖片 2">
            <a:extLst>
              <a:ext uri="{FF2B5EF4-FFF2-40B4-BE49-F238E27FC236}">
                <a16:creationId xmlns:a16="http://schemas.microsoft.com/office/drawing/2014/main" xmlns="" id="{04DD9C69-A3EE-4B87-B604-FD94E31D7A54}"/>
              </a:ext>
            </a:extLst>
          </p:cNvPr>
          <p:cNvPicPr>
            <a:picLocks noChangeAspect="1"/>
          </p:cNvPicPr>
          <p:nvPr/>
        </p:nvPicPr>
        <p:blipFill rotWithShape="1">
          <a:blip r:embed="rId3"/>
          <a:srcRect t="683" b="1510"/>
          <a:stretch/>
        </p:blipFill>
        <p:spPr>
          <a:xfrm>
            <a:off x="1161430" y="1147481"/>
            <a:ext cx="4288232" cy="5462495"/>
          </a:xfrm>
          <a:prstGeom prst="rect">
            <a:avLst/>
          </a:prstGeom>
          <a:ln>
            <a:solidFill>
              <a:schemeClr val="tx1"/>
            </a:solidFill>
          </a:ln>
        </p:spPr>
      </p:pic>
      <p:sp>
        <p:nvSpPr>
          <p:cNvPr id="10" name="文字方塊 9">
            <a:extLst>
              <a:ext uri="{FF2B5EF4-FFF2-40B4-BE49-F238E27FC236}">
                <a16:creationId xmlns:a16="http://schemas.microsoft.com/office/drawing/2014/main" xmlns="" id="{129F587C-5C7C-40AB-BD34-2D0DCFB03018}"/>
              </a:ext>
            </a:extLst>
          </p:cNvPr>
          <p:cNvSpPr txBox="1"/>
          <p:nvPr/>
        </p:nvSpPr>
        <p:spPr>
          <a:xfrm>
            <a:off x="2327245" y="517860"/>
            <a:ext cx="4656056"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2" name="矩形 11">
            <a:extLst>
              <a:ext uri="{FF2B5EF4-FFF2-40B4-BE49-F238E27FC236}">
                <a16:creationId xmlns:a16="http://schemas.microsoft.com/office/drawing/2014/main" xmlns="" id="{27F61E46-493D-4D36-9DA9-1B844A28E543}"/>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3" name="直接连接符 56">
            <a:extLst>
              <a:ext uri="{FF2B5EF4-FFF2-40B4-BE49-F238E27FC236}">
                <a16:creationId xmlns:a16="http://schemas.microsoft.com/office/drawing/2014/main" xmlns="" id="{CC089B21-AD0B-473D-B8CA-1150D7AB30C0}"/>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752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52" name="Shape 661">
            <a:extLst>
              <a:ext uri="{FF2B5EF4-FFF2-40B4-BE49-F238E27FC236}">
                <a16:creationId xmlns:a16="http://schemas.microsoft.com/office/drawing/2014/main" xmlns="" id="{53693215-0695-44EB-A96B-A78ECFE5CF36}"/>
              </a:ext>
            </a:extLst>
          </p:cNvPr>
          <p:cNvSpPr txBox="1">
            <a:spLocks/>
          </p:cNvSpPr>
          <p:nvPr/>
        </p:nvSpPr>
        <p:spPr>
          <a:xfrm>
            <a:off x="962624" y="1266185"/>
            <a:ext cx="6378455" cy="857400"/>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-10</a:t>
            </a:r>
            <a:endParaRPr lang="zh-TW" altLang="en-US" sz="3200" b="1" dirty="0">
              <a:solidFill>
                <a:srgbClr val="CC6600"/>
              </a:solidFill>
              <a:latin typeface="Microsoft YaHei" pitchFamily="34" charset="-122"/>
              <a:ea typeface="Microsoft YaHei" pitchFamily="34" charset="-122"/>
            </a:endParaRPr>
          </a:p>
        </p:txBody>
      </p:sp>
      <p:sp>
        <p:nvSpPr>
          <p:cNvPr id="6" name="Shape 662">
            <a:extLst>
              <a:ext uri="{FF2B5EF4-FFF2-40B4-BE49-F238E27FC236}">
                <a16:creationId xmlns:a16="http://schemas.microsoft.com/office/drawing/2014/main" xmlns="" id="{19409816-8941-4248-BC21-18C7DF15A6AA}"/>
              </a:ext>
            </a:extLst>
          </p:cNvPr>
          <p:cNvSpPr txBox="1">
            <a:spLocks/>
          </p:cNvSpPr>
          <p:nvPr/>
        </p:nvSpPr>
        <p:spPr>
          <a:xfrm>
            <a:off x="951103" y="2259981"/>
            <a:ext cx="3718130"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表</a:t>
            </a:r>
            <a:r>
              <a:rPr lang="en-US" altLang="zh-TW" b="1" u="sng" dirty="0">
                <a:solidFill>
                  <a:schemeClr val="accent3">
                    <a:lumMod val="75000"/>
                  </a:schemeClr>
                </a:solidFill>
                <a:latin typeface="Microsoft YaHei" panose="020B0503020204020204" pitchFamily="34" charset="-122"/>
                <a:ea typeface="Microsoft YaHei" panose="020B0503020204020204" pitchFamily="34" charset="-122"/>
              </a:rPr>
              <a:t>B</a:t>
            </a: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、生涯發展教育</a:t>
            </a:r>
          </a:p>
        </p:txBody>
      </p:sp>
      <p:sp>
        <p:nvSpPr>
          <p:cNvPr id="10" name="圓角化同側角落矩形 23">
            <a:extLst>
              <a:ext uri="{FF2B5EF4-FFF2-40B4-BE49-F238E27FC236}">
                <a16:creationId xmlns:a16="http://schemas.microsoft.com/office/drawing/2014/main" xmlns="" id="{693F9389-1CB6-48F8-A913-FB9856EA7541}"/>
              </a:ext>
            </a:extLst>
          </p:cNvPr>
          <p:cNvSpPr/>
          <p:nvPr/>
        </p:nvSpPr>
        <p:spPr>
          <a:xfrm>
            <a:off x="746802" y="2948862"/>
            <a:ext cx="3672408" cy="483265"/>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一、行政措施與組織運作</a:t>
            </a:r>
          </a:p>
        </p:txBody>
      </p:sp>
      <p:graphicFrame>
        <p:nvGraphicFramePr>
          <p:cNvPr id="11" name="Group 112">
            <a:extLst>
              <a:ext uri="{FF2B5EF4-FFF2-40B4-BE49-F238E27FC236}">
                <a16:creationId xmlns:a16="http://schemas.microsoft.com/office/drawing/2014/main" xmlns="" id="{063E6F0E-27E1-4A8F-965E-7B62BC9183DB}"/>
              </a:ext>
            </a:extLst>
          </p:cNvPr>
          <p:cNvGraphicFramePr>
            <a:graphicFrameLocks noGrp="1"/>
          </p:cNvGraphicFramePr>
          <p:nvPr>
            <p:extLst>
              <p:ext uri="{D42A27DB-BD31-4B8C-83A1-F6EECF244321}">
                <p14:modId xmlns:p14="http://schemas.microsoft.com/office/powerpoint/2010/main" val="765073729"/>
              </p:ext>
            </p:extLst>
          </p:nvPr>
        </p:nvGraphicFramePr>
        <p:xfrm>
          <a:off x="746802" y="3432127"/>
          <a:ext cx="7620820" cy="2610145"/>
        </p:xfrm>
        <a:graphic>
          <a:graphicData uri="http://schemas.openxmlformats.org/drawingml/2006/table">
            <a:tbl>
              <a:tblPr/>
              <a:tblGrid>
                <a:gridCol w="1185515">
                  <a:extLst>
                    <a:ext uri="{9D8B030D-6E8A-4147-A177-3AD203B41FA5}">
                      <a16:colId xmlns:a16="http://schemas.microsoft.com/office/drawing/2014/main" xmlns="" val="20000"/>
                    </a:ext>
                  </a:extLst>
                </a:gridCol>
                <a:gridCol w="3614468">
                  <a:extLst>
                    <a:ext uri="{9D8B030D-6E8A-4147-A177-3AD203B41FA5}">
                      <a16:colId xmlns:a16="http://schemas.microsoft.com/office/drawing/2014/main" xmlns="" val="20001"/>
                    </a:ext>
                  </a:extLst>
                </a:gridCol>
                <a:gridCol w="2820837">
                  <a:extLst>
                    <a:ext uri="{9D8B030D-6E8A-4147-A177-3AD203B41FA5}">
                      <a16:colId xmlns:a16="http://schemas.microsoft.com/office/drawing/2014/main" xmlns="" val="20002"/>
                    </a:ext>
                  </a:extLst>
                </a:gridCol>
              </a:tblGrid>
              <a:tr h="39687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參考資料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2213268">
                <a:tc>
                  <a:txBody>
                    <a:bodyPr/>
                    <a:lstStyle/>
                    <a:p>
                      <a:pPr marL="158750" marR="0" lvl="0" indent="-15875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4.</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資源運用</a:t>
                      </a:r>
                    </a:p>
                  </a:txBody>
                  <a:tcPr marL="91419" marR="91419" marT="45735" marB="45735"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73063" marR="0" lvl="0" indent="-3730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4-1.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能連結社區專業人力、技職校院、職訓機構及產業資源等，提供學生職群探索及認識工作世界，並具體呈現資源運用情形</a:t>
                      </a:r>
                    </a:p>
                    <a:p>
                      <a:pPr marL="373063" marR="0" lvl="0" indent="-3730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4-2.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能依年度生涯發展教育實施計畫合理分配及運用生涯發展教育專款補助及相關經費</a:t>
                      </a:r>
                    </a:p>
                  </a:txBody>
                  <a:tcPr marL="91419" marR="91419" marT="45735" marB="4573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180975" marR="0" lvl="0" indent="-180975"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運用於生涯發展教育項目之人力、物力資源表單</a:t>
                      </a:r>
                    </a:p>
                    <a:p>
                      <a:pPr marL="180975" marR="0" lvl="0" indent="-180975"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具體編列之生涯發展教育經費概算及經費執行結算表</a:t>
                      </a:r>
                    </a:p>
                  </a:txBody>
                  <a:tcPr marL="91419" marR="91419" marT="45735" marB="45735"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sp>
        <p:nvSpPr>
          <p:cNvPr id="14" name="文字方塊 13">
            <a:extLst>
              <a:ext uri="{FF2B5EF4-FFF2-40B4-BE49-F238E27FC236}">
                <a16:creationId xmlns:a16="http://schemas.microsoft.com/office/drawing/2014/main" xmlns="" id="{FE35CEE3-8B19-4E8F-AA59-62A67FC288ED}"/>
              </a:ext>
            </a:extLst>
          </p:cNvPr>
          <p:cNvSpPr txBox="1"/>
          <p:nvPr/>
        </p:nvSpPr>
        <p:spPr>
          <a:xfrm>
            <a:off x="2053088" y="517860"/>
            <a:ext cx="4975033"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5" name="矩形 14">
            <a:extLst>
              <a:ext uri="{FF2B5EF4-FFF2-40B4-BE49-F238E27FC236}">
                <a16:creationId xmlns:a16="http://schemas.microsoft.com/office/drawing/2014/main" xmlns="" id="{1F8B2AEC-A406-4E38-8423-CE592BD3F487}"/>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6" name="直接连接符 56">
            <a:extLst>
              <a:ext uri="{FF2B5EF4-FFF2-40B4-BE49-F238E27FC236}">
                <a16:creationId xmlns:a16="http://schemas.microsoft.com/office/drawing/2014/main" xmlns="" id="{8EA360DF-B84F-4571-986D-F62249A3815B}"/>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421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52" name="Shape 661">
            <a:extLst>
              <a:ext uri="{FF2B5EF4-FFF2-40B4-BE49-F238E27FC236}">
                <a16:creationId xmlns:a16="http://schemas.microsoft.com/office/drawing/2014/main" xmlns="" id="{53693215-0695-44EB-A96B-A78ECFE5CF36}"/>
              </a:ext>
            </a:extLst>
          </p:cNvPr>
          <p:cNvSpPr txBox="1">
            <a:spLocks/>
          </p:cNvSpPr>
          <p:nvPr/>
        </p:nvSpPr>
        <p:spPr>
          <a:xfrm>
            <a:off x="979877" y="1361076"/>
            <a:ext cx="6352576" cy="857400"/>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-11</a:t>
            </a:r>
            <a:endParaRPr lang="zh-TW" altLang="en-US" sz="3200" b="1" dirty="0">
              <a:solidFill>
                <a:srgbClr val="CC6600"/>
              </a:solidFill>
              <a:latin typeface="Microsoft YaHei" pitchFamily="34" charset="-122"/>
              <a:ea typeface="Microsoft YaHei" pitchFamily="34" charset="-122"/>
            </a:endParaRPr>
          </a:p>
        </p:txBody>
      </p:sp>
      <p:sp>
        <p:nvSpPr>
          <p:cNvPr id="6" name="Shape 662">
            <a:extLst>
              <a:ext uri="{FF2B5EF4-FFF2-40B4-BE49-F238E27FC236}">
                <a16:creationId xmlns:a16="http://schemas.microsoft.com/office/drawing/2014/main" xmlns="" id="{19409816-8941-4248-BC21-18C7DF15A6AA}"/>
              </a:ext>
            </a:extLst>
          </p:cNvPr>
          <p:cNvSpPr txBox="1">
            <a:spLocks/>
          </p:cNvSpPr>
          <p:nvPr/>
        </p:nvSpPr>
        <p:spPr>
          <a:xfrm>
            <a:off x="968356" y="2354872"/>
            <a:ext cx="3718130"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表</a:t>
            </a:r>
            <a:r>
              <a:rPr lang="en-US" altLang="zh-TW" b="1" u="sng" dirty="0">
                <a:solidFill>
                  <a:schemeClr val="accent3">
                    <a:lumMod val="75000"/>
                  </a:schemeClr>
                </a:solidFill>
                <a:latin typeface="Microsoft YaHei" panose="020B0503020204020204" pitchFamily="34" charset="-122"/>
                <a:ea typeface="Microsoft YaHei" panose="020B0503020204020204" pitchFamily="34" charset="-122"/>
              </a:rPr>
              <a:t>B</a:t>
            </a: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、生涯發展教育</a:t>
            </a:r>
          </a:p>
        </p:txBody>
      </p:sp>
      <p:sp>
        <p:nvSpPr>
          <p:cNvPr id="9" name="圓角化同側角落矩形 23">
            <a:extLst>
              <a:ext uri="{FF2B5EF4-FFF2-40B4-BE49-F238E27FC236}">
                <a16:creationId xmlns:a16="http://schemas.microsoft.com/office/drawing/2014/main" xmlns="" id="{69596D07-48F6-4DD4-87A5-D796FB1C85D5}"/>
              </a:ext>
            </a:extLst>
          </p:cNvPr>
          <p:cNvSpPr/>
          <p:nvPr/>
        </p:nvSpPr>
        <p:spPr>
          <a:xfrm>
            <a:off x="548395" y="3082572"/>
            <a:ext cx="5112568" cy="483265"/>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zh-TW" altLang="en-US" sz="2400" b="1" dirty="0">
                <a:solidFill>
                  <a:srgbClr val="000000"/>
                </a:solidFill>
                <a:latin typeface="Microsoft YaHei" panose="020B0503020204020204" pitchFamily="34" charset="-122"/>
                <a:ea typeface="Microsoft YaHei" panose="020B0503020204020204" pitchFamily="34" charset="-122"/>
              </a:rPr>
              <a:t>一、行政措施與組織運作</a:t>
            </a:r>
            <a:r>
              <a:rPr lang="zh-TW" altLang="en-US" sz="2400" b="1" dirty="0">
                <a:solidFill>
                  <a:srgbClr val="0070C0"/>
                </a:solidFill>
                <a:latin typeface="Microsoft YaHei" panose="020B0503020204020204" pitchFamily="34" charset="-122"/>
                <a:ea typeface="Microsoft YaHei" panose="020B0503020204020204" pitchFamily="34" charset="-122"/>
              </a:rPr>
              <a:t>提醒要項</a:t>
            </a:r>
          </a:p>
          <a:p>
            <a:pPr eaLnBrk="1" hangingPunct="1">
              <a:defRPr/>
            </a:pPr>
            <a:endParaRPr lang="zh-TW" altLang="en-US" sz="2400" b="1" dirty="0">
              <a:solidFill>
                <a:srgbClr val="000000"/>
              </a:solidFill>
              <a:latin typeface="微軟正黑體" pitchFamily="34" charset="-120"/>
              <a:ea typeface="微軟正黑體" pitchFamily="34" charset="-120"/>
            </a:endParaRPr>
          </a:p>
        </p:txBody>
      </p:sp>
      <p:sp>
        <p:nvSpPr>
          <p:cNvPr id="12" name="Rectangle 2">
            <a:extLst>
              <a:ext uri="{FF2B5EF4-FFF2-40B4-BE49-F238E27FC236}">
                <a16:creationId xmlns:a16="http://schemas.microsoft.com/office/drawing/2014/main" xmlns="" id="{11792C10-7FEA-402E-8C51-B71165A7C798}"/>
              </a:ext>
            </a:extLst>
          </p:cNvPr>
          <p:cNvSpPr txBox="1">
            <a:spLocks noChangeArrowheads="1"/>
          </p:cNvSpPr>
          <p:nvPr/>
        </p:nvSpPr>
        <p:spPr bwMode="gray">
          <a:xfrm>
            <a:off x="457026" y="3706323"/>
            <a:ext cx="8229947" cy="176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1" fontAlgn="base" hangingPunct="1">
              <a:spcBef>
                <a:spcPct val="20000"/>
              </a:spcBef>
              <a:spcAft>
                <a:spcPct val="0"/>
              </a:spcAft>
              <a:buChar char="•"/>
              <a:defRPr sz="3200">
                <a:solidFill>
                  <a:schemeClr val="tx1"/>
                </a:solidFill>
                <a:latin typeface="標楷體" panose="03000509000000000000" pitchFamily="65" charset="-120"/>
                <a:ea typeface="標楷體" panose="03000509000000000000" pitchFamily="65" charset="-120"/>
                <a:cs typeface="+mn-cs"/>
              </a:defRPr>
            </a:lvl1pPr>
            <a:lvl2pPr marL="742950" indent="-285750" algn="l" rtl="0" eaLnBrk="1" fontAlgn="base" hangingPunct="1">
              <a:spcBef>
                <a:spcPct val="20000"/>
              </a:spcBef>
              <a:spcAft>
                <a:spcPct val="0"/>
              </a:spcAft>
              <a:buChar char="–"/>
              <a:defRPr sz="2800">
                <a:solidFill>
                  <a:schemeClr val="tx1"/>
                </a:solidFill>
                <a:latin typeface="標楷體" panose="03000509000000000000" pitchFamily="65" charset="-120"/>
                <a:ea typeface="標楷體" panose="03000509000000000000" pitchFamily="65" charset="-120"/>
              </a:defRPr>
            </a:lvl2pPr>
            <a:lvl3pPr marL="1143000" indent="-228600" algn="l" rtl="0" eaLnBrk="1" fontAlgn="base" hangingPunct="1">
              <a:spcBef>
                <a:spcPct val="20000"/>
              </a:spcBef>
              <a:spcAft>
                <a:spcPct val="0"/>
              </a:spcAft>
              <a:buChar char="•"/>
              <a:defRPr sz="2400">
                <a:solidFill>
                  <a:schemeClr val="tx1"/>
                </a:solidFill>
                <a:latin typeface="標楷體" panose="03000509000000000000" pitchFamily="65" charset="-120"/>
                <a:ea typeface="標楷體" panose="03000509000000000000" pitchFamily="65" charset="-120"/>
              </a:defRPr>
            </a:lvl3pPr>
            <a:lvl4pPr marL="1600200" indent="-228600" algn="l" rtl="0" eaLnBrk="1" fontAlgn="base" hangingPunct="1">
              <a:spcBef>
                <a:spcPct val="20000"/>
              </a:spcBef>
              <a:spcAft>
                <a:spcPct val="0"/>
              </a:spcAft>
              <a:buChar char="–"/>
              <a:defRPr sz="2000">
                <a:solidFill>
                  <a:schemeClr val="tx1"/>
                </a:solidFill>
                <a:latin typeface="標楷體" panose="03000509000000000000" pitchFamily="65" charset="-120"/>
                <a:ea typeface="標楷體" panose="03000509000000000000" pitchFamily="65" charset="-120"/>
              </a:defRPr>
            </a:lvl4pPr>
            <a:lvl5pPr marL="2057400" indent="-228600" algn="l" rtl="0" eaLnBrk="1" fontAlgn="base" hangingPunct="1">
              <a:spcBef>
                <a:spcPct val="20000"/>
              </a:spcBef>
              <a:spcAft>
                <a:spcPct val="0"/>
              </a:spcAft>
              <a:buChar char="»"/>
              <a:defRPr sz="2000">
                <a:solidFill>
                  <a:schemeClr val="tx1"/>
                </a:solidFill>
                <a:latin typeface="標楷體" panose="03000509000000000000" pitchFamily="65" charset="-120"/>
                <a:ea typeface="標楷體" panose="03000509000000000000" pitchFamily="65" charset="-12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Clr>
                <a:srgbClr val="FF9900"/>
              </a:buClr>
              <a:buSzPct val="75000"/>
              <a:buFont typeface="Arial" panose="020B0604020202020204" pitchFamily="34" charset="0"/>
              <a:buChar char="☻"/>
              <a:defRPr/>
            </a:pPr>
            <a:r>
              <a:rPr kumimoji="0" lang="zh-TW" altLang="en-US" sz="2000" kern="0" dirty="0">
                <a:latin typeface="Microsoft YaHei" panose="020B0503020204020204" pitchFamily="34" charset="-122"/>
                <a:ea typeface="Microsoft YaHei" panose="020B0503020204020204" pitchFamily="34" charset="-122"/>
              </a:rPr>
              <a:t>經費編列及執行應注意符合計畫及規定。</a:t>
            </a:r>
            <a:endParaRPr kumimoji="0" lang="en-US" altLang="zh-TW" sz="2000" kern="0" dirty="0">
              <a:latin typeface="Microsoft YaHei" panose="020B0503020204020204" pitchFamily="34" charset="-122"/>
              <a:ea typeface="Microsoft YaHei" panose="020B0503020204020204" pitchFamily="34" charset="-122"/>
            </a:endParaRPr>
          </a:p>
          <a:p>
            <a:pPr>
              <a:buClr>
                <a:srgbClr val="FF9900"/>
              </a:buClr>
              <a:buSzPct val="75000"/>
              <a:buFont typeface="Arial" panose="020B0604020202020204" pitchFamily="34" charset="0"/>
              <a:buChar char="☻"/>
              <a:defRPr/>
            </a:pPr>
            <a:r>
              <a:rPr kumimoji="0" lang="zh-TW" altLang="en-US" sz="2000" kern="0" dirty="0">
                <a:latin typeface="Microsoft YaHei" panose="020B0503020204020204" pitchFamily="34" charset="-122"/>
                <a:ea typeface="Microsoft YaHei" panose="020B0503020204020204" pitchFamily="34" charset="-122"/>
              </a:rPr>
              <a:t>會議紀錄應記錄</a:t>
            </a:r>
            <a:r>
              <a:rPr kumimoji="0" lang="zh-TW" altLang="en-US" sz="2000" kern="0" dirty="0">
                <a:solidFill>
                  <a:srgbClr val="0070C0"/>
                </a:solidFill>
                <a:latin typeface="Microsoft YaHei" panose="020B0503020204020204" pitchFamily="34" charset="-122"/>
                <a:ea typeface="Microsoft YaHei" panose="020B0503020204020204" pitchFamily="34" charset="-122"/>
              </a:rPr>
              <a:t>討論題綱、決議重點及計畫檢核。</a:t>
            </a:r>
            <a:endParaRPr kumimoji="0" lang="en-US" altLang="zh-TW" sz="2000" kern="0" dirty="0">
              <a:solidFill>
                <a:srgbClr val="0070C0"/>
              </a:solidFill>
              <a:latin typeface="Microsoft YaHei" panose="020B0503020204020204" pitchFamily="34" charset="-122"/>
              <a:ea typeface="Microsoft YaHei" panose="020B0503020204020204" pitchFamily="34" charset="-122"/>
            </a:endParaRPr>
          </a:p>
          <a:p>
            <a:pPr>
              <a:buClr>
                <a:srgbClr val="FF9900"/>
              </a:buClr>
              <a:buSzPct val="75000"/>
              <a:buFont typeface="Arial" panose="020B0604020202020204" pitchFamily="34" charset="0"/>
              <a:buChar char="☻"/>
              <a:defRPr/>
            </a:pPr>
            <a:r>
              <a:rPr kumimoji="0" lang="zh-TW" altLang="en-US" sz="2000" kern="0" dirty="0">
                <a:latin typeface="Microsoft YaHei" panose="020B0503020204020204" pitchFamily="34" charset="-122"/>
                <a:ea typeface="Microsoft YaHei" panose="020B0503020204020204" pitchFamily="34" charset="-122"/>
              </a:rPr>
              <a:t>年度計畫及活動實施</a:t>
            </a:r>
            <a:r>
              <a:rPr kumimoji="0" lang="zh-TW" altLang="en-US" sz="2000" kern="0" dirty="0">
                <a:solidFill>
                  <a:srgbClr val="0070C0"/>
                </a:solidFill>
                <a:latin typeface="Microsoft YaHei" panose="020B0503020204020204" pitchFamily="34" charset="-122"/>
                <a:ea typeface="Microsoft YaHei" panose="020B0503020204020204" pitchFamily="34" charset="-122"/>
              </a:rPr>
              <a:t>納入學校行事曆</a:t>
            </a:r>
            <a:r>
              <a:rPr kumimoji="0" lang="zh-TW" altLang="en-US" sz="2000" kern="0" dirty="0">
                <a:latin typeface="Microsoft YaHei" panose="020B0503020204020204" pitchFamily="34" charset="-122"/>
                <a:ea typeface="Microsoft YaHei" panose="020B0503020204020204" pitchFamily="34" charset="-122"/>
              </a:rPr>
              <a:t>，以</a:t>
            </a:r>
            <a:r>
              <a:rPr kumimoji="0" lang="zh-TW" altLang="en-US" sz="2000" kern="0" dirty="0">
                <a:solidFill>
                  <a:srgbClr val="0070C0"/>
                </a:solidFill>
                <a:latin typeface="Microsoft YaHei" panose="020B0503020204020204" pitchFamily="34" charset="-122"/>
                <a:ea typeface="Microsoft YaHei" panose="020B0503020204020204" pitchFamily="34" charset="-122"/>
              </a:rPr>
              <a:t>全體學生對象</a:t>
            </a:r>
            <a:r>
              <a:rPr kumimoji="0" lang="zh-TW" altLang="en-US" sz="2000" kern="0" dirty="0">
                <a:latin typeface="Microsoft YaHei" panose="020B0503020204020204" pitchFamily="34" charset="-122"/>
                <a:ea typeface="Microsoft YaHei" panose="020B0503020204020204" pitchFamily="34" charset="-122"/>
              </a:rPr>
              <a:t>，</a:t>
            </a:r>
            <a:endParaRPr kumimoji="0" lang="en-US" altLang="zh-TW" sz="2000" kern="0" dirty="0">
              <a:latin typeface="Microsoft YaHei" panose="020B0503020204020204" pitchFamily="34" charset="-122"/>
              <a:ea typeface="Microsoft YaHei" panose="020B0503020204020204" pitchFamily="34" charset="-122"/>
            </a:endParaRPr>
          </a:p>
          <a:p>
            <a:pPr marL="0" indent="0">
              <a:buClr>
                <a:srgbClr val="FF9900"/>
              </a:buClr>
              <a:buSzPct val="75000"/>
              <a:buNone/>
              <a:defRPr/>
            </a:pPr>
            <a:r>
              <a:rPr lang="en-US" altLang="zh-TW" sz="2000" dirty="0">
                <a:latin typeface="Microsoft YaHei" panose="020B0503020204020204" pitchFamily="34" charset="-122"/>
                <a:ea typeface="Microsoft YaHei" panose="020B0503020204020204" pitchFamily="34" charset="-122"/>
              </a:rPr>
              <a:t>     </a:t>
            </a:r>
            <a:r>
              <a:rPr kumimoji="0" lang="zh-TW" altLang="en-US" sz="2000" kern="0" dirty="0">
                <a:latin typeface="Microsoft YaHei" panose="020B0503020204020204" pitchFamily="34" charset="-122"/>
                <a:ea typeface="Microsoft YaHei" panose="020B0503020204020204" pitchFamily="34" charset="-122"/>
              </a:rPr>
              <a:t>並能具體呈現成果。</a:t>
            </a:r>
            <a:endParaRPr kumimoji="0" lang="en-US" altLang="zh-TW" sz="2000" kern="0" dirty="0">
              <a:latin typeface="Microsoft YaHei" panose="020B0503020204020204" pitchFamily="34" charset="-122"/>
              <a:ea typeface="Microsoft YaHei" panose="020B0503020204020204" pitchFamily="34" charset="-122"/>
            </a:endParaRPr>
          </a:p>
          <a:p>
            <a:pPr>
              <a:buClr>
                <a:srgbClr val="FF9900"/>
              </a:buClr>
              <a:buSzPct val="75000"/>
              <a:buFont typeface="Arial" panose="020B0604020202020204" pitchFamily="34" charset="0"/>
              <a:buChar char="☻"/>
              <a:defRPr/>
            </a:pPr>
            <a:r>
              <a:rPr kumimoji="0" lang="zh-TW" altLang="en-US" sz="2000" kern="0" dirty="0">
                <a:latin typeface="Microsoft YaHei" panose="020B0503020204020204" pitchFamily="34" charset="-122"/>
                <a:ea typeface="Microsoft YaHei" panose="020B0503020204020204" pitchFamily="34" charset="-122"/>
              </a:rPr>
              <a:t>教師研習（全體教師增能）及親職教育之</a:t>
            </a:r>
            <a:r>
              <a:rPr kumimoji="0" lang="zh-TW" altLang="en-US" sz="2000" kern="0" dirty="0">
                <a:solidFill>
                  <a:srgbClr val="0070C0"/>
                </a:solidFill>
                <a:latin typeface="Microsoft YaHei" panose="020B0503020204020204" pitchFamily="34" charset="-122"/>
                <a:ea typeface="Microsoft YaHei" panose="020B0503020204020204" pitchFamily="34" charset="-122"/>
              </a:rPr>
              <a:t>主題應與生涯教育議題相關。</a:t>
            </a:r>
          </a:p>
        </p:txBody>
      </p:sp>
      <p:sp>
        <p:nvSpPr>
          <p:cNvPr id="14" name="文字方塊 13">
            <a:extLst>
              <a:ext uri="{FF2B5EF4-FFF2-40B4-BE49-F238E27FC236}">
                <a16:creationId xmlns:a16="http://schemas.microsoft.com/office/drawing/2014/main" xmlns="" id="{20FE7E42-F609-49FB-B180-1ED0B00C4762}"/>
              </a:ext>
            </a:extLst>
          </p:cNvPr>
          <p:cNvSpPr txBox="1"/>
          <p:nvPr/>
        </p:nvSpPr>
        <p:spPr>
          <a:xfrm>
            <a:off x="2053087" y="517860"/>
            <a:ext cx="4804913"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5" name="矩形 14">
            <a:extLst>
              <a:ext uri="{FF2B5EF4-FFF2-40B4-BE49-F238E27FC236}">
                <a16:creationId xmlns:a16="http://schemas.microsoft.com/office/drawing/2014/main" xmlns="" id="{87E38094-BAC3-476D-92CF-388FDF7E224D}"/>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6" name="直接连接符 56">
            <a:extLst>
              <a:ext uri="{FF2B5EF4-FFF2-40B4-BE49-F238E27FC236}">
                <a16:creationId xmlns:a16="http://schemas.microsoft.com/office/drawing/2014/main" xmlns="" id="{EE295DC3-A55C-46FD-B8EE-257F0369A938}"/>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36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52" name="Shape 661">
            <a:extLst>
              <a:ext uri="{FF2B5EF4-FFF2-40B4-BE49-F238E27FC236}">
                <a16:creationId xmlns:a16="http://schemas.microsoft.com/office/drawing/2014/main" xmlns="" id="{53693215-0695-44EB-A96B-A78ECFE5CF36}"/>
              </a:ext>
            </a:extLst>
          </p:cNvPr>
          <p:cNvSpPr txBox="1">
            <a:spLocks/>
          </p:cNvSpPr>
          <p:nvPr/>
        </p:nvSpPr>
        <p:spPr>
          <a:xfrm>
            <a:off x="850481" y="996545"/>
            <a:ext cx="6335323" cy="857400"/>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-12</a:t>
            </a:r>
            <a:endParaRPr lang="zh-TW" altLang="en-US" sz="3200" b="1" dirty="0">
              <a:solidFill>
                <a:srgbClr val="CC6600"/>
              </a:solidFill>
              <a:latin typeface="Microsoft YaHei" pitchFamily="34" charset="-122"/>
              <a:ea typeface="Microsoft YaHei" pitchFamily="34" charset="-122"/>
            </a:endParaRPr>
          </a:p>
        </p:txBody>
      </p:sp>
      <p:sp>
        <p:nvSpPr>
          <p:cNvPr id="6" name="Shape 662">
            <a:extLst>
              <a:ext uri="{FF2B5EF4-FFF2-40B4-BE49-F238E27FC236}">
                <a16:creationId xmlns:a16="http://schemas.microsoft.com/office/drawing/2014/main" xmlns="" id="{19409816-8941-4248-BC21-18C7DF15A6AA}"/>
              </a:ext>
            </a:extLst>
          </p:cNvPr>
          <p:cNvSpPr txBox="1">
            <a:spLocks/>
          </p:cNvSpPr>
          <p:nvPr/>
        </p:nvSpPr>
        <p:spPr>
          <a:xfrm>
            <a:off x="864839" y="1783307"/>
            <a:ext cx="3718130"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表</a:t>
            </a:r>
            <a:r>
              <a:rPr lang="en-US" altLang="zh-TW" b="1" u="sng" dirty="0">
                <a:solidFill>
                  <a:schemeClr val="accent3">
                    <a:lumMod val="75000"/>
                  </a:schemeClr>
                </a:solidFill>
                <a:latin typeface="Microsoft YaHei" panose="020B0503020204020204" pitchFamily="34" charset="-122"/>
                <a:ea typeface="Microsoft YaHei" panose="020B0503020204020204" pitchFamily="34" charset="-122"/>
              </a:rPr>
              <a:t>B</a:t>
            </a: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、生涯發展教育</a:t>
            </a:r>
          </a:p>
        </p:txBody>
      </p:sp>
      <p:sp>
        <p:nvSpPr>
          <p:cNvPr id="10" name="圓角化同側角落矩形 23">
            <a:extLst>
              <a:ext uri="{FF2B5EF4-FFF2-40B4-BE49-F238E27FC236}">
                <a16:creationId xmlns:a16="http://schemas.microsoft.com/office/drawing/2014/main" xmlns="" id="{693F9389-1CB6-48F8-A913-FB9856EA7541}"/>
              </a:ext>
            </a:extLst>
          </p:cNvPr>
          <p:cNvSpPr/>
          <p:nvPr/>
        </p:nvSpPr>
        <p:spPr>
          <a:xfrm>
            <a:off x="622529" y="2480814"/>
            <a:ext cx="3672408" cy="483265"/>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二、課程規劃與教學活動</a:t>
            </a:r>
          </a:p>
        </p:txBody>
      </p:sp>
      <p:graphicFrame>
        <p:nvGraphicFramePr>
          <p:cNvPr id="13" name="Group 112">
            <a:extLst>
              <a:ext uri="{FF2B5EF4-FFF2-40B4-BE49-F238E27FC236}">
                <a16:creationId xmlns:a16="http://schemas.microsoft.com/office/drawing/2014/main" xmlns="" id="{04C4FB4E-C976-4205-B3B6-3C04DEFF12DE}"/>
              </a:ext>
            </a:extLst>
          </p:cNvPr>
          <p:cNvGraphicFramePr>
            <a:graphicFrameLocks noGrp="1"/>
          </p:cNvGraphicFramePr>
          <p:nvPr>
            <p:extLst>
              <p:ext uri="{D42A27DB-BD31-4B8C-83A1-F6EECF244321}">
                <p14:modId xmlns:p14="http://schemas.microsoft.com/office/powerpoint/2010/main" val="1263473461"/>
              </p:ext>
            </p:extLst>
          </p:nvPr>
        </p:nvGraphicFramePr>
        <p:xfrm>
          <a:off x="622529" y="2964079"/>
          <a:ext cx="7920880" cy="3177018"/>
        </p:xfrm>
        <a:graphic>
          <a:graphicData uri="http://schemas.openxmlformats.org/drawingml/2006/table">
            <a:tbl>
              <a:tblPr/>
              <a:tblGrid>
                <a:gridCol w="1224136">
                  <a:extLst>
                    <a:ext uri="{9D8B030D-6E8A-4147-A177-3AD203B41FA5}">
                      <a16:colId xmlns:a16="http://schemas.microsoft.com/office/drawing/2014/main" xmlns="" val="20000"/>
                    </a:ext>
                  </a:extLst>
                </a:gridCol>
                <a:gridCol w="3891177">
                  <a:extLst>
                    <a:ext uri="{9D8B030D-6E8A-4147-A177-3AD203B41FA5}">
                      <a16:colId xmlns:a16="http://schemas.microsoft.com/office/drawing/2014/main" xmlns="" val="20001"/>
                    </a:ext>
                  </a:extLst>
                </a:gridCol>
                <a:gridCol w="2805567">
                  <a:extLst>
                    <a:ext uri="{9D8B030D-6E8A-4147-A177-3AD203B41FA5}">
                      <a16:colId xmlns:a16="http://schemas.microsoft.com/office/drawing/2014/main" xmlns="" val="20002"/>
                    </a:ext>
                  </a:extLst>
                </a:gridCol>
              </a:tblGrid>
              <a:tr h="42657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參考資料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2750443">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課程計畫及教學研究</a:t>
                      </a:r>
                    </a:p>
                  </a:txBody>
                  <a:tcPr marL="87375" marR="87375" marT="43682" marB="43682"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61950" indent="-361950" algn="just"/>
                      <a:r>
                        <a:rPr lang="en-US" altLang="zh-TW" sz="1600" dirty="0">
                          <a:solidFill>
                            <a:srgbClr val="000000"/>
                          </a:solidFill>
                          <a:effectLst/>
                          <a:latin typeface="Microsoft YaHei" panose="020B0503020204020204" pitchFamily="34" charset="-122"/>
                          <a:ea typeface="Microsoft YaHei" panose="020B0503020204020204" pitchFamily="34" charset="-122"/>
                        </a:rPr>
                        <a:t>1-1.</a:t>
                      </a:r>
                      <a:r>
                        <a:rPr lang="zh-TW" altLang="zh-TW" sz="1600" dirty="0">
                          <a:solidFill>
                            <a:srgbClr val="000000"/>
                          </a:solidFill>
                          <a:effectLst/>
                          <a:latin typeface="Microsoft YaHei" panose="020B0503020204020204" pitchFamily="34" charset="-122"/>
                          <a:ea typeface="Microsoft YaHei" panose="020B0503020204020204" pitchFamily="34" charset="-122"/>
                        </a:rPr>
                        <a:t>能依課程綱要生涯發展</a:t>
                      </a:r>
                      <a:r>
                        <a:rPr lang="en-US" altLang="zh-TW" sz="1600" u="sng" dirty="0">
                          <a:solidFill>
                            <a:srgbClr val="FF0000"/>
                          </a:solidFill>
                          <a:effectLst/>
                          <a:latin typeface="Microsoft YaHei" panose="020B0503020204020204" pitchFamily="34" charset="-122"/>
                          <a:ea typeface="Microsoft YaHei" panose="020B0503020204020204" pitchFamily="34" charset="-122"/>
                        </a:rPr>
                        <a:t>/</a:t>
                      </a:r>
                      <a:r>
                        <a:rPr lang="zh-TW" altLang="en-US" sz="1600" u="sng" dirty="0">
                          <a:solidFill>
                            <a:srgbClr val="FF0000"/>
                          </a:solidFill>
                          <a:effectLst/>
                          <a:latin typeface="Microsoft YaHei" panose="020B0503020204020204" pitchFamily="34" charset="-122"/>
                          <a:ea typeface="Microsoft YaHei" panose="020B0503020204020204" pitchFamily="34" charset="-122"/>
                        </a:rPr>
                        <a:t>生涯</a:t>
                      </a:r>
                      <a:r>
                        <a:rPr lang="zh-TW" altLang="zh-TW" sz="1600" u="sng" dirty="0">
                          <a:solidFill>
                            <a:srgbClr val="FF0000"/>
                          </a:solidFill>
                          <a:effectLst/>
                          <a:latin typeface="Microsoft YaHei" panose="020B0503020204020204" pitchFamily="34" charset="-122"/>
                          <a:ea typeface="Microsoft YaHei" panose="020B0503020204020204" pitchFamily="34" charset="-122"/>
                        </a:rPr>
                        <a:t>規劃</a:t>
                      </a:r>
                      <a:r>
                        <a:rPr lang="zh-TW" altLang="zh-TW" sz="1600" dirty="0">
                          <a:solidFill>
                            <a:srgbClr val="000000"/>
                          </a:solidFill>
                          <a:effectLst/>
                          <a:latin typeface="Microsoft YaHei" panose="020B0503020204020204" pitchFamily="34" charset="-122"/>
                          <a:ea typeface="Microsoft YaHei" panose="020B0503020204020204" pitchFamily="34" charset="-122"/>
                        </a:rPr>
                        <a:t>教育議題</a:t>
                      </a:r>
                      <a:r>
                        <a:rPr lang="zh-TW" altLang="en-US" sz="1600" dirty="0">
                          <a:solidFill>
                            <a:schemeClr val="tx1"/>
                          </a:solidFill>
                          <a:effectLst/>
                          <a:latin typeface="Microsoft YaHei" panose="020B0503020204020204" pitchFamily="34" charset="-122"/>
                          <a:ea typeface="Microsoft YaHei" panose="020B0503020204020204" pitchFamily="34" charset="-122"/>
                        </a:rPr>
                        <a:t>相關</a:t>
                      </a:r>
                      <a:r>
                        <a:rPr lang="zh-TW" altLang="zh-TW" sz="1600" dirty="0">
                          <a:solidFill>
                            <a:schemeClr val="tx1"/>
                          </a:solidFill>
                          <a:effectLst/>
                          <a:latin typeface="Microsoft YaHei" panose="020B0503020204020204" pitchFamily="34" charset="-122"/>
                          <a:ea typeface="Microsoft YaHei" panose="020B0503020204020204" pitchFamily="34" charset="-122"/>
                        </a:rPr>
                        <a:t>能力指標</a:t>
                      </a:r>
                      <a:r>
                        <a:rPr lang="zh-TW" altLang="zh-TW" sz="1600" u="sng" dirty="0">
                          <a:solidFill>
                            <a:srgbClr val="FF0000"/>
                          </a:solidFill>
                          <a:effectLst/>
                          <a:latin typeface="Microsoft YaHei" panose="020B0503020204020204" pitchFamily="34" charset="-122"/>
                          <a:ea typeface="Microsoft YaHei" panose="020B0503020204020204" pitchFamily="34" charset="-122"/>
                        </a:rPr>
                        <a:t>及學習內容</a:t>
                      </a:r>
                      <a:r>
                        <a:rPr lang="en-US" altLang="zh-TW" sz="1600" u="sng" dirty="0">
                          <a:solidFill>
                            <a:srgbClr val="FF0000"/>
                          </a:solidFill>
                          <a:effectLst/>
                          <a:latin typeface="Microsoft YaHei" panose="020B0503020204020204" pitchFamily="34" charset="-122"/>
                          <a:ea typeface="Microsoft YaHei" panose="020B0503020204020204" pitchFamily="34" charset="-122"/>
                        </a:rPr>
                        <a:t>/</a:t>
                      </a:r>
                      <a:r>
                        <a:rPr lang="zh-TW" altLang="zh-TW" sz="1600" u="sng" dirty="0">
                          <a:solidFill>
                            <a:srgbClr val="FF0000"/>
                          </a:solidFill>
                          <a:effectLst/>
                          <a:latin typeface="Microsoft YaHei" panose="020B0503020204020204" pitchFamily="34" charset="-122"/>
                          <a:ea typeface="Microsoft YaHei" panose="020B0503020204020204" pitchFamily="34" charset="-122"/>
                        </a:rPr>
                        <a:t>學習主題及實質內涵</a:t>
                      </a:r>
                      <a:r>
                        <a:rPr lang="zh-TW" altLang="zh-TW" sz="1600" dirty="0">
                          <a:solidFill>
                            <a:srgbClr val="000000"/>
                          </a:solidFill>
                          <a:effectLst/>
                          <a:latin typeface="Microsoft YaHei" panose="020B0503020204020204" pitchFamily="34" charset="-122"/>
                          <a:ea typeface="Microsoft YaHei" panose="020B0503020204020204" pitchFamily="34" charset="-122"/>
                        </a:rPr>
                        <a:t>納入各領域課程計畫並經學校課程發展委員會審查通過</a:t>
                      </a:r>
                      <a:endParaRPr lang="zh-TW" altLang="zh-TW" sz="1600" dirty="0">
                        <a:effectLst/>
                        <a:latin typeface="Microsoft YaHei" panose="020B0503020204020204" pitchFamily="34" charset="-122"/>
                        <a:ea typeface="Microsoft YaHei" panose="020B0503020204020204" pitchFamily="34" charset="-122"/>
                      </a:endParaRPr>
                    </a:p>
                    <a:p>
                      <a:pPr marL="361950" indent="-361950" algn="just"/>
                      <a:r>
                        <a:rPr lang="en-US" altLang="zh-TW" sz="1600" dirty="0">
                          <a:solidFill>
                            <a:srgbClr val="000000"/>
                          </a:solidFill>
                          <a:effectLst/>
                          <a:latin typeface="Microsoft YaHei" panose="020B0503020204020204" pitchFamily="34" charset="-122"/>
                          <a:ea typeface="Microsoft YaHei" panose="020B0503020204020204" pitchFamily="34" charset="-122"/>
                        </a:rPr>
                        <a:t>1-2.</a:t>
                      </a:r>
                      <a:r>
                        <a:rPr lang="zh-TW" altLang="zh-TW" sz="1600" dirty="0">
                          <a:solidFill>
                            <a:srgbClr val="000000"/>
                          </a:solidFill>
                          <a:effectLst/>
                          <a:latin typeface="Microsoft YaHei" panose="020B0503020204020204" pitchFamily="34" charset="-122"/>
                          <a:ea typeface="Microsoft YaHei" panose="020B0503020204020204" pitchFamily="34" charset="-122"/>
                        </a:rPr>
                        <a:t>能透過</a:t>
                      </a:r>
                      <a:r>
                        <a:rPr lang="zh-TW" altLang="zh-TW" sz="1600" u="sng" dirty="0">
                          <a:solidFill>
                            <a:srgbClr val="FF0000"/>
                          </a:solidFill>
                          <a:effectLst/>
                          <a:latin typeface="Microsoft YaHei" panose="020B0503020204020204" pitchFamily="34" charset="-122"/>
                          <a:ea typeface="Microsoft YaHei" panose="020B0503020204020204" pitchFamily="34" charset="-122"/>
                        </a:rPr>
                        <a:t>各領域</a:t>
                      </a:r>
                      <a:r>
                        <a:rPr lang="en-US" altLang="zh-TW" sz="1600" u="sng" dirty="0">
                          <a:solidFill>
                            <a:srgbClr val="FF0000"/>
                          </a:solidFill>
                          <a:effectLst/>
                          <a:latin typeface="Microsoft YaHei" panose="020B0503020204020204" pitchFamily="34" charset="-122"/>
                          <a:ea typeface="Microsoft YaHei" panose="020B0503020204020204" pitchFamily="34" charset="-122"/>
                        </a:rPr>
                        <a:t>/</a:t>
                      </a:r>
                      <a:r>
                        <a:rPr lang="zh-TW" altLang="zh-TW" sz="1600" u="sng" dirty="0">
                          <a:solidFill>
                            <a:srgbClr val="FF0000"/>
                          </a:solidFill>
                          <a:effectLst/>
                          <a:latin typeface="Microsoft YaHei" panose="020B0503020204020204" pitchFamily="34" charset="-122"/>
                          <a:ea typeface="Microsoft YaHei" panose="020B0503020204020204" pitchFamily="34" charset="-122"/>
                        </a:rPr>
                        <a:t>科目教學發展研究會</a:t>
                      </a:r>
                      <a:r>
                        <a:rPr lang="zh-TW" altLang="zh-TW" sz="1600" dirty="0">
                          <a:solidFill>
                            <a:srgbClr val="000000"/>
                          </a:solidFill>
                          <a:effectLst/>
                          <a:latin typeface="Microsoft YaHei" panose="020B0503020204020204" pitchFamily="34" charset="-122"/>
                          <a:ea typeface="Microsoft YaHei" panose="020B0503020204020204" pitchFamily="34" charset="-122"/>
                        </a:rPr>
                        <a:t>，具體討論生涯發展</a:t>
                      </a:r>
                      <a:r>
                        <a:rPr lang="en-US" altLang="zh-TW" sz="1600" dirty="0">
                          <a:solidFill>
                            <a:srgbClr val="000000"/>
                          </a:solidFill>
                          <a:effectLst/>
                          <a:latin typeface="Microsoft YaHei" panose="020B0503020204020204" pitchFamily="34" charset="-122"/>
                          <a:ea typeface="Microsoft YaHei" panose="020B0503020204020204" pitchFamily="34" charset="-122"/>
                        </a:rPr>
                        <a:t>/</a:t>
                      </a:r>
                      <a:r>
                        <a:rPr lang="zh-TW" altLang="en-US" sz="1600" dirty="0">
                          <a:solidFill>
                            <a:srgbClr val="000000"/>
                          </a:solidFill>
                          <a:effectLst/>
                          <a:latin typeface="Microsoft YaHei" panose="020B0503020204020204" pitchFamily="34" charset="-122"/>
                          <a:ea typeface="Microsoft YaHei" panose="020B0503020204020204" pitchFamily="34" charset="-122"/>
                        </a:rPr>
                        <a:t>生涯</a:t>
                      </a:r>
                      <a:r>
                        <a:rPr lang="zh-TW" altLang="zh-TW" sz="1600" u="sng" dirty="0">
                          <a:solidFill>
                            <a:srgbClr val="FF0000"/>
                          </a:solidFill>
                          <a:effectLst/>
                          <a:latin typeface="Microsoft YaHei" panose="020B0503020204020204" pitchFamily="34" charset="-122"/>
                          <a:ea typeface="Microsoft YaHei" panose="020B0503020204020204" pitchFamily="34" charset="-122"/>
                        </a:rPr>
                        <a:t>規劃</a:t>
                      </a:r>
                      <a:r>
                        <a:rPr lang="zh-TW" altLang="en-US" sz="1600" dirty="0">
                          <a:solidFill>
                            <a:srgbClr val="000000"/>
                          </a:solidFill>
                          <a:effectLst/>
                          <a:latin typeface="Microsoft YaHei" panose="020B0503020204020204" pitchFamily="34" charset="-122"/>
                          <a:ea typeface="Microsoft YaHei" panose="020B0503020204020204" pitchFamily="34" charset="-122"/>
                        </a:rPr>
                        <a:t>教育議  </a:t>
                      </a:r>
                      <a:r>
                        <a:rPr lang="zh-TW" altLang="zh-TW" sz="1600" dirty="0">
                          <a:solidFill>
                            <a:srgbClr val="000000"/>
                          </a:solidFill>
                          <a:effectLst/>
                          <a:latin typeface="Microsoft YaHei" panose="020B0503020204020204" pitchFamily="34" charset="-122"/>
                          <a:ea typeface="Microsoft YaHei" panose="020B0503020204020204" pitchFamily="34" charset="-122"/>
                        </a:rPr>
                        <a:t>題融入教學之教材及內容，並分享教學經驗</a:t>
                      </a:r>
                      <a:endParaRPr lang="zh-TW" altLang="zh-TW" sz="1600" dirty="0">
                        <a:effectLst/>
                        <a:latin typeface="Microsoft YaHei" panose="020B0503020204020204" pitchFamily="34" charset="-122"/>
                        <a:ea typeface="Microsoft YaHei" panose="020B0503020204020204" pitchFamily="34" charset="-122"/>
                      </a:endParaRPr>
                    </a:p>
                    <a:p>
                      <a:pPr marL="361950" indent="-361950"/>
                      <a:r>
                        <a:rPr lang="en-US" altLang="zh-TW" sz="1600" kern="100" dirty="0">
                          <a:solidFill>
                            <a:srgbClr val="000000"/>
                          </a:solidFill>
                          <a:effectLst/>
                          <a:latin typeface="Microsoft YaHei" panose="020B0503020204020204" pitchFamily="34" charset="-122"/>
                          <a:ea typeface="Microsoft YaHei" panose="020B0503020204020204" pitchFamily="34" charset="-122"/>
                        </a:rPr>
                        <a:t>1-3.</a:t>
                      </a:r>
                      <a:r>
                        <a:rPr lang="zh-TW" altLang="zh-TW" sz="1600" kern="100" dirty="0">
                          <a:solidFill>
                            <a:srgbClr val="000000"/>
                          </a:solidFill>
                          <a:effectLst/>
                          <a:latin typeface="Microsoft YaHei" panose="020B0503020204020204" pitchFamily="34" charset="-122"/>
                          <a:ea typeface="Microsoft YaHei" panose="020B0503020204020204" pitchFamily="34" charset="-122"/>
                          <a:cs typeface="Times New Roman" panose="02020603050405020304" pitchFamily="18" charset="0"/>
                        </a:rPr>
                        <a:t>能透過</a:t>
                      </a:r>
                      <a:r>
                        <a:rPr lang="zh-TW" altLang="zh-TW" sz="1600" u="sng" kern="100" dirty="0">
                          <a:solidFill>
                            <a:srgbClr val="FF0000"/>
                          </a:solidFill>
                          <a:effectLst/>
                          <a:latin typeface="Microsoft YaHei" panose="020B0503020204020204" pitchFamily="34" charset="-122"/>
                          <a:ea typeface="Microsoft YaHei" panose="020B0503020204020204" pitchFamily="34" charset="-122"/>
                          <a:cs typeface="Times New Roman" panose="02020603050405020304" pitchFamily="18" charset="0"/>
                        </a:rPr>
                        <a:t>各領域</a:t>
                      </a:r>
                      <a:r>
                        <a:rPr lang="en-US" altLang="zh-TW" sz="1600" u="sng" kern="100" dirty="0">
                          <a:solidFill>
                            <a:srgbClr val="FF0000"/>
                          </a:solidFill>
                          <a:effectLst/>
                          <a:latin typeface="Microsoft YaHei" panose="020B0503020204020204" pitchFamily="34" charset="-122"/>
                          <a:ea typeface="Microsoft YaHei" panose="020B0503020204020204" pitchFamily="34" charset="-122"/>
                          <a:cs typeface="Times New Roman" panose="02020603050405020304" pitchFamily="18" charset="0"/>
                        </a:rPr>
                        <a:t>/</a:t>
                      </a:r>
                      <a:r>
                        <a:rPr lang="zh-TW" altLang="zh-TW" sz="1600" u="sng" kern="100" dirty="0">
                          <a:solidFill>
                            <a:srgbClr val="FF0000"/>
                          </a:solidFill>
                          <a:effectLst/>
                          <a:latin typeface="Microsoft YaHei" panose="020B0503020204020204" pitchFamily="34" charset="-122"/>
                          <a:ea typeface="Microsoft YaHei" panose="020B0503020204020204" pitchFamily="34" charset="-122"/>
                          <a:cs typeface="Times New Roman" panose="02020603050405020304" pitchFamily="18" charset="0"/>
                        </a:rPr>
                        <a:t>科目教學發展研究會</a:t>
                      </a:r>
                      <a:r>
                        <a:rPr lang="zh-TW" altLang="en-US" sz="1600" kern="100" dirty="0">
                          <a:solidFill>
                            <a:srgbClr val="000000"/>
                          </a:solidFill>
                          <a:effectLst/>
                          <a:latin typeface="Microsoft YaHei" panose="020B0503020204020204" pitchFamily="34" charset="-122"/>
                          <a:ea typeface="Microsoft YaHei" panose="020B0503020204020204" pitchFamily="34" charset="-122"/>
                          <a:cs typeface="Times New Roman" panose="02020603050405020304" pitchFamily="18" charset="0"/>
                        </a:rPr>
                        <a:t>編定</a:t>
                      </a:r>
                      <a:r>
                        <a:rPr lang="zh-TW" altLang="zh-TW" sz="1600" kern="100" dirty="0">
                          <a:solidFill>
                            <a:srgbClr val="000000"/>
                          </a:solidFill>
                          <a:effectLst/>
                          <a:latin typeface="Microsoft YaHei" panose="020B0503020204020204" pitchFamily="34" charset="-122"/>
                          <a:ea typeface="Microsoft YaHei" panose="020B0503020204020204" pitchFamily="34" charset="-122"/>
                          <a:cs typeface="Times New Roman" panose="02020603050405020304" pitchFamily="18" charset="0"/>
                        </a:rPr>
                        <a:t>教師教學自我檢核表</a:t>
                      </a:r>
                      <a:endPar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endParaRPr>
                    </a:p>
                  </a:txBody>
                  <a:tcPr marL="87375" marR="87375" marT="43682" marB="43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相關領域課程計畫（</a:t>
                      </a:r>
                      <a:r>
                        <a:rPr kumimoji="0" lang="zh-TW" altLang="en-US" sz="16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融入生涯發展</a:t>
                      </a:r>
                      <a:r>
                        <a:rPr kumimoji="0" lang="en-US" altLang="zh-TW" sz="16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a:t>
                      </a:r>
                      <a:r>
                        <a:rPr kumimoji="0" lang="zh-TW" altLang="en-US" sz="16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生涯規劃教育議題內容</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課程發展委員會會議紀錄</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課程小組會議（教學研究會）紀錄</a:t>
                      </a:r>
                    </a:p>
                  </a:txBody>
                  <a:tcPr marL="87375" marR="87375" marT="43682" marB="43682"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sp>
        <p:nvSpPr>
          <p:cNvPr id="14" name="文字方塊 13">
            <a:extLst>
              <a:ext uri="{FF2B5EF4-FFF2-40B4-BE49-F238E27FC236}">
                <a16:creationId xmlns:a16="http://schemas.microsoft.com/office/drawing/2014/main" xmlns="" id="{0155F590-0E07-438B-AD96-71AC7FFED1C8}"/>
              </a:ext>
            </a:extLst>
          </p:cNvPr>
          <p:cNvSpPr txBox="1"/>
          <p:nvPr/>
        </p:nvSpPr>
        <p:spPr>
          <a:xfrm>
            <a:off x="2053087" y="517860"/>
            <a:ext cx="4996299"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5" name="矩形 14">
            <a:extLst>
              <a:ext uri="{FF2B5EF4-FFF2-40B4-BE49-F238E27FC236}">
                <a16:creationId xmlns:a16="http://schemas.microsoft.com/office/drawing/2014/main" xmlns="" id="{21F8F13C-56B8-4171-A80B-A8FB303FFD80}"/>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6" name="直接连接符 56">
            <a:extLst>
              <a:ext uri="{FF2B5EF4-FFF2-40B4-BE49-F238E27FC236}">
                <a16:creationId xmlns:a16="http://schemas.microsoft.com/office/drawing/2014/main" xmlns="" id="{1EFD8740-1AD0-4521-80AC-B2AD499E1277}"/>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7082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8" name="文字方塊 7">
            <a:extLst>
              <a:ext uri="{FF2B5EF4-FFF2-40B4-BE49-F238E27FC236}">
                <a16:creationId xmlns:a16="http://schemas.microsoft.com/office/drawing/2014/main" xmlns="" id="{AA31662C-A57C-4567-8292-8B3183A9CBC3}"/>
              </a:ext>
            </a:extLst>
          </p:cNvPr>
          <p:cNvSpPr txBox="1"/>
          <p:nvPr/>
        </p:nvSpPr>
        <p:spPr>
          <a:xfrm>
            <a:off x="4975732" y="3411419"/>
            <a:ext cx="3435417" cy="666977"/>
          </a:xfrm>
          <a:prstGeom prst="rect">
            <a:avLst/>
          </a:prstGeom>
          <a:noFill/>
        </p:spPr>
        <p:txBody>
          <a:bodyPr wrap="square" rtlCol="0">
            <a:spAutoFit/>
          </a:bodyPr>
          <a:lstStyle/>
          <a:p>
            <a:pPr algn="ctr">
              <a:defRPr/>
            </a:pPr>
            <a:r>
              <a:rPr lang="zh-TW" altLang="en-US" b="1" dirty="0">
                <a:solidFill>
                  <a:schemeClr val="tx1"/>
                </a:solidFill>
                <a:latin typeface="Microsoft YaHei" pitchFamily="34" charset="-122"/>
                <a:ea typeface="Microsoft YaHei" pitchFamily="34" charset="-122"/>
                <a:cs typeface="Times New Roman" panose="02020603050405020304" pitchFamily="18" charset="0"/>
              </a:rPr>
              <a:t>參考資料</a:t>
            </a:r>
            <a:r>
              <a:rPr lang="en-US" altLang="zh-TW" b="1" dirty="0">
                <a:solidFill>
                  <a:schemeClr val="tx1"/>
                </a:solidFill>
                <a:latin typeface="Microsoft YaHei" pitchFamily="34" charset="-122"/>
                <a:ea typeface="Microsoft YaHei" pitchFamily="34" charset="-122"/>
                <a:cs typeface="Times New Roman" panose="02020603050405020304" pitchFamily="18" charset="0"/>
              </a:rPr>
              <a:t>-</a:t>
            </a:r>
            <a:r>
              <a:rPr lang="zh-TW" altLang="en-US" b="1" dirty="0">
                <a:solidFill>
                  <a:schemeClr val="tx1"/>
                </a:solidFill>
                <a:latin typeface="Microsoft YaHei" pitchFamily="34" charset="-122"/>
                <a:ea typeface="Microsoft YaHei" pitchFamily="34" charset="-122"/>
                <a:cs typeface="Times New Roman" panose="02020603050405020304" pitchFamily="18" charset="0"/>
              </a:rPr>
              <a:t>融入課程實施檢核表</a:t>
            </a:r>
            <a:endParaRPr lang="en-US" altLang="zh-TW" b="1" dirty="0">
              <a:solidFill>
                <a:schemeClr val="tx1"/>
              </a:solidFill>
              <a:latin typeface="Microsoft YaHei" pitchFamily="34" charset="-122"/>
              <a:ea typeface="Microsoft YaHei" pitchFamily="34" charset="-122"/>
              <a:cs typeface="Times New Roman" panose="02020603050405020304" pitchFamily="18" charset="0"/>
            </a:endParaRPr>
          </a:p>
          <a:p>
            <a:pPr algn="ctr">
              <a:defRPr/>
            </a:pPr>
            <a:r>
              <a:rPr lang="en-US" altLang="zh-TW" b="1" dirty="0">
                <a:solidFill>
                  <a:schemeClr val="tx1"/>
                </a:solidFill>
                <a:latin typeface="Microsoft YaHei" pitchFamily="34" charset="-122"/>
                <a:ea typeface="Microsoft YaHei" pitchFamily="34" charset="-122"/>
                <a:cs typeface="Times New Roman" panose="02020603050405020304" pitchFamily="18" charset="0"/>
              </a:rPr>
              <a:t>(</a:t>
            </a:r>
            <a:r>
              <a:rPr lang="zh-TW" altLang="en-US" b="1" dirty="0">
                <a:solidFill>
                  <a:schemeClr val="tx1"/>
                </a:solidFill>
                <a:latin typeface="Microsoft YaHei" pitchFamily="34" charset="-122"/>
                <a:ea typeface="Microsoft YaHei" pitchFamily="34" charset="-122"/>
                <a:cs typeface="Times New Roman" panose="02020603050405020304" pitchFamily="18" charset="0"/>
              </a:rPr>
              <a:t>工作手冊</a:t>
            </a:r>
            <a:r>
              <a:rPr lang="en-US" altLang="zh-TW" b="1" dirty="0">
                <a:solidFill>
                  <a:schemeClr val="tx1"/>
                </a:solidFill>
                <a:latin typeface="Microsoft YaHei" pitchFamily="34" charset="-122"/>
                <a:ea typeface="Microsoft YaHei" pitchFamily="34" charset="-122"/>
                <a:cs typeface="Times New Roman" panose="02020603050405020304" pitchFamily="18" charset="0"/>
              </a:rPr>
              <a:t>P.136)</a:t>
            </a:r>
            <a:endParaRPr lang="zh-TW" altLang="en-US" b="1" dirty="0">
              <a:solidFill>
                <a:schemeClr val="tx1"/>
              </a:solidFill>
              <a:latin typeface="Microsoft YaHei" pitchFamily="34" charset="-122"/>
              <a:ea typeface="Microsoft YaHei" pitchFamily="34" charset="-122"/>
              <a:cs typeface="Times New Roman" panose="02020603050405020304" pitchFamily="18" charset="0"/>
            </a:endParaRPr>
          </a:p>
        </p:txBody>
      </p:sp>
      <p:pic>
        <p:nvPicPr>
          <p:cNvPr id="3" name="圖片 2">
            <a:extLst>
              <a:ext uri="{FF2B5EF4-FFF2-40B4-BE49-F238E27FC236}">
                <a16:creationId xmlns:a16="http://schemas.microsoft.com/office/drawing/2014/main" xmlns="" id="{9743FA19-0D3E-4841-99A4-D1CA75A6917F}"/>
              </a:ext>
            </a:extLst>
          </p:cNvPr>
          <p:cNvPicPr>
            <a:picLocks noChangeAspect="1"/>
          </p:cNvPicPr>
          <p:nvPr/>
        </p:nvPicPr>
        <p:blipFill rotWithShape="1">
          <a:blip r:embed="rId3"/>
          <a:srcRect t="525"/>
          <a:stretch/>
        </p:blipFill>
        <p:spPr>
          <a:xfrm>
            <a:off x="1176916" y="1132367"/>
            <a:ext cx="3682729" cy="5594320"/>
          </a:xfrm>
          <a:prstGeom prst="rect">
            <a:avLst/>
          </a:prstGeom>
          <a:ln>
            <a:solidFill>
              <a:schemeClr val="bg1">
                <a:lumMod val="50000"/>
              </a:schemeClr>
            </a:solidFill>
          </a:ln>
        </p:spPr>
      </p:pic>
      <p:sp>
        <p:nvSpPr>
          <p:cNvPr id="9" name="文字方塊 8">
            <a:extLst>
              <a:ext uri="{FF2B5EF4-FFF2-40B4-BE49-F238E27FC236}">
                <a16:creationId xmlns:a16="http://schemas.microsoft.com/office/drawing/2014/main" xmlns="" id="{883FB5DD-1890-4EFD-9F2A-C23622FC8505}"/>
              </a:ext>
            </a:extLst>
          </p:cNvPr>
          <p:cNvSpPr txBox="1"/>
          <p:nvPr/>
        </p:nvSpPr>
        <p:spPr>
          <a:xfrm>
            <a:off x="2053087" y="517860"/>
            <a:ext cx="5102625"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2" name="矩形 11">
            <a:extLst>
              <a:ext uri="{FF2B5EF4-FFF2-40B4-BE49-F238E27FC236}">
                <a16:creationId xmlns:a16="http://schemas.microsoft.com/office/drawing/2014/main" xmlns="" id="{26798162-3D25-4B98-93B4-4A4F30445D06}"/>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3" name="直接连接符 56">
            <a:extLst>
              <a:ext uri="{FF2B5EF4-FFF2-40B4-BE49-F238E27FC236}">
                <a16:creationId xmlns:a16="http://schemas.microsoft.com/office/drawing/2014/main" xmlns="" id="{A4059B30-3195-4809-B481-7765BB98720D}"/>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447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52" name="Shape 661">
            <a:extLst>
              <a:ext uri="{FF2B5EF4-FFF2-40B4-BE49-F238E27FC236}">
                <a16:creationId xmlns:a16="http://schemas.microsoft.com/office/drawing/2014/main" xmlns="" id="{53693215-0695-44EB-A96B-A78ECFE5CF36}"/>
              </a:ext>
            </a:extLst>
          </p:cNvPr>
          <p:cNvSpPr txBox="1">
            <a:spLocks/>
          </p:cNvSpPr>
          <p:nvPr/>
        </p:nvSpPr>
        <p:spPr>
          <a:xfrm>
            <a:off x="839512" y="1636865"/>
            <a:ext cx="6372171" cy="591304"/>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-13</a:t>
            </a:r>
            <a:endParaRPr lang="zh-TW" altLang="en-US" sz="3200" b="1" dirty="0">
              <a:solidFill>
                <a:srgbClr val="CC6600"/>
              </a:solidFill>
              <a:latin typeface="Microsoft YaHei" pitchFamily="34" charset="-122"/>
              <a:ea typeface="Microsoft YaHei" pitchFamily="34" charset="-122"/>
            </a:endParaRPr>
          </a:p>
        </p:txBody>
      </p:sp>
      <p:sp>
        <p:nvSpPr>
          <p:cNvPr id="6" name="Shape 662">
            <a:extLst>
              <a:ext uri="{FF2B5EF4-FFF2-40B4-BE49-F238E27FC236}">
                <a16:creationId xmlns:a16="http://schemas.microsoft.com/office/drawing/2014/main" xmlns="" id="{19409816-8941-4248-BC21-18C7DF15A6AA}"/>
              </a:ext>
            </a:extLst>
          </p:cNvPr>
          <p:cNvSpPr txBox="1">
            <a:spLocks/>
          </p:cNvSpPr>
          <p:nvPr/>
        </p:nvSpPr>
        <p:spPr>
          <a:xfrm>
            <a:off x="853870" y="2157531"/>
            <a:ext cx="3718130"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表</a:t>
            </a:r>
            <a:r>
              <a:rPr lang="en-US" altLang="zh-TW" b="1" u="sng" dirty="0">
                <a:solidFill>
                  <a:schemeClr val="accent3">
                    <a:lumMod val="75000"/>
                  </a:schemeClr>
                </a:solidFill>
                <a:latin typeface="Microsoft YaHei" panose="020B0503020204020204" pitchFamily="34" charset="-122"/>
                <a:ea typeface="Microsoft YaHei" panose="020B0503020204020204" pitchFamily="34" charset="-122"/>
              </a:rPr>
              <a:t>B</a:t>
            </a: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、生涯發展教育</a:t>
            </a:r>
          </a:p>
        </p:txBody>
      </p:sp>
      <p:sp>
        <p:nvSpPr>
          <p:cNvPr id="10" name="圓角化同側角落矩形 23">
            <a:extLst>
              <a:ext uri="{FF2B5EF4-FFF2-40B4-BE49-F238E27FC236}">
                <a16:creationId xmlns:a16="http://schemas.microsoft.com/office/drawing/2014/main" xmlns="" id="{693F9389-1CB6-48F8-A913-FB9856EA7541}"/>
              </a:ext>
            </a:extLst>
          </p:cNvPr>
          <p:cNvSpPr/>
          <p:nvPr/>
        </p:nvSpPr>
        <p:spPr>
          <a:xfrm>
            <a:off x="611560" y="2855038"/>
            <a:ext cx="3672408" cy="483265"/>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二、課程規劃與教學活動</a:t>
            </a:r>
          </a:p>
        </p:txBody>
      </p:sp>
      <p:graphicFrame>
        <p:nvGraphicFramePr>
          <p:cNvPr id="9" name="Group 112">
            <a:extLst>
              <a:ext uri="{FF2B5EF4-FFF2-40B4-BE49-F238E27FC236}">
                <a16:creationId xmlns:a16="http://schemas.microsoft.com/office/drawing/2014/main" xmlns="" id="{9081E30D-DDF2-478D-8C88-AF3370E4F108}"/>
              </a:ext>
            </a:extLst>
          </p:cNvPr>
          <p:cNvGraphicFramePr>
            <a:graphicFrameLocks noGrp="1"/>
          </p:cNvGraphicFramePr>
          <p:nvPr>
            <p:extLst>
              <p:ext uri="{D42A27DB-BD31-4B8C-83A1-F6EECF244321}">
                <p14:modId xmlns:p14="http://schemas.microsoft.com/office/powerpoint/2010/main" val="957666113"/>
              </p:ext>
            </p:extLst>
          </p:nvPr>
        </p:nvGraphicFramePr>
        <p:xfrm>
          <a:off x="611560" y="3338303"/>
          <a:ext cx="7920880" cy="2657055"/>
        </p:xfrm>
        <a:graphic>
          <a:graphicData uri="http://schemas.openxmlformats.org/drawingml/2006/table">
            <a:tbl>
              <a:tblPr/>
              <a:tblGrid>
                <a:gridCol w="1243119">
                  <a:extLst>
                    <a:ext uri="{9D8B030D-6E8A-4147-A177-3AD203B41FA5}">
                      <a16:colId xmlns:a16="http://schemas.microsoft.com/office/drawing/2014/main" xmlns="" val="20000"/>
                    </a:ext>
                  </a:extLst>
                </a:gridCol>
                <a:gridCol w="3890513">
                  <a:extLst>
                    <a:ext uri="{9D8B030D-6E8A-4147-A177-3AD203B41FA5}">
                      <a16:colId xmlns:a16="http://schemas.microsoft.com/office/drawing/2014/main" xmlns="" val="20001"/>
                    </a:ext>
                  </a:extLst>
                </a:gridCol>
                <a:gridCol w="2787248">
                  <a:extLst>
                    <a:ext uri="{9D8B030D-6E8A-4147-A177-3AD203B41FA5}">
                      <a16:colId xmlns:a16="http://schemas.microsoft.com/office/drawing/2014/main" xmlns="" val="20002"/>
                    </a:ext>
                  </a:extLst>
                </a:gridCol>
              </a:tblGrid>
              <a:tr h="487384">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參考資料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2169671">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融入課程教學</a:t>
                      </a:r>
                    </a:p>
                  </a:txBody>
                  <a:tcPr marL="87375" marR="87375" marT="43676" marB="43676"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領域教師能依課程計畫將生涯發展</a:t>
                      </a:r>
                      <a:r>
                        <a:rPr kumimoji="0" lang="en-US" altLang="zh-TW" sz="1600" b="0" i="0" u="none" strike="noStrike" cap="none" normalizeH="0" baseline="0" dirty="0">
                          <a:ln>
                            <a:noFill/>
                          </a:ln>
                          <a:solidFill>
                            <a:srgbClr val="FF0000"/>
                          </a:solidFill>
                          <a:effectLst/>
                          <a:latin typeface="Microsoft YaHei" panose="020B0503020204020204" pitchFamily="34" charset="-122"/>
                          <a:ea typeface="Microsoft YaHei" panose="020B0503020204020204" pitchFamily="34" charset="-122"/>
                        </a:rPr>
                        <a:t>/</a:t>
                      </a:r>
                      <a:r>
                        <a:rPr kumimoji="0" lang="zh-TW" altLang="en-US" sz="1600" b="0" i="0" u="none" strike="noStrike" cap="none" normalizeH="0" baseline="0" dirty="0">
                          <a:ln>
                            <a:noFill/>
                          </a:ln>
                          <a:solidFill>
                            <a:srgbClr val="FF0000"/>
                          </a:solidFill>
                          <a:effectLst/>
                          <a:latin typeface="Microsoft YaHei" panose="020B0503020204020204" pitchFamily="34" charset="-122"/>
                          <a:ea typeface="Microsoft YaHei" panose="020B0503020204020204" pitchFamily="34" charset="-122"/>
                        </a:rPr>
                        <a:t>生涯規劃</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教育議題融入教學</a:t>
                      </a:r>
                      <a:endPar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領域教師能自編教案、教材或學生學習單並運用於教學</a:t>
                      </a:r>
                      <a:endPar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2-3.</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領域教師能依教學檢核表自我檢核教學成效並精進教學</a:t>
                      </a:r>
                    </a:p>
                  </a:txBody>
                  <a:tcPr marL="87375" marR="87375" marT="43676" marB="4367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266700" marR="0" lvl="0" indent="-2667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教師自編之教材、教案及學生學習單</a:t>
                      </a:r>
                    </a:p>
                    <a:p>
                      <a:pPr marL="266700" marR="0" lvl="0" indent="-2667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相關教學活動及學習單之學生學習回饋情形</a:t>
                      </a:r>
                    </a:p>
                    <a:p>
                      <a:pPr marL="266700" marR="0" lvl="0" indent="-2667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a:t>
                      </a:r>
                      <a:r>
                        <a:rPr kumimoji="0" lang="zh-TW" altLang="en-US" sz="16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教師自我檢核表</a:t>
                      </a:r>
                    </a:p>
                  </a:txBody>
                  <a:tcPr marL="87375" marR="87375" marT="43676" marB="43676"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sp>
        <p:nvSpPr>
          <p:cNvPr id="14" name="文字方塊 13">
            <a:extLst>
              <a:ext uri="{FF2B5EF4-FFF2-40B4-BE49-F238E27FC236}">
                <a16:creationId xmlns:a16="http://schemas.microsoft.com/office/drawing/2014/main" xmlns="" id="{78471D75-352A-46FC-9FD5-BBAF983FCE13}"/>
              </a:ext>
            </a:extLst>
          </p:cNvPr>
          <p:cNvSpPr txBox="1"/>
          <p:nvPr/>
        </p:nvSpPr>
        <p:spPr>
          <a:xfrm>
            <a:off x="2053088" y="517860"/>
            <a:ext cx="4943136"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5" name="矩形 14">
            <a:extLst>
              <a:ext uri="{FF2B5EF4-FFF2-40B4-BE49-F238E27FC236}">
                <a16:creationId xmlns:a16="http://schemas.microsoft.com/office/drawing/2014/main" xmlns="" id="{B3436E8F-A556-4635-900A-864DEA4FBBA0}"/>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6" name="直接连接符 56">
            <a:extLst>
              <a:ext uri="{FF2B5EF4-FFF2-40B4-BE49-F238E27FC236}">
                <a16:creationId xmlns:a16="http://schemas.microsoft.com/office/drawing/2014/main" xmlns="" id="{28EA5F9A-5E09-4D41-9910-9D550AA65BBA}"/>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770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7" name="文字方塊 6">
            <a:extLst>
              <a:ext uri="{FF2B5EF4-FFF2-40B4-BE49-F238E27FC236}">
                <a16:creationId xmlns:a16="http://schemas.microsoft.com/office/drawing/2014/main" xmlns="" id="{68B36608-AF7B-4699-8A69-0D75F6C3CA43}"/>
              </a:ext>
            </a:extLst>
          </p:cNvPr>
          <p:cNvSpPr txBox="1"/>
          <p:nvPr/>
        </p:nvSpPr>
        <p:spPr>
          <a:xfrm>
            <a:off x="4775645" y="3338559"/>
            <a:ext cx="3942364" cy="666977"/>
          </a:xfrm>
          <a:prstGeom prst="rect">
            <a:avLst/>
          </a:prstGeom>
          <a:noFill/>
        </p:spPr>
        <p:txBody>
          <a:bodyPr wrap="square" rtlCol="0">
            <a:spAutoFit/>
          </a:bodyPr>
          <a:lstStyle/>
          <a:p>
            <a:pPr algn="ctr">
              <a:defRPr/>
            </a:pPr>
            <a:r>
              <a:rPr lang="zh-TW" altLang="en-US" b="1" dirty="0">
                <a:latin typeface="Microsoft YaHei" pitchFamily="34" charset="-122"/>
                <a:ea typeface="Microsoft YaHei" pitchFamily="34" charset="-122"/>
                <a:cs typeface="Times New Roman" panose="02020603050405020304" pitchFamily="18" charset="0"/>
              </a:rPr>
              <a:t>參考資料</a:t>
            </a:r>
            <a:r>
              <a:rPr lang="en-US" altLang="zh-TW" b="1" dirty="0">
                <a:latin typeface="Microsoft YaHei" pitchFamily="34" charset="-122"/>
                <a:ea typeface="Microsoft YaHei" pitchFamily="34" charset="-122"/>
                <a:cs typeface="Times New Roman" panose="02020603050405020304" pitchFamily="18" charset="0"/>
              </a:rPr>
              <a:t>-</a:t>
            </a:r>
            <a:r>
              <a:rPr lang="zh-TW" altLang="en-US" b="1" dirty="0">
                <a:latin typeface="Microsoft YaHei" pitchFamily="34" charset="-122"/>
                <a:ea typeface="Microsoft YaHei" pitchFamily="34" charset="-122"/>
                <a:cs typeface="Times New Roman" panose="02020603050405020304" pitchFamily="18" charset="0"/>
              </a:rPr>
              <a:t>教師自我檢核表</a:t>
            </a:r>
            <a:endParaRPr lang="en-US" altLang="zh-TW" b="1" dirty="0">
              <a:latin typeface="Microsoft YaHei" pitchFamily="34" charset="-122"/>
              <a:ea typeface="Microsoft YaHei" pitchFamily="34" charset="-122"/>
              <a:cs typeface="Times New Roman" panose="02020603050405020304" pitchFamily="18" charset="0"/>
            </a:endParaRPr>
          </a:p>
          <a:p>
            <a:pPr algn="ctr">
              <a:defRPr/>
            </a:pPr>
            <a:r>
              <a:rPr lang="en-US" altLang="zh-TW" b="1" dirty="0">
                <a:solidFill>
                  <a:schemeClr val="tx1"/>
                </a:solidFill>
                <a:latin typeface="Microsoft YaHei" pitchFamily="34" charset="-122"/>
                <a:ea typeface="Microsoft YaHei" pitchFamily="34" charset="-122"/>
                <a:cs typeface="Times New Roman" panose="02020603050405020304" pitchFamily="18" charset="0"/>
              </a:rPr>
              <a:t>(</a:t>
            </a:r>
            <a:r>
              <a:rPr lang="zh-TW" altLang="en-US" b="1" dirty="0">
                <a:solidFill>
                  <a:schemeClr val="tx1"/>
                </a:solidFill>
                <a:latin typeface="Microsoft YaHei" pitchFamily="34" charset="-122"/>
                <a:ea typeface="Microsoft YaHei" pitchFamily="34" charset="-122"/>
                <a:cs typeface="Times New Roman" panose="02020603050405020304" pitchFamily="18" charset="0"/>
              </a:rPr>
              <a:t>工作手冊</a:t>
            </a:r>
            <a:r>
              <a:rPr lang="en-US" altLang="zh-TW" b="1" dirty="0">
                <a:solidFill>
                  <a:schemeClr val="tx1"/>
                </a:solidFill>
                <a:latin typeface="Microsoft YaHei" pitchFamily="34" charset="-122"/>
                <a:ea typeface="Microsoft YaHei" pitchFamily="34" charset="-122"/>
                <a:cs typeface="Times New Roman" panose="02020603050405020304" pitchFamily="18" charset="0"/>
              </a:rPr>
              <a:t>P.137)</a:t>
            </a:r>
            <a:endParaRPr lang="zh-TW" altLang="en-US" b="1" dirty="0">
              <a:solidFill>
                <a:schemeClr val="tx1"/>
              </a:solidFill>
              <a:latin typeface="Microsoft YaHei" pitchFamily="34" charset="-122"/>
              <a:ea typeface="Microsoft YaHei" pitchFamily="34" charset="-122"/>
              <a:cs typeface="Times New Roman" panose="02020603050405020304" pitchFamily="18" charset="0"/>
            </a:endParaRPr>
          </a:p>
        </p:txBody>
      </p:sp>
      <p:pic>
        <p:nvPicPr>
          <p:cNvPr id="3" name="圖片 2">
            <a:extLst>
              <a:ext uri="{FF2B5EF4-FFF2-40B4-BE49-F238E27FC236}">
                <a16:creationId xmlns:a16="http://schemas.microsoft.com/office/drawing/2014/main" xmlns="" id="{F3ADE3D1-0A96-4998-BB83-D00F4A058ADC}"/>
              </a:ext>
            </a:extLst>
          </p:cNvPr>
          <p:cNvPicPr>
            <a:picLocks noChangeAspect="1"/>
          </p:cNvPicPr>
          <p:nvPr/>
        </p:nvPicPr>
        <p:blipFill rotWithShape="1">
          <a:blip r:embed="rId3"/>
          <a:srcRect t="923"/>
          <a:stretch/>
        </p:blipFill>
        <p:spPr>
          <a:xfrm>
            <a:off x="1321216" y="1167674"/>
            <a:ext cx="3722362" cy="5454650"/>
          </a:xfrm>
          <a:prstGeom prst="rect">
            <a:avLst/>
          </a:prstGeom>
          <a:ln>
            <a:solidFill>
              <a:schemeClr val="tx1"/>
            </a:solidFill>
          </a:ln>
        </p:spPr>
      </p:pic>
      <p:sp>
        <p:nvSpPr>
          <p:cNvPr id="10" name="文字方塊 9">
            <a:extLst>
              <a:ext uri="{FF2B5EF4-FFF2-40B4-BE49-F238E27FC236}">
                <a16:creationId xmlns:a16="http://schemas.microsoft.com/office/drawing/2014/main" xmlns="" id="{FDB7D6F7-B9D7-4EA9-B0AF-ABFB5D609B4C}"/>
              </a:ext>
            </a:extLst>
          </p:cNvPr>
          <p:cNvSpPr txBox="1"/>
          <p:nvPr/>
        </p:nvSpPr>
        <p:spPr>
          <a:xfrm>
            <a:off x="2053087" y="517860"/>
            <a:ext cx="5070727"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2" name="矩形 11">
            <a:extLst>
              <a:ext uri="{FF2B5EF4-FFF2-40B4-BE49-F238E27FC236}">
                <a16:creationId xmlns:a16="http://schemas.microsoft.com/office/drawing/2014/main" xmlns="" id="{3F4A2B3C-A25B-40B7-9FDE-530B160E68F8}"/>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3" name="直接连接符 56">
            <a:extLst>
              <a:ext uri="{FF2B5EF4-FFF2-40B4-BE49-F238E27FC236}">
                <a16:creationId xmlns:a16="http://schemas.microsoft.com/office/drawing/2014/main" xmlns="" id="{06EFC69D-E498-44BB-81C7-64949C5CA3DA}"/>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534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4" name="文本框 5">
            <a:extLst>
              <a:ext uri="{FF2B5EF4-FFF2-40B4-BE49-F238E27FC236}">
                <a16:creationId xmlns:a16="http://schemas.microsoft.com/office/drawing/2014/main" xmlns="" id="{DD1CCE85-4A2F-4F82-AF3B-C1DFB7D280B0}"/>
              </a:ext>
            </a:extLst>
          </p:cNvPr>
          <p:cNvSpPr txBox="1">
            <a:spLocks noChangeArrowheads="1"/>
          </p:cNvSpPr>
          <p:nvPr/>
        </p:nvSpPr>
        <p:spPr bwMode="auto">
          <a:xfrm>
            <a:off x="3429216" y="3311659"/>
            <a:ext cx="2389575" cy="142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TW" altLang="en-US" sz="8800" b="1" dirty="0">
                <a:solidFill>
                  <a:srgbClr val="566C90"/>
                </a:solidFill>
                <a:latin typeface="Microsoft YaHei" panose="020B0503020204020204" pitchFamily="34" charset="-122"/>
                <a:ea typeface="Microsoft YaHei" panose="020B0503020204020204" pitchFamily="34" charset="-122"/>
              </a:rPr>
              <a:t>前言</a:t>
            </a:r>
            <a:endParaRPr lang="zh-CN" altLang="en-US" sz="8800" b="1" dirty="0">
              <a:solidFill>
                <a:srgbClr val="566C90"/>
              </a:solidFill>
              <a:latin typeface="Microsoft YaHei" panose="020B0503020204020204" pitchFamily="34" charset="-122"/>
              <a:ea typeface="Microsoft YaHei" panose="020B0503020204020204" pitchFamily="34" charset="-122"/>
            </a:endParaRPr>
          </a:p>
        </p:txBody>
      </p:sp>
      <p:sp>
        <p:nvSpPr>
          <p:cNvPr id="6" name="Shape 141">
            <a:extLst>
              <a:ext uri="{FF2B5EF4-FFF2-40B4-BE49-F238E27FC236}">
                <a16:creationId xmlns:a16="http://schemas.microsoft.com/office/drawing/2014/main" xmlns="" id="{573DA083-0155-4561-927E-19ACC0FCF6A0}"/>
              </a:ext>
            </a:extLst>
          </p:cNvPr>
          <p:cNvSpPr/>
          <p:nvPr/>
        </p:nvSpPr>
        <p:spPr>
          <a:xfrm>
            <a:off x="3717795" y="1784000"/>
            <a:ext cx="1537965" cy="1528669"/>
          </a:xfrm>
          <a:prstGeom prst="rect">
            <a:avLst/>
          </a:prstGeom>
          <a:noFill/>
          <a:ln>
            <a:noFill/>
          </a:ln>
        </p:spPr>
        <p:txBody>
          <a:bodyPr lIns="91425" tIns="91425" rIns="91425" bIns="91425" anchor="ctr" anchorCtr="0">
            <a:noAutofit/>
          </a:bodyPr>
          <a:lstStyle/>
          <a:p>
            <a:pPr lvl="0" algn="ctr">
              <a:spcBef>
                <a:spcPts val="0"/>
              </a:spcBef>
              <a:buNone/>
            </a:pPr>
            <a:r>
              <a:rPr lang="en-US" altLang="zh-TW" sz="8000" b="1" dirty="0">
                <a:solidFill>
                  <a:srgbClr val="566C90"/>
                </a:solidFill>
                <a:latin typeface="Microsoft YaHei" panose="020B0503020204020204" pitchFamily="34" charset="-122"/>
                <a:ea typeface="Microsoft YaHei" panose="020B0503020204020204" pitchFamily="34" charset="-122"/>
              </a:rPr>
              <a:t>01</a:t>
            </a:r>
            <a:endParaRPr sz="8000" b="1" dirty="0">
              <a:solidFill>
                <a:srgbClr val="566C9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427503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52" name="Shape 661">
            <a:extLst>
              <a:ext uri="{FF2B5EF4-FFF2-40B4-BE49-F238E27FC236}">
                <a16:creationId xmlns:a16="http://schemas.microsoft.com/office/drawing/2014/main" xmlns="" id="{53693215-0695-44EB-A96B-A78ECFE5CF36}"/>
              </a:ext>
            </a:extLst>
          </p:cNvPr>
          <p:cNvSpPr txBox="1">
            <a:spLocks/>
          </p:cNvSpPr>
          <p:nvPr/>
        </p:nvSpPr>
        <p:spPr>
          <a:xfrm>
            <a:off x="868237" y="1637391"/>
            <a:ext cx="6498721"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-14</a:t>
            </a:r>
            <a:endParaRPr lang="zh-TW" altLang="en-US" sz="3200" b="1" dirty="0">
              <a:solidFill>
                <a:srgbClr val="CC6600"/>
              </a:solidFill>
              <a:latin typeface="Microsoft YaHei" pitchFamily="34" charset="-122"/>
              <a:ea typeface="Microsoft YaHei" pitchFamily="34" charset="-122"/>
            </a:endParaRPr>
          </a:p>
        </p:txBody>
      </p:sp>
      <p:sp>
        <p:nvSpPr>
          <p:cNvPr id="6" name="Shape 662">
            <a:extLst>
              <a:ext uri="{FF2B5EF4-FFF2-40B4-BE49-F238E27FC236}">
                <a16:creationId xmlns:a16="http://schemas.microsoft.com/office/drawing/2014/main" xmlns="" id="{19409816-8941-4248-BC21-18C7DF15A6AA}"/>
              </a:ext>
            </a:extLst>
          </p:cNvPr>
          <p:cNvSpPr txBox="1">
            <a:spLocks/>
          </p:cNvSpPr>
          <p:nvPr/>
        </p:nvSpPr>
        <p:spPr>
          <a:xfrm>
            <a:off x="882595" y="2226859"/>
            <a:ext cx="3718130"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表</a:t>
            </a:r>
            <a:r>
              <a:rPr lang="en-US" altLang="zh-TW" b="1" u="sng" dirty="0">
                <a:solidFill>
                  <a:schemeClr val="accent3">
                    <a:lumMod val="75000"/>
                  </a:schemeClr>
                </a:solidFill>
                <a:latin typeface="Microsoft YaHei" panose="020B0503020204020204" pitchFamily="34" charset="-122"/>
                <a:ea typeface="Microsoft YaHei" panose="020B0503020204020204" pitchFamily="34" charset="-122"/>
              </a:rPr>
              <a:t>B</a:t>
            </a: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、生涯發展教育</a:t>
            </a:r>
          </a:p>
        </p:txBody>
      </p:sp>
      <p:sp>
        <p:nvSpPr>
          <p:cNvPr id="10" name="圓角化同側角落矩形 23">
            <a:extLst>
              <a:ext uri="{FF2B5EF4-FFF2-40B4-BE49-F238E27FC236}">
                <a16:creationId xmlns:a16="http://schemas.microsoft.com/office/drawing/2014/main" xmlns="" id="{693F9389-1CB6-48F8-A913-FB9856EA7541}"/>
              </a:ext>
            </a:extLst>
          </p:cNvPr>
          <p:cNvSpPr/>
          <p:nvPr/>
        </p:nvSpPr>
        <p:spPr>
          <a:xfrm>
            <a:off x="640285" y="2924366"/>
            <a:ext cx="3672408" cy="483265"/>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二、課程規劃與教學活動</a:t>
            </a:r>
          </a:p>
        </p:txBody>
      </p:sp>
      <p:graphicFrame>
        <p:nvGraphicFramePr>
          <p:cNvPr id="11" name="Group 112">
            <a:extLst>
              <a:ext uri="{FF2B5EF4-FFF2-40B4-BE49-F238E27FC236}">
                <a16:creationId xmlns:a16="http://schemas.microsoft.com/office/drawing/2014/main" xmlns="" id="{FF496BB3-A116-4966-A6BF-F665037D704A}"/>
              </a:ext>
            </a:extLst>
          </p:cNvPr>
          <p:cNvGraphicFramePr>
            <a:graphicFrameLocks noGrp="1"/>
          </p:cNvGraphicFramePr>
          <p:nvPr>
            <p:extLst>
              <p:ext uri="{D42A27DB-BD31-4B8C-83A1-F6EECF244321}">
                <p14:modId xmlns:p14="http://schemas.microsoft.com/office/powerpoint/2010/main" val="2778369706"/>
              </p:ext>
            </p:extLst>
          </p:nvPr>
        </p:nvGraphicFramePr>
        <p:xfrm>
          <a:off x="640285" y="3407631"/>
          <a:ext cx="7920880" cy="2246276"/>
        </p:xfrm>
        <a:graphic>
          <a:graphicData uri="http://schemas.openxmlformats.org/drawingml/2006/table">
            <a:tbl>
              <a:tblPr/>
              <a:tblGrid>
                <a:gridCol w="1243119">
                  <a:extLst>
                    <a:ext uri="{9D8B030D-6E8A-4147-A177-3AD203B41FA5}">
                      <a16:colId xmlns:a16="http://schemas.microsoft.com/office/drawing/2014/main" xmlns="" val="20000"/>
                    </a:ext>
                  </a:extLst>
                </a:gridCol>
                <a:gridCol w="3899140">
                  <a:extLst>
                    <a:ext uri="{9D8B030D-6E8A-4147-A177-3AD203B41FA5}">
                      <a16:colId xmlns:a16="http://schemas.microsoft.com/office/drawing/2014/main" xmlns="" val="20001"/>
                    </a:ext>
                  </a:extLst>
                </a:gridCol>
                <a:gridCol w="2778621">
                  <a:extLst>
                    <a:ext uri="{9D8B030D-6E8A-4147-A177-3AD203B41FA5}">
                      <a16:colId xmlns:a16="http://schemas.microsoft.com/office/drawing/2014/main" xmlns="" val="20002"/>
                    </a:ext>
                  </a:extLst>
                </a:gridCol>
              </a:tblGrid>
              <a:tr h="43874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參考資料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1807533">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生涯發展教育適性活動</a:t>
                      </a:r>
                    </a:p>
                  </a:txBody>
                  <a:tcPr marL="87375" marR="87375" marT="43676" marB="43676"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能依學校年度生涯發展教育實施計畫辦理學生適性生涯發展教育活動</a:t>
                      </a:r>
                      <a:endPar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能實施國中二年級全體學生社區高級中等學校之專業群科參訪試探活動</a:t>
                      </a:r>
                    </a:p>
                  </a:txBody>
                  <a:tcPr marL="87375" marR="87375" marT="43676" marB="4367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各年級生涯發展教育活動成果</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國中二年級社區高級中等學校專業群科參訪試探</a:t>
                      </a:r>
                      <a:r>
                        <a:rPr kumimoji="0" lang="zh-TW" altLang="en-US" sz="16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活動之成果</a:t>
                      </a:r>
                    </a:p>
                  </a:txBody>
                  <a:tcPr marL="87375" marR="87375" marT="43676" marB="43676"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sp>
        <p:nvSpPr>
          <p:cNvPr id="14" name="文字方塊 13">
            <a:extLst>
              <a:ext uri="{FF2B5EF4-FFF2-40B4-BE49-F238E27FC236}">
                <a16:creationId xmlns:a16="http://schemas.microsoft.com/office/drawing/2014/main" xmlns="" id="{14092B53-51C7-4169-8A8C-D6B3977D183A}"/>
              </a:ext>
            </a:extLst>
          </p:cNvPr>
          <p:cNvSpPr txBox="1"/>
          <p:nvPr/>
        </p:nvSpPr>
        <p:spPr>
          <a:xfrm>
            <a:off x="2053087" y="517860"/>
            <a:ext cx="4879341"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5" name="矩形 14">
            <a:extLst>
              <a:ext uri="{FF2B5EF4-FFF2-40B4-BE49-F238E27FC236}">
                <a16:creationId xmlns:a16="http://schemas.microsoft.com/office/drawing/2014/main" xmlns="" id="{C246FEC7-6472-4706-8482-F230C7274303}"/>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6" name="直接连接符 56">
            <a:extLst>
              <a:ext uri="{FF2B5EF4-FFF2-40B4-BE49-F238E27FC236}">
                <a16:creationId xmlns:a16="http://schemas.microsoft.com/office/drawing/2014/main" xmlns="" id="{0A331C5E-6155-4D5D-B757-B6A5FB7AE55E}"/>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3327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8" name="文字方塊 7">
            <a:extLst>
              <a:ext uri="{FF2B5EF4-FFF2-40B4-BE49-F238E27FC236}">
                <a16:creationId xmlns:a16="http://schemas.microsoft.com/office/drawing/2014/main" xmlns="" id="{F921FC44-2735-414E-B39F-0E5339680D2D}"/>
              </a:ext>
            </a:extLst>
          </p:cNvPr>
          <p:cNvSpPr txBox="1"/>
          <p:nvPr/>
        </p:nvSpPr>
        <p:spPr>
          <a:xfrm>
            <a:off x="4925679" y="3461334"/>
            <a:ext cx="3815421" cy="666977"/>
          </a:xfrm>
          <a:prstGeom prst="rect">
            <a:avLst/>
          </a:prstGeom>
          <a:noFill/>
        </p:spPr>
        <p:txBody>
          <a:bodyPr wrap="square" rtlCol="0">
            <a:spAutoFit/>
          </a:bodyPr>
          <a:lstStyle/>
          <a:p>
            <a:pPr algn="ctr">
              <a:defRPr/>
            </a:pPr>
            <a:r>
              <a:rPr lang="zh-TW" altLang="en-US" b="1" dirty="0">
                <a:latin typeface="Microsoft YaHei" pitchFamily="34" charset="-122"/>
                <a:ea typeface="Microsoft YaHei" pitchFamily="34" charset="-122"/>
                <a:cs typeface="Times New Roman" panose="02020603050405020304" pitchFamily="18" charset="0"/>
              </a:rPr>
              <a:t>參考資料</a:t>
            </a:r>
            <a:r>
              <a:rPr lang="en-US" altLang="zh-TW" b="1" dirty="0">
                <a:latin typeface="Microsoft YaHei" pitchFamily="34" charset="-122"/>
                <a:ea typeface="Microsoft YaHei" pitchFamily="34" charset="-122"/>
                <a:cs typeface="Times New Roman" panose="02020603050405020304" pitchFamily="18" charset="0"/>
              </a:rPr>
              <a:t>-</a:t>
            </a:r>
            <a:r>
              <a:rPr lang="zh-TW" altLang="en-US" b="1" dirty="0">
                <a:latin typeface="Microsoft YaHei" pitchFamily="34" charset="-122"/>
                <a:ea typeface="Microsoft YaHei" pitchFamily="34" charset="-122"/>
                <a:cs typeface="Times New Roman" panose="02020603050405020304" pitchFamily="18" charset="0"/>
              </a:rPr>
              <a:t>活動執行成果檢核表</a:t>
            </a:r>
            <a:endParaRPr lang="en-US" altLang="zh-TW" b="1" dirty="0">
              <a:latin typeface="Microsoft YaHei" pitchFamily="34" charset="-122"/>
              <a:ea typeface="Microsoft YaHei" pitchFamily="34" charset="-122"/>
              <a:cs typeface="Times New Roman" panose="02020603050405020304" pitchFamily="18" charset="0"/>
            </a:endParaRPr>
          </a:p>
          <a:p>
            <a:pPr algn="ctr">
              <a:defRPr/>
            </a:pPr>
            <a:r>
              <a:rPr lang="en-US" altLang="zh-TW" b="1" dirty="0">
                <a:solidFill>
                  <a:schemeClr val="tx1"/>
                </a:solidFill>
                <a:latin typeface="Microsoft YaHei" pitchFamily="34" charset="-122"/>
                <a:ea typeface="Microsoft YaHei" pitchFamily="34" charset="-122"/>
                <a:cs typeface="Times New Roman" panose="02020603050405020304" pitchFamily="18" charset="0"/>
              </a:rPr>
              <a:t>(</a:t>
            </a:r>
            <a:r>
              <a:rPr lang="zh-TW" altLang="en-US" b="1" dirty="0">
                <a:solidFill>
                  <a:schemeClr val="tx1"/>
                </a:solidFill>
                <a:latin typeface="Microsoft YaHei" pitchFamily="34" charset="-122"/>
                <a:ea typeface="Microsoft YaHei" pitchFamily="34" charset="-122"/>
                <a:cs typeface="Times New Roman" panose="02020603050405020304" pitchFamily="18" charset="0"/>
              </a:rPr>
              <a:t>工作手冊</a:t>
            </a:r>
            <a:r>
              <a:rPr lang="en-US" altLang="zh-TW" b="1" dirty="0">
                <a:solidFill>
                  <a:schemeClr val="tx1"/>
                </a:solidFill>
                <a:latin typeface="Microsoft YaHei" pitchFamily="34" charset="-122"/>
                <a:ea typeface="Microsoft YaHei" pitchFamily="34" charset="-122"/>
                <a:cs typeface="Times New Roman" panose="02020603050405020304" pitchFamily="18" charset="0"/>
              </a:rPr>
              <a:t>P.138)</a:t>
            </a:r>
            <a:endParaRPr lang="zh-TW" altLang="en-US" b="1" dirty="0">
              <a:solidFill>
                <a:schemeClr val="tx1"/>
              </a:solidFill>
              <a:latin typeface="Microsoft YaHei" pitchFamily="34" charset="-122"/>
              <a:ea typeface="Microsoft YaHei" pitchFamily="34" charset="-122"/>
              <a:cs typeface="Times New Roman" panose="02020603050405020304" pitchFamily="18" charset="0"/>
            </a:endParaRPr>
          </a:p>
        </p:txBody>
      </p:sp>
      <p:pic>
        <p:nvPicPr>
          <p:cNvPr id="3" name="圖片 2">
            <a:extLst>
              <a:ext uri="{FF2B5EF4-FFF2-40B4-BE49-F238E27FC236}">
                <a16:creationId xmlns:a16="http://schemas.microsoft.com/office/drawing/2014/main" xmlns="" id="{F0C6A734-5669-4A69-8156-83CAC86AC7B3}"/>
              </a:ext>
            </a:extLst>
          </p:cNvPr>
          <p:cNvPicPr>
            <a:picLocks noChangeAspect="1"/>
          </p:cNvPicPr>
          <p:nvPr/>
        </p:nvPicPr>
        <p:blipFill>
          <a:blip r:embed="rId3"/>
          <a:stretch>
            <a:fillRect/>
          </a:stretch>
        </p:blipFill>
        <p:spPr>
          <a:xfrm>
            <a:off x="1077966" y="1135108"/>
            <a:ext cx="3865877" cy="5591840"/>
          </a:xfrm>
          <a:prstGeom prst="rect">
            <a:avLst/>
          </a:prstGeom>
          <a:ln>
            <a:solidFill>
              <a:schemeClr val="tx1"/>
            </a:solidFill>
          </a:ln>
        </p:spPr>
      </p:pic>
      <p:sp>
        <p:nvSpPr>
          <p:cNvPr id="9" name="文字方塊 8">
            <a:extLst>
              <a:ext uri="{FF2B5EF4-FFF2-40B4-BE49-F238E27FC236}">
                <a16:creationId xmlns:a16="http://schemas.microsoft.com/office/drawing/2014/main" xmlns="" id="{D7389F24-C844-408A-A700-8B3F81F6AF47}"/>
              </a:ext>
            </a:extLst>
          </p:cNvPr>
          <p:cNvSpPr txBox="1"/>
          <p:nvPr/>
        </p:nvSpPr>
        <p:spPr>
          <a:xfrm>
            <a:off x="2053088" y="517860"/>
            <a:ext cx="5049462"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2" name="矩形 11">
            <a:extLst>
              <a:ext uri="{FF2B5EF4-FFF2-40B4-BE49-F238E27FC236}">
                <a16:creationId xmlns:a16="http://schemas.microsoft.com/office/drawing/2014/main" xmlns="" id="{949DE662-FA09-452C-AFC6-F3244876C26F}"/>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3" name="直接连接符 56">
            <a:extLst>
              <a:ext uri="{FF2B5EF4-FFF2-40B4-BE49-F238E27FC236}">
                <a16:creationId xmlns:a16="http://schemas.microsoft.com/office/drawing/2014/main" xmlns="" id="{BC429D64-7339-4610-BB27-D92BFEC746C8}"/>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038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52" name="Shape 661">
            <a:extLst>
              <a:ext uri="{FF2B5EF4-FFF2-40B4-BE49-F238E27FC236}">
                <a16:creationId xmlns:a16="http://schemas.microsoft.com/office/drawing/2014/main" xmlns="" id="{53693215-0695-44EB-A96B-A78ECFE5CF36}"/>
              </a:ext>
            </a:extLst>
          </p:cNvPr>
          <p:cNvSpPr txBox="1">
            <a:spLocks/>
          </p:cNvSpPr>
          <p:nvPr/>
        </p:nvSpPr>
        <p:spPr>
          <a:xfrm>
            <a:off x="868237" y="1637391"/>
            <a:ext cx="6386578"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-15</a:t>
            </a:r>
            <a:endParaRPr lang="zh-TW" altLang="en-US" sz="3200" b="1" dirty="0">
              <a:solidFill>
                <a:srgbClr val="CC6600"/>
              </a:solidFill>
              <a:latin typeface="Microsoft YaHei" pitchFamily="34" charset="-122"/>
              <a:ea typeface="Microsoft YaHei" pitchFamily="34" charset="-122"/>
            </a:endParaRPr>
          </a:p>
        </p:txBody>
      </p:sp>
      <p:sp>
        <p:nvSpPr>
          <p:cNvPr id="6" name="Shape 662">
            <a:extLst>
              <a:ext uri="{FF2B5EF4-FFF2-40B4-BE49-F238E27FC236}">
                <a16:creationId xmlns:a16="http://schemas.microsoft.com/office/drawing/2014/main" xmlns="" id="{19409816-8941-4248-BC21-18C7DF15A6AA}"/>
              </a:ext>
            </a:extLst>
          </p:cNvPr>
          <p:cNvSpPr txBox="1">
            <a:spLocks/>
          </p:cNvSpPr>
          <p:nvPr/>
        </p:nvSpPr>
        <p:spPr>
          <a:xfrm>
            <a:off x="882595" y="2226859"/>
            <a:ext cx="3718130"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表</a:t>
            </a:r>
            <a:r>
              <a:rPr lang="en-US" altLang="zh-TW" b="1" u="sng" dirty="0">
                <a:solidFill>
                  <a:schemeClr val="accent3">
                    <a:lumMod val="75000"/>
                  </a:schemeClr>
                </a:solidFill>
                <a:latin typeface="Microsoft YaHei" panose="020B0503020204020204" pitchFamily="34" charset="-122"/>
                <a:ea typeface="Microsoft YaHei" panose="020B0503020204020204" pitchFamily="34" charset="-122"/>
              </a:rPr>
              <a:t>B</a:t>
            </a: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、生涯發展教育</a:t>
            </a:r>
          </a:p>
        </p:txBody>
      </p:sp>
      <p:sp>
        <p:nvSpPr>
          <p:cNvPr id="10" name="圓角化同側角落矩形 23">
            <a:extLst>
              <a:ext uri="{FF2B5EF4-FFF2-40B4-BE49-F238E27FC236}">
                <a16:creationId xmlns:a16="http://schemas.microsoft.com/office/drawing/2014/main" xmlns="" id="{693F9389-1CB6-48F8-A913-FB9856EA7541}"/>
              </a:ext>
            </a:extLst>
          </p:cNvPr>
          <p:cNvSpPr/>
          <p:nvPr/>
        </p:nvSpPr>
        <p:spPr>
          <a:xfrm>
            <a:off x="640284" y="2924366"/>
            <a:ext cx="4897873" cy="483265"/>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二、課程規劃與教學活動</a:t>
            </a:r>
            <a:r>
              <a:rPr lang="zh-TW" altLang="en-US" sz="2400" b="1" dirty="0">
                <a:solidFill>
                  <a:srgbClr val="0070C0"/>
                </a:solidFill>
                <a:latin typeface="Microsoft YaHei" panose="020B0503020204020204" pitchFamily="34" charset="-122"/>
                <a:ea typeface="Microsoft YaHei" panose="020B0503020204020204" pitchFamily="34" charset="-122"/>
              </a:rPr>
              <a:t>提醒要項</a:t>
            </a:r>
          </a:p>
        </p:txBody>
      </p:sp>
      <p:sp>
        <p:nvSpPr>
          <p:cNvPr id="12" name="矩形 11">
            <a:extLst>
              <a:ext uri="{FF2B5EF4-FFF2-40B4-BE49-F238E27FC236}">
                <a16:creationId xmlns:a16="http://schemas.microsoft.com/office/drawing/2014/main" xmlns="" id="{CA3C4E2A-1754-431B-9D51-A395FB45AEE8}"/>
              </a:ext>
            </a:extLst>
          </p:cNvPr>
          <p:cNvSpPr/>
          <p:nvPr/>
        </p:nvSpPr>
        <p:spPr>
          <a:xfrm>
            <a:off x="510888" y="3445032"/>
            <a:ext cx="8046516" cy="2616101"/>
          </a:xfrm>
          <a:prstGeom prst="rect">
            <a:avLst/>
          </a:prstGeom>
        </p:spPr>
        <p:txBody>
          <a:bodyPr wrap="square">
            <a:spAutoFit/>
          </a:bodyPr>
          <a:lstStyle/>
          <a:p>
            <a:pPr>
              <a:spcBef>
                <a:spcPct val="20000"/>
              </a:spcBef>
              <a:buClr>
                <a:srgbClr val="FF9900"/>
              </a:buClr>
              <a:buSzPct val="75000"/>
              <a:buFont typeface="Arial" panose="020B0604020202020204" pitchFamily="34" charset="0"/>
              <a:buChar char="☻"/>
            </a:pPr>
            <a:r>
              <a:rPr lang="zh-TW" altLang="en-US" sz="2000" dirty="0">
                <a:solidFill>
                  <a:srgbClr val="000000"/>
                </a:solidFill>
                <a:latin typeface="Microsoft YaHei" pitchFamily="34" charset="-122"/>
                <a:ea typeface="Microsoft YaHei" pitchFamily="34" charset="-122"/>
              </a:rPr>
              <a:t> 各領域融入</a:t>
            </a:r>
            <a:r>
              <a:rPr lang="zh-TW" altLang="en-US" sz="2000" u="sng" dirty="0">
                <a:solidFill>
                  <a:srgbClr val="0070C0"/>
                </a:solidFill>
                <a:latin typeface="Microsoft YaHei" pitchFamily="34" charset="-122"/>
                <a:ea typeface="Microsoft YaHei" pitchFamily="34" charset="-122"/>
              </a:rPr>
              <a:t>生涯發展</a:t>
            </a:r>
            <a:r>
              <a:rPr lang="en-US" altLang="zh-TW" sz="2000" u="sng" dirty="0">
                <a:solidFill>
                  <a:srgbClr val="0070C0"/>
                </a:solidFill>
                <a:latin typeface="Microsoft YaHei" pitchFamily="34" charset="-122"/>
                <a:ea typeface="Microsoft YaHei" pitchFamily="34" charset="-122"/>
              </a:rPr>
              <a:t>/</a:t>
            </a:r>
            <a:r>
              <a:rPr lang="zh-TW" altLang="en-US" sz="2000" u="sng" dirty="0">
                <a:solidFill>
                  <a:srgbClr val="0070C0"/>
                </a:solidFill>
                <a:latin typeface="Microsoft YaHei" pitchFamily="34" charset="-122"/>
                <a:ea typeface="Microsoft YaHei" pitchFamily="34" charset="-122"/>
              </a:rPr>
              <a:t>生涯規劃教育</a:t>
            </a:r>
            <a:r>
              <a:rPr lang="zh-TW" altLang="en-US" sz="2000" dirty="0">
                <a:solidFill>
                  <a:srgbClr val="000000"/>
                </a:solidFill>
                <a:latin typeface="Microsoft YaHei" pitchFamily="34" charset="-122"/>
                <a:ea typeface="Microsoft YaHei" pitchFamily="34" charset="-122"/>
              </a:rPr>
              <a:t>議題是否納入課程計畫</a:t>
            </a:r>
            <a:endParaRPr lang="en-US" altLang="zh-TW" sz="2000" dirty="0">
              <a:solidFill>
                <a:srgbClr val="000000"/>
              </a:solidFill>
              <a:latin typeface="Microsoft YaHei" pitchFamily="34" charset="-122"/>
              <a:ea typeface="Microsoft YaHei" pitchFamily="34" charset="-122"/>
            </a:endParaRPr>
          </a:p>
          <a:p>
            <a:pPr>
              <a:spcBef>
                <a:spcPct val="20000"/>
              </a:spcBef>
              <a:buClr>
                <a:srgbClr val="FF9900"/>
              </a:buClr>
              <a:buSzPct val="75000"/>
            </a:pPr>
            <a:r>
              <a:rPr lang="en-US" altLang="zh-TW" sz="2000" dirty="0">
                <a:latin typeface="Microsoft YaHei" pitchFamily="34" charset="-122"/>
                <a:ea typeface="Microsoft YaHei" pitchFamily="34" charset="-122"/>
              </a:rPr>
              <a:t>    </a:t>
            </a:r>
            <a:r>
              <a:rPr lang="zh-TW" altLang="en-US" sz="2000" dirty="0">
                <a:solidFill>
                  <a:srgbClr val="000000"/>
                </a:solidFill>
                <a:latin typeface="Microsoft YaHei" pitchFamily="34" charset="-122"/>
                <a:ea typeface="Microsoft YaHei" pitchFamily="34" charset="-122"/>
              </a:rPr>
              <a:t>並經課發會審議通過。</a:t>
            </a:r>
          </a:p>
          <a:p>
            <a:pPr>
              <a:spcBef>
                <a:spcPct val="20000"/>
              </a:spcBef>
              <a:buClr>
                <a:srgbClr val="FF9900"/>
              </a:buClr>
              <a:buSzPct val="75000"/>
              <a:buFont typeface="Arial" panose="020B0604020202020204" pitchFamily="34" charset="0"/>
              <a:buChar char="☻"/>
            </a:pPr>
            <a:r>
              <a:rPr lang="zh-TW" altLang="en-US" sz="2000" dirty="0">
                <a:solidFill>
                  <a:srgbClr val="000000"/>
                </a:solidFill>
                <a:latin typeface="Microsoft YaHei" pitchFamily="34" charset="-122"/>
                <a:ea typeface="Microsoft YaHei" pitchFamily="34" charset="-122"/>
              </a:rPr>
              <a:t> 課程教學學習單之內容，老師應有回饋或核閱。</a:t>
            </a:r>
          </a:p>
          <a:p>
            <a:pPr>
              <a:spcBef>
                <a:spcPct val="20000"/>
              </a:spcBef>
              <a:buClr>
                <a:srgbClr val="FF9900"/>
              </a:buClr>
              <a:buSzPct val="75000"/>
              <a:buFont typeface="Arial" panose="020B0604020202020204" pitchFamily="34" charset="0"/>
              <a:buChar char="☻"/>
            </a:pPr>
            <a:r>
              <a:rPr lang="zh-TW" altLang="en-US" sz="2000" dirty="0">
                <a:solidFill>
                  <a:srgbClr val="C00000"/>
                </a:solidFill>
                <a:latin typeface="Microsoft YaHei" panose="020B0503020204020204" pitchFamily="34" charset="-122"/>
                <a:ea typeface="Microsoft YaHei" panose="020B0503020204020204" pitchFamily="34" charset="-122"/>
              </a:rPr>
              <a:t> </a:t>
            </a:r>
            <a:r>
              <a:rPr lang="zh-TW" altLang="en-US" sz="2000" u="sng" dirty="0">
                <a:solidFill>
                  <a:srgbClr val="0070C0"/>
                </a:solidFill>
                <a:latin typeface="Microsoft YaHei" panose="020B0503020204020204" pitchFamily="34" charset="-122"/>
                <a:ea typeface="Microsoft YaHei" panose="020B0503020204020204" pitchFamily="34" charset="-122"/>
              </a:rPr>
              <a:t>教師自我檢核表</a:t>
            </a:r>
            <a:r>
              <a:rPr lang="zh-TW" altLang="en-US" sz="2000" dirty="0">
                <a:solidFill>
                  <a:srgbClr val="000000"/>
                </a:solidFill>
                <a:latin typeface="Microsoft YaHei" pitchFamily="34" charset="-122"/>
                <a:ea typeface="Microsoft YaHei" pitchFamily="34" charset="-122"/>
              </a:rPr>
              <a:t>可參考工作手冊依各校教學研究會自行設計。</a:t>
            </a:r>
          </a:p>
          <a:p>
            <a:pPr>
              <a:spcBef>
                <a:spcPct val="20000"/>
              </a:spcBef>
              <a:buClr>
                <a:srgbClr val="FF9900"/>
              </a:buClr>
              <a:buSzPct val="75000"/>
              <a:buFont typeface="Arial" panose="020B0604020202020204" pitchFamily="34" charset="0"/>
              <a:buChar char="☻"/>
            </a:pPr>
            <a:r>
              <a:rPr lang="zh-TW" altLang="en-US" sz="2000" dirty="0">
                <a:solidFill>
                  <a:srgbClr val="000000"/>
                </a:solidFill>
                <a:latin typeface="Microsoft YaHei" pitchFamily="34" charset="-122"/>
                <a:ea typeface="Microsoft YaHei" pitchFamily="34" charset="-122"/>
              </a:rPr>
              <a:t> 高職參訪應</a:t>
            </a:r>
            <a:r>
              <a:rPr lang="zh-TW" altLang="en-US" sz="2000" u="sng" dirty="0">
                <a:solidFill>
                  <a:srgbClr val="0070C0"/>
                </a:solidFill>
                <a:latin typeface="Microsoft YaHei" panose="020B0503020204020204" pitchFamily="34" charset="-122"/>
                <a:ea typeface="Microsoft YaHei" panose="020B0503020204020204" pitchFamily="34" charset="-122"/>
              </a:rPr>
              <a:t>國二學生全體參加</a:t>
            </a:r>
            <a:r>
              <a:rPr lang="zh-TW" altLang="en-US" sz="2000" dirty="0">
                <a:solidFill>
                  <a:srgbClr val="000000"/>
                </a:solidFill>
                <a:latin typeface="Microsoft YaHei" panose="020B0503020204020204" pitchFamily="34" charset="-122"/>
                <a:ea typeface="Microsoft YaHei" panose="020B0503020204020204" pitchFamily="34" charset="-122"/>
              </a:rPr>
              <a:t>，非部分學生代表參加。</a:t>
            </a:r>
            <a:endParaRPr lang="en-US" altLang="zh-TW" sz="2000" dirty="0">
              <a:solidFill>
                <a:srgbClr val="000000"/>
              </a:solidFill>
              <a:latin typeface="Microsoft YaHei" panose="020B0503020204020204" pitchFamily="34" charset="-122"/>
              <a:ea typeface="Microsoft YaHei" panose="020B0503020204020204" pitchFamily="34" charset="-122"/>
            </a:endParaRPr>
          </a:p>
          <a:p>
            <a:pPr>
              <a:spcBef>
                <a:spcPct val="20000"/>
              </a:spcBef>
              <a:buClr>
                <a:srgbClr val="FF9900"/>
              </a:buClr>
              <a:buSzPct val="75000"/>
              <a:buFont typeface="Arial" panose="020B0604020202020204" pitchFamily="34" charset="0"/>
              <a:buChar char="☻"/>
            </a:pPr>
            <a:r>
              <a:rPr lang="zh-TW" altLang="en-US" sz="2000" dirty="0">
                <a:latin typeface="Microsoft YaHei" panose="020B0503020204020204" pitchFamily="34" charset="-122"/>
                <a:ea typeface="Microsoft YaHei" panose="020B0503020204020204" pitchFamily="34" charset="-122"/>
              </a:rPr>
              <a:t> 定期檢核學生生涯發展紀錄手冊應檢視其</a:t>
            </a:r>
            <a:r>
              <a:rPr lang="zh-TW" altLang="en-US" sz="2000" u="sng" dirty="0">
                <a:solidFill>
                  <a:srgbClr val="0070C0"/>
                </a:solidFill>
                <a:latin typeface="Microsoft YaHei" panose="020B0503020204020204" pitchFamily="34" charset="-122"/>
                <a:ea typeface="Microsoft YaHei" panose="020B0503020204020204" pitchFamily="34" charset="-122"/>
              </a:rPr>
              <a:t>是否完成各階段之內容</a:t>
            </a:r>
            <a:r>
              <a:rPr lang="zh-TW" altLang="en-US" sz="2000" dirty="0">
                <a:solidFill>
                  <a:schemeClr val="tx1"/>
                </a:solidFill>
                <a:latin typeface="Microsoft YaHei" panose="020B0503020204020204" pitchFamily="34" charset="-122"/>
                <a:ea typeface="Microsoft YaHei" panose="020B0503020204020204" pitchFamily="34" charset="-122"/>
              </a:rPr>
              <a:t>，  </a:t>
            </a:r>
            <a:endParaRPr lang="en-US" altLang="zh-TW" sz="2000" dirty="0">
              <a:solidFill>
                <a:schemeClr val="tx1"/>
              </a:solidFill>
              <a:latin typeface="Microsoft YaHei" panose="020B0503020204020204" pitchFamily="34" charset="-122"/>
              <a:ea typeface="Microsoft YaHei" panose="020B0503020204020204" pitchFamily="34" charset="-122"/>
            </a:endParaRPr>
          </a:p>
          <a:p>
            <a:pPr>
              <a:spcBef>
                <a:spcPct val="20000"/>
              </a:spcBef>
              <a:buClr>
                <a:srgbClr val="FF9900"/>
              </a:buClr>
              <a:buSzPct val="75000"/>
            </a:pPr>
            <a:r>
              <a:rPr lang="en-US" altLang="zh-TW" sz="2000" dirty="0">
                <a:solidFill>
                  <a:schemeClr val="tx1"/>
                </a:solidFill>
                <a:latin typeface="Microsoft YaHei" panose="020B0503020204020204" pitchFamily="34" charset="-122"/>
                <a:ea typeface="Microsoft YaHei" panose="020B0503020204020204" pitchFamily="34" charset="-122"/>
              </a:rPr>
              <a:t>    </a:t>
            </a:r>
            <a:r>
              <a:rPr lang="zh-TW" altLang="en-US" sz="2000" dirty="0">
                <a:latin typeface="Microsoft YaHei" panose="020B0503020204020204" pitchFamily="34" charset="-122"/>
                <a:ea typeface="Microsoft YaHei" panose="020B0503020204020204" pitchFamily="34" charset="-122"/>
              </a:rPr>
              <a:t>並討論其適切性。</a:t>
            </a:r>
          </a:p>
        </p:txBody>
      </p:sp>
      <p:sp>
        <p:nvSpPr>
          <p:cNvPr id="14" name="文字方塊 13">
            <a:extLst>
              <a:ext uri="{FF2B5EF4-FFF2-40B4-BE49-F238E27FC236}">
                <a16:creationId xmlns:a16="http://schemas.microsoft.com/office/drawing/2014/main" xmlns="" id="{E9551F02-F552-4EAF-9288-439E539E50F8}"/>
              </a:ext>
            </a:extLst>
          </p:cNvPr>
          <p:cNvSpPr txBox="1"/>
          <p:nvPr/>
        </p:nvSpPr>
        <p:spPr>
          <a:xfrm>
            <a:off x="2053087" y="517860"/>
            <a:ext cx="4889973"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5" name="矩形 14">
            <a:extLst>
              <a:ext uri="{FF2B5EF4-FFF2-40B4-BE49-F238E27FC236}">
                <a16:creationId xmlns:a16="http://schemas.microsoft.com/office/drawing/2014/main" xmlns="" id="{CFE421D1-467D-49F9-A41C-78E76892ED06}"/>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6" name="直接连接符 56">
            <a:extLst>
              <a:ext uri="{FF2B5EF4-FFF2-40B4-BE49-F238E27FC236}">
                <a16:creationId xmlns:a16="http://schemas.microsoft.com/office/drawing/2014/main" xmlns="" id="{E30D4EC4-F7F7-4E90-B08C-71DCE94D6AE1}"/>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2995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52" name="Shape 661">
            <a:extLst>
              <a:ext uri="{FF2B5EF4-FFF2-40B4-BE49-F238E27FC236}">
                <a16:creationId xmlns:a16="http://schemas.microsoft.com/office/drawing/2014/main" xmlns="" id="{53693215-0695-44EB-A96B-A78ECFE5CF36}"/>
              </a:ext>
            </a:extLst>
          </p:cNvPr>
          <p:cNvSpPr txBox="1">
            <a:spLocks/>
          </p:cNvSpPr>
          <p:nvPr/>
        </p:nvSpPr>
        <p:spPr>
          <a:xfrm>
            <a:off x="868237" y="1637391"/>
            <a:ext cx="6429710"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-16</a:t>
            </a:r>
            <a:endParaRPr lang="zh-TW" altLang="en-US" sz="3200" b="1" dirty="0">
              <a:solidFill>
                <a:srgbClr val="CC6600"/>
              </a:solidFill>
              <a:latin typeface="Microsoft YaHei" pitchFamily="34" charset="-122"/>
              <a:ea typeface="Microsoft YaHei" pitchFamily="34" charset="-122"/>
            </a:endParaRPr>
          </a:p>
        </p:txBody>
      </p:sp>
      <p:sp>
        <p:nvSpPr>
          <p:cNvPr id="6" name="Shape 662">
            <a:extLst>
              <a:ext uri="{FF2B5EF4-FFF2-40B4-BE49-F238E27FC236}">
                <a16:creationId xmlns:a16="http://schemas.microsoft.com/office/drawing/2014/main" xmlns="" id="{19409816-8941-4248-BC21-18C7DF15A6AA}"/>
              </a:ext>
            </a:extLst>
          </p:cNvPr>
          <p:cNvSpPr txBox="1">
            <a:spLocks/>
          </p:cNvSpPr>
          <p:nvPr/>
        </p:nvSpPr>
        <p:spPr>
          <a:xfrm>
            <a:off x="882595" y="2226859"/>
            <a:ext cx="3718130"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表</a:t>
            </a:r>
            <a:r>
              <a:rPr lang="en-US" altLang="zh-TW" b="1" u="sng" dirty="0">
                <a:solidFill>
                  <a:schemeClr val="accent3">
                    <a:lumMod val="75000"/>
                  </a:schemeClr>
                </a:solidFill>
                <a:latin typeface="Microsoft YaHei" panose="020B0503020204020204" pitchFamily="34" charset="-122"/>
                <a:ea typeface="Microsoft YaHei" panose="020B0503020204020204" pitchFamily="34" charset="-122"/>
              </a:rPr>
              <a:t>B</a:t>
            </a: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、生涯發展教育</a:t>
            </a:r>
          </a:p>
        </p:txBody>
      </p:sp>
      <p:sp>
        <p:nvSpPr>
          <p:cNvPr id="10" name="圓角化同側角落矩形 23">
            <a:extLst>
              <a:ext uri="{FF2B5EF4-FFF2-40B4-BE49-F238E27FC236}">
                <a16:creationId xmlns:a16="http://schemas.microsoft.com/office/drawing/2014/main" xmlns="" id="{693F9389-1CB6-48F8-A913-FB9856EA7541}"/>
              </a:ext>
            </a:extLst>
          </p:cNvPr>
          <p:cNvSpPr/>
          <p:nvPr/>
        </p:nvSpPr>
        <p:spPr>
          <a:xfrm>
            <a:off x="640285" y="2924366"/>
            <a:ext cx="2991436" cy="483265"/>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三、學生學習與輔導</a:t>
            </a:r>
          </a:p>
        </p:txBody>
      </p:sp>
      <p:graphicFrame>
        <p:nvGraphicFramePr>
          <p:cNvPr id="12" name="Group 112">
            <a:extLst>
              <a:ext uri="{FF2B5EF4-FFF2-40B4-BE49-F238E27FC236}">
                <a16:creationId xmlns:a16="http://schemas.microsoft.com/office/drawing/2014/main" xmlns="" id="{6995C7D5-3AD3-42BC-BAF6-5458A451CBD6}"/>
              </a:ext>
            </a:extLst>
          </p:cNvPr>
          <p:cNvGraphicFramePr>
            <a:graphicFrameLocks noGrp="1"/>
          </p:cNvGraphicFramePr>
          <p:nvPr>
            <p:extLst>
              <p:ext uri="{D42A27DB-BD31-4B8C-83A1-F6EECF244321}">
                <p14:modId xmlns:p14="http://schemas.microsoft.com/office/powerpoint/2010/main" val="736018203"/>
              </p:ext>
            </p:extLst>
          </p:nvPr>
        </p:nvGraphicFramePr>
        <p:xfrm>
          <a:off x="640285" y="3407631"/>
          <a:ext cx="7920880" cy="2681471"/>
        </p:xfrm>
        <a:graphic>
          <a:graphicData uri="http://schemas.openxmlformats.org/drawingml/2006/table">
            <a:tbl>
              <a:tblPr/>
              <a:tblGrid>
                <a:gridCol w="1224136">
                  <a:extLst>
                    <a:ext uri="{9D8B030D-6E8A-4147-A177-3AD203B41FA5}">
                      <a16:colId xmlns:a16="http://schemas.microsoft.com/office/drawing/2014/main" xmlns="" val="20000"/>
                    </a:ext>
                  </a:extLst>
                </a:gridCol>
                <a:gridCol w="3888432">
                  <a:extLst>
                    <a:ext uri="{9D8B030D-6E8A-4147-A177-3AD203B41FA5}">
                      <a16:colId xmlns:a16="http://schemas.microsoft.com/office/drawing/2014/main" xmlns="" val="20001"/>
                    </a:ext>
                  </a:extLst>
                </a:gridCol>
                <a:gridCol w="2808312">
                  <a:extLst>
                    <a:ext uri="{9D8B030D-6E8A-4147-A177-3AD203B41FA5}">
                      <a16:colId xmlns:a16="http://schemas.microsoft.com/office/drawing/2014/main" xmlns="" val="20002"/>
                    </a:ext>
                  </a:extLst>
                </a:gridCol>
              </a:tblGrid>
              <a:tr h="39953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參考資料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2281940">
                <a:tc>
                  <a:txBody>
                    <a:bodyPr/>
                    <a:lstStyle/>
                    <a:p>
                      <a:pPr marL="180975" marR="0" lvl="0" indent="-180975"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國中學生生涯檔案及生涯</a:t>
                      </a:r>
                      <a:r>
                        <a:rPr kumimoji="0" lang="zh-TW" altLang="en-US"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發展紀錄手</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冊</a:t>
                      </a:r>
                    </a:p>
                  </a:txBody>
                  <a:tcPr marL="87375" marR="87375" marT="43681" marB="4368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能瞭解學生生涯檔案及</a:t>
                      </a:r>
                      <a:r>
                        <a:rPr kumimoji="0" lang="zh-TW" altLang="en-US"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生涯發展紀錄手冊之意義，參考應用於教學活動中並適時指導學生充實其內容</a:t>
                      </a:r>
                      <a:endParaRPr kumimoji="0" lang="en-US"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1-2.</a:t>
                      </a:r>
                      <a:r>
                        <a:rPr kumimoji="0" lang="zh-TW" altLang="en-US"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能運用生涯檔案及生涯發展紀錄手冊輔導學生進路選擇</a:t>
                      </a:r>
                      <a:endParaRPr kumimoji="0" lang="en-US"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1-3.</a:t>
                      </a:r>
                      <a:r>
                        <a:rPr kumimoji="0" lang="zh-TW" altLang="en-US"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能訂定學生生涯檔案和生涯發展紀</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錄手冊管理及檢核辦法並確實實施</a:t>
                      </a:r>
                    </a:p>
                  </a:txBody>
                  <a:tcPr marL="87375" marR="87375" marT="43681" marB="436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266700" marR="0" lvl="0" indent="-2667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國中學生生涯檔案</a:t>
                      </a:r>
                    </a:p>
                    <a:p>
                      <a:pPr marL="180975" marR="0" lvl="0" indent="-180975"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國中學生</a:t>
                      </a:r>
                      <a:r>
                        <a:rPr kumimoji="0" lang="zh-TW" altLang="en-US"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生涯發展紀錄</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手冊</a:t>
                      </a:r>
                      <a:endPar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endParaRPr>
                    </a:p>
                    <a:p>
                      <a:pPr marL="180975" marR="0" lvl="0" indent="-180975"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a:t>
                      </a:r>
                      <a:r>
                        <a:rPr kumimoji="0" lang="zh-TW" altLang="en-US" sz="16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學生生涯檔案和生涯</a:t>
                      </a:r>
                      <a:r>
                        <a:rPr kumimoji="0" lang="zh-TW" altLang="en-US" sz="1600" b="1" i="0" u="none" strike="noStrike" kern="1200" cap="none" normalizeH="0" baseline="0" dirty="0">
                          <a:ln>
                            <a:noFill/>
                          </a:ln>
                          <a:solidFill>
                            <a:srgbClr val="0070C0"/>
                          </a:solidFill>
                          <a:effectLst/>
                          <a:latin typeface="Microsoft YaHei" panose="020B0503020204020204" pitchFamily="34" charset="-122"/>
                          <a:ea typeface="Microsoft YaHei" panose="020B0503020204020204" pitchFamily="34" charset="-122"/>
                          <a:cs typeface="+mn-cs"/>
                        </a:rPr>
                        <a:t>發展紀</a:t>
                      </a:r>
                      <a:r>
                        <a:rPr kumimoji="0" lang="zh-TW" altLang="en-US" sz="16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錄手冊保管及檢核辦法</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，並有具體檢核紀錄</a:t>
                      </a:r>
                    </a:p>
                  </a:txBody>
                  <a:tcPr marL="87375" marR="87375" marT="43681" marB="4368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sp>
        <p:nvSpPr>
          <p:cNvPr id="14" name="文字方塊 13">
            <a:extLst>
              <a:ext uri="{FF2B5EF4-FFF2-40B4-BE49-F238E27FC236}">
                <a16:creationId xmlns:a16="http://schemas.microsoft.com/office/drawing/2014/main" xmlns="" id="{38478FF8-005B-4180-981C-7E614C07CEC0}"/>
              </a:ext>
            </a:extLst>
          </p:cNvPr>
          <p:cNvSpPr txBox="1"/>
          <p:nvPr/>
        </p:nvSpPr>
        <p:spPr>
          <a:xfrm>
            <a:off x="2053087" y="517860"/>
            <a:ext cx="5145155"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5" name="矩形 14">
            <a:extLst>
              <a:ext uri="{FF2B5EF4-FFF2-40B4-BE49-F238E27FC236}">
                <a16:creationId xmlns:a16="http://schemas.microsoft.com/office/drawing/2014/main" xmlns="" id="{69B6343A-5D7E-4476-AF03-D8313248E26F}"/>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6" name="直接连接符 56">
            <a:extLst>
              <a:ext uri="{FF2B5EF4-FFF2-40B4-BE49-F238E27FC236}">
                <a16:creationId xmlns:a16="http://schemas.microsoft.com/office/drawing/2014/main" xmlns="" id="{563BA235-4BD0-42C8-A4E1-EC02E1F29169}"/>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140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7" name="文字方塊 6">
            <a:extLst>
              <a:ext uri="{FF2B5EF4-FFF2-40B4-BE49-F238E27FC236}">
                <a16:creationId xmlns:a16="http://schemas.microsoft.com/office/drawing/2014/main" xmlns="" id="{DE41CD1E-CA0A-407A-8B2E-9BC9B76595F8}"/>
              </a:ext>
            </a:extLst>
          </p:cNvPr>
          <p:cNvSpPr txBox="1"/>
          <p:nvPr/>
        </p:nvSpPr>
        <p:spPr>
          <a:xfrm>
            <a:off x="4751824" y="3425039"/>
            <a:ext cx="3925282" cy="666977"/>
          </a:xfrm>
          <a:prstGeom prst="rect">
            <a:avLst/>
          </a:prstGeom>
          <a:noFill/>
        </p:spPr>
        <p:txBody>
          <a:bodyPr wrap="square" rtlCol="0">
            <a:spAutoFit/>
          </a:bodyPr>
          <a:lstStyle/>
          <a:p>
            <a:pPr algn="ctr">
              <a:defRPr/>
            </a:pPr>
            <a:r>
              <a:rPr lang="zh-TW" altLang="en-US" b="1" dirty="0">
                <a:latin typeface="Microsoft YaHei" pitchFamily="34" charset="-122"/>
                <a:ea typeface="Microsoft YaHei" pitchFamily="34" charset="-122"/>
                <a:cs typeface="Times New Roman" panose="02020603050405020304" pitchFamily="18" charset="0"/>
              </a:rPr>
              <a:t>參考資料</a:t>
            </a:r>
            <a:r>
              <a:rPr lang="en-US" altLang="zh-TW" b="1" dirty="0">
                <a:latin typeface="Microsoft YaHei" pitchFamily="34" charset="-122"/>
                <a:ea typeface="Microsoft YaHei" pitchFamily="34" charset="-122"/>
                <a:cs typeface="Times New Roman" panose="02020603050405020304" pitchFamily="18" charset="0"/>
              </a:rPr>
              <a:t>-</a:t>
            </a:r>
            <a:r>
              <a:rPr lang="zh-TW" altLang="en-US" b="1" dirty="0">
                <a:latin typeface="Microsoft YaHei" pitchFamily="34" charset="-122"/>
                <a:ea typeface="Microsoft YaHei" pitchFamily="34" charset="-122"/>
                <a:cs typeface="Times New Roman" panose="02020603050405020304" pitchFamily="18" charset="0"/>
              </a:rPr>
              <a:t>生涯檔案教學檢核表</a:t>
            </a:r>
            <a:endParaRPr lang="en-US" altLang="zh-TW" b="1" dirty="0">
              <a:latin typeface="Microsoft YaHei" pitchFamily="34" charset="-122"/>
              <a:ea typeface="Microsoft YaHei" pitchFamily="34" charset="-122"/>
              <a:cs typeface="Times New Roman" panose="02020603050405020304" pitchFamily="18" charset="0"/>
            </a:endParaRPr>
          </a:p>
          <a:p>
            <a:pPr algn="ctr">
              <a:defRPr/>
            </a:pPr>
            <a:r>
              <a:rPr lang="en-US" altLang="zh-TW" b="1" dirty="0">
                <a:solidFill>
                  <a:schemeClr val="tx1"/>
                </a:solidFill>
                <a:latin typeface="Microsoft YaHei" pitchFamily="34" charset="-122"/>
                <a:ea typeface="Microsoft YaHei" pitchFamily="34" charset="-122"/>
                <a:cs typeface="Times New Roman" panose="02020603050405020304" pitchFamily="18" charset="0"/>
              </a:rPr>
              <a:t>(</a:t>
            </a:r>
            <a:r>
              <a:rPr lang="zh-TW" altLang="en-US" b="1" dirty="0">
                <a:solidFill>
                  <a:schemeClr val="tx1"/>
                </a:solidFill>
                <a:latin typeface="Microsoft YaHei" pitchFamily="34" charset="-122"/>
                <a:ea typeface="Microsoft YaHei" pitchFamily="34" charset="-122"/>
                <a:cs typeface="Times New Roman" panose="02020603050405020304" pitchFamily="18" charset="0"/>
              </a:rPr>
              <a:t>工作手冊</a:t>
            </a:r>
            <a:r>
              <a:rPr lang="en-US" altLang="zh-TW" b="1" dirty="0">
                <a:solidFill>
                  <a:schemeClr val="tx1"/>
                </a:solidFill>
                <a:latin typeface="Microsoft YaHei" pitchFamily="34" charset="-122"/>
                <a:ea typeface="Microsoft YaHei" pitchFamily="34" charset="-122"/>
                <a:cs typeface="Times New Roman" panose="02020603050405020304" pitchFamily="18" charset="0"/>
              </a:rPr>
              <a:t>P.145~147)</a:t>
            </a:r>
            <a:endParaRPr lang="zh-TW" altLang="en-US" b="1" dirty="0">
              <a:solidFill>
                <a:schemeClr val="tx1"/>
              </a:solidFill>
              <a:latin typeface="Microsoft YaHei" pitchFamily="34" charset="-122"/>
              <a:ea typeface="Microsoft YaHei" pitchFamily="34" charset="-122"/>
              <a:cs typeface="Times New Roman" panose="02020603050405020304" pitchFamily="18" charset="0"/>
            </a:endParaRPr>
          </a:p>
        </p:txBody>
      </p:sp>
      <p:pic>
        <p:nvPicPr>
          <p:cNvPr id="3" name="圖片 2">
            <a:extLst>
              <a:ext uri="{FF2B5EF4-FFF2-40B4-BE49-F238E27FC236}">
                <a16:creationId xmlns:a16="http://schemas.microsoft.com/office/drawing/2014/main" xmlns="" id="{E2A108DA-54A1-4838-88B5-0FF72D3CDC73}"/>
              </a:ext>
            </a:extLst>
          </p:cNvPr>
          <p:cNvPicPr>
            <a:picLocks noChangeAspect="1"/>
          </p:cNvPicPr>
          <p:nvPr/>
        </p:nvPicPr>
        <p:blipFill>
          <a:blip r:embed="rId3"/>
          <a:stretch>
            <a:fillRect/>
          </a:stretch>
        </p:blipFill>
        <p:spPr>
          <a:xfrm>
            <a:off x="1313637" y="1230215"/>
            <a:ext cx="3446415" cy="5283242"/>
          </a:xfrm>
          <a:prstGeom prst="rect">
            <a:avLst/>
          </a:prstGeom>
          <a:ln>
            <a:solidFill>
              <a:schemeClr val="tx1"/>
            </a:solidFill>
          </a:ln>
        </p:spPr>
      </p:pic>
      <p:sp>
        <p:nvSpPr>
          <p:cNvPr id="10" name="文字方塊 9">
            <a:extLst>
              <a:ext uri="{FF2B5EF4-FFF2-40B4-BE49-F238E27FC236}">
                <a16:creationId xmlns:a16="http://schemas.microsoft.com/office/drawing/2014/main" xmlns="" id="{504E607E-2C75-4438-8B2C-FAE12D5CAF3C}"/>
              </a:ext>
            </a:extLst>
          </p:cNvPr>
          <p:cNvSpPr txBox="1"/>
          <p:nvPr/>
        </p:nvSpPr>
        <p:spPr>
          <a:xfrm>
            <a:off x="2053088" y="517860"/>
            <a:ext cx="4868707"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2" name="矩形 11">
            <a:extLst>
              <a:ext uri="{FF2B5EF4-FFF2-40B4-BE49-F238E27FC236}">
                <a16:creationId xmlns:a16="http://schemas.microsoft.com/office/drawing/2014/main" xmlns="" id="{B9623B1A-896E-4398-ACD7-39CB41F19343}"/>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3" name="直接连接符 56">
            <a:extLst>
              <a:ext uri="{FF2B5EF4-FFF2-40B4-BE49-F238E27FC236}">
                <a16:creationId xmlns:a16="http://schemas.microsoft.com/office/drawing/2014/main" xmlns="" id="{6E4AA620-5D23-46C1-9D14-5CE8597CECF4}"/>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5563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8" name="文字方塊 7">
            <a:extLst>
              <a:ext uri="{FF2B5EF4-FFF2-40B4-BE49-F238E27FC236}">
                <a16:creationId xmlns:a16="http://schemas.microsoft.com/office/drawing/2014/main" xmlns="" id="{1ED84260-D93F-4DD6-89DE-7238DCC2C7AF}"/>
              </a:ext>
            </a:extLst>
          </p:cNvPr>
          <p:cNvSpPr txBox="1"/>
          <p:nvPr/>
        </p:nvSpPr>
        <p:spPr>
          <a:xfrm>
            <a:off x="2419618" y="1208288"/>
            <a:ext cx="3897258" cy="666977"/>
          </a:xfrm>
          <a:prstGeom prst="rect">
            <a:avLst/>
          </a:prstGeom>
          <a:noFill/>
        </p:spPr>
        <p:txBody>
          <a:bodyPr wrap="square" rtlCol="0">
            <a:spAutoFit/>
          </a:bodyPr>
          <a:lstStyle/>
          <a:p>
            <a:pPr algn="ctr">
              <a:defRPr/>
            </a:pPr>
            <a:r>
              <a:rPr lang="zh-TW" altLang="en-US" b="1" dirty="0">
                <a:latin typeface="Microsoft YaHei" pitchFamily="34" charset="-122"/>
                <a:ea typeface="Microsoft YaHei" pitchFamily="34" charset="-122"/>
                <a:cs typeface="Times New Roman" panose="02020603050405020304" pitchFamily="18" charset="0"/>
              </a:rPr>
              <a:t>參考資料</a:t>
            </a:r>
            <a:r>
              <a:rPr lang="en-US" altLang="zh-TW" b="1" dirty="0">
                <a:latin typeface="Microsoft YaHei" pitchFamily="34" charset="-122"/>
                <a:ea typeface="Microsoft YaHei" pitchFamily="34" charset="-122"/>
                <a:cs typeface="Times New Roman" panose="02020603050405020304" pitchFamily="18" charset="0"/>
              </a:rPr>
              <a:t>-</a:t>
            </a:r>
            <a:r>
              <a:rPr lang="zh-TW" altLang="en-US" b="1" dirty="0">
                <a:latin typeface="Microsoft YaHei" pitchFamily="34" charset="-122"/>
                <a:ea typeface="Microsoft YaHei" pitchFamily="34" charset="-122"/>
                <a:cs typeface="Times New Roman" panose="02020603050405020304" pitchFamily="18" charset="0"/>
              </a:rPr>
              <a:t>生涯檔案教學檢核表</a:t>
            </a:r>
            <a:endParaRPr lang="en-US" altLang="zh-TW" b="1" dirty="0">
              <a:latin typeface="Microsoft YaHei" pitchFamily="34" charset="-122"/>
              <a:ea typeface="Microsoft YaHei" pitchFamily="34" charset="-122"/>
              <a:cs typeface="Times New Roman" panose="02020603050405020304" pitchFamily="18" charset="0"/>
            </a:endParaRPr>
          </a:p>
          <a:p>
            <a:pPr algn="ctr">
              <a:defRPr/>
            </a:pPr>
            <a:r>
              <a:rPr lang="en-US" altLang="zh-TW" b="1" dirty="0">
                <a:solidFill>
                  <a:schemeClr val="tx1"/>
                </a:solidFill>
                <a:latin typeface="Microsoft YaHei" pitchFamily="34" charset="-122"/>
                <a:ea typeface="Microsoft YaHei" pitchFamily="34" charset="-122"/>
                <a:cs typeface="Times New Roman" panose="02020603050405020304" pitchFamily="18" charset="0"/>
              </a:rPr>
              <a:t>(</a:t>
            </a:r>
            <a:r>
              <a:rPr lang="zh-TW" altLang="en-US" b="1" dirty="0">
                <a:solidFill>
                  <a:schemeClr val="tx1"/>
                </a:solidFill>
                <a:latin typeface="Microsoft YaHei" pitchFamily="34" charset="-122"/>
                <a:ea typeface="Microsoft YaHei" pitchFamily="34" charset="-122"/>
                <a:cs typeface="Times New Roman" panose="02020603050405020304" pitchFamily="18" charset="0"/>
              </a:rPr>
              <a:t>工作手冊</a:t>
            </a:r>
            <a:r>
              <a:rPr lang="en-US" altLang="zh-TW" b="1" dirty="0">
                <a:solidFill>
                  <a:schemeClr val="tx1"/>
                </a:solidFill>
                <a:latin typeface="Microsoft YaHei" pitchFamily="34" charset="-122"/>
                <a:ea typeface="Microsoft YaHei" pitchFamily="34" charset="-122"/>
                <a:cs typeface="Times New Roman" panose="02020603050405020304" pitchFamily="18" charset="0"/>
              </a:rPr>
              <a:t>P.145~147)</a:t>
            </a:r>
            <a:endParaRPr lang="zh-TW" altLang="en-US" b="1" dirty="0">
              <a:solidFill>
                <a:schemeClr val="tx1"/>
              </a:solidFill>
              <a:latin typeface="Microsoft YaHei" pitchFamily="34" charset="-122"/>
              <a:ea typeface="Microsoft YaHei" pitchFamily="34" charset="-122"/>
              <a:cs typeface="Times New Roman" panose="02020603050405020304" pitchFamily="18" charset="0"/>
            </a:endParaRPr>
          </a:p>
        </p:txBody>
      </p:sp>
      <p:grpSp>
        <p:nvGrpSpPr>
          <p:cNvPr id="13" name="群組 12">
            <a:extLst>
              <a:ext uri="{FF2B5EF4-FFF2-40B4-BE49-F238E27FC236}">
                <a16:creationId xmlns:a16="http://schemas.microsoft.com/office/drawing/2014/main" xmlns="" id="{AD59D411-C286-4ED2-9C94-54D99CE0C6F2}"/>
              </a:ext>
            </a:extLst>
          </p:cNvPr>
          <p:cNvGrpSpPr/>
          <p:nvPr/>
        </p:nvGrpSpPr>
        <p:grpSpPr>
          <a:xfrm>
            <a:off x="956235" y="1901006"/>
            <a:ext cx="7266543" cy="4471650"/>
            <a:chOff x="188377" y="1962905"/>
            <a:chExt cx="8892513" cy="5897936"/>
          </a:xfrm>
        </p:grpSpPr>
        <p:pic>
          <p:nvPicPr>
            <p:cNvPr id="3" name="圖片 2">
              <a:extLst>
                <a:ext uri="{FF2B5EF4-FFF2-40B4-BE49-F238E27FC236}">
                  <a16:creationId xmlns:a16="http://schemas.microsoft.com/office/drawing/2014/main" xmlns="" id="{CA6C91C8-9C76-436D-BCC4-A3FF2B20A21A}"/>
                </a:ext>
              </a:extLst>
            </p:cNvPr>
            <p:cNvPicPr>
              <a:picLocks noChangeAspect="1"/>
            </p:cNvPicPr>
            <p:nvPr/>
          </p:nvPicPr>
          <p:blipFill>
            <a:blip r:embed="rId3"/>
            <a:stretch>
              <a:fillRect/>
            </a:stretch>
          </p:blipFill>
          <p:spPr>
            <a:xfrm>
              <a:off x="188377" y="1963315"/>
              <a:ext cx="4258504" cy="5897526"/>
            </a:xfrm>
            <a:prstGeom prst="rect">
              <a:avLst/>
            </a:prstGeom>
            <a:ln>
              <a:solidFill>
                <a:schemeClr val="tx1"/>
              </a:solidFill>
            </a:ln>
          </p:spPr>
        </p:pic>
        <p:pic>
          <p:nvPicPr>
            <p:cNvPr id="5" name="圖片 4">
              <a:extLst>
                <a:ext uri="{FF2B5EF4-FFF2-40B4-BE49-F238E27FC236}">
                  <a16:creationId xmlns:a16="http://schemas.microsoft.com/office/drawing/2014/main" xmlns="" id="{CE249A2F-F314-41EE-8E9D-0AA7FC661D05}"/>
                </a:ext>
              </a:extLst>
            </p:cNvPr>
            <p:cNvPicPr>
              <a:picLocks noChangeAspect="1"/>
            </p:cNvPicPr>
            <p:nvPr/>
          </p:nvPicPr>
          <p:blipFill rotWithShape="1">
            <a:blip r:embed="rId4"/>
            <a:srcRect l="1057" r="1509"/>
            <a:stretch/>
          </p:blipFill>
          <p:spPr>
            <a:xfrm>
              <a:off x="4524528" y="1962905"/>
              <a:ext cx="4556362" cy="5897526"/>
            </a:xfrm>
            <a:prstGeom prst="rect">
              <a:avLst/>
            </a:prstGeom>
            <a:ln>
              <a:solidFill>
                <a:schemeClr val="tx1"/>
              </a:solidFill>
            </a:ln>
          </p:spPr>
        </p:pic>
      </p:grpSp>
      <p:sp>
        <p:nvSpPr>
          <p:cNvPr id="9" name="文字方塊 8">
            <a:extLst>
              <a:ext uri="{FF2B5EF4-FFF2-40B4-BE49-F238E27FC236}">
                <a16:creationId xmlns:a16="http://schemas.microsoft.com/office/drawing/2014/main" xmlns="" id="{940ED7E0-9526-4C3D-A887-4F04E6187EB2}"/>
              </a:ext>
            </a:extLst>
          </p:cNvPr>
          <p:cNvSpPr txBox="1"/>
          <p:nvPr/>
        </p:nvSpPr>
        <p:spPr>
          <a:xfrm>
            <a:off x="2053087" y="517860"/>
            <a:ext cx="5070727"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2" name="矩形 11">
            <a:extLst>
              <a:ext uri="{FF2B5EF4-FFF2-40B4-BE49-F238E27FC236}">
                <a16:creationId xmlns:a16="http://schemas.microsoft.com/office/drawing/2014/main" xmlns="" id="{196A5AC5-8095-45B9-BA84-418076B0563C}"/>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4" name="直接连接符 56">
            <a:extLst>
              <a:ext uri="{FF2B5EF4-FFF2-40B4-BE49-F238E27FC236}">
                <a16:creationId xmlns:a16="http://schemas.microsoft.com/office/drawing/2014/main" xmlns="" id="{546AE0BC-11F0-4231-855B-DC1633CF29BC}"/>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2227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7" name="文字方塊 6">
            <a:extLst>
              <a:ext uri="{FF2B5EF4-FFF2-40B4-BE49-F238E27FC236}">
                <a16:creationId xmlns:a16="http://schemas.microsoft.com/office/drawing/2014/main" xmlns="" id="{BDFEF89F-6DE7-4BB2-8A90-E395D881DF11}"/>
              </a:ext>
            </a:extLst>
          </p:cNvPr>
          <p:cNvSpPr txBox="1"/>
          <p:nvPr/>
        </p:nvSpPr>
        <p:spPr>
          <a:xfrm>
            <a:off x="2350588" y="1127029"/>
            <a:ext cx="4277341" cy="666977"/>
          </a:xfrm>
          <a:prstGeom prst="rect">
            <a:avLst/>
          </a:prstGeom>
          <a:noFill/>
        </p:spPr>
        <p:txBody>
          <a:bodyPr wrap="square" rtlCol="0">
            <a:spAutoFit/>
          </a:bodyPr>
          <a:lstStyle/>
          <a:p>
            <a:pPr algn="ctr">
              <a:defRPr/>
            </a:pPr>
            <a:r>
              <a:rPr lang="zh-TW" altLang="en-US" b="1" dirty="0">
                <a:latin typeface="Microsoft YaHei" pitchFamily="34" charset="-122"/>
                <a:ea typeface="Microsoft YaHei" pitchFamily="34" charset="-122"/>
                <a:cs typeface="Times New Roman" panose="02020603050405020304" pitchFamily="18" charset="0"/>
              </a:rPr>
              <a:t>參考資料</a:t>
            </a:r>
            <a:r>
              <a:rPr lang="en-US" altLang="zh-TW" b="1" dirty="0">
                <a:latin typeface="Microsoft YaHei" pitchFamily="34" charset="-122"/>
                <a:ea typeface="Microsoft YaHei" pitchFamily="34" charset="-122"/>
                <a:cs typeface="Times New Roman" panose="02020603050405020304" pitchFamily="18" charset="0"/>
              </a:rPr>
              <a:t>-</a:t>
            </a:r>
            <a:r>
              <a:rPr lang="zh-TW" altLang="en-US" b="1" dirty="0">
                <a:latin typeface="Microsoft YaHei" pitchFamily="34" charset="-122"/>
                <a:ea typeface="Microsoft YaHei" pitchFamily="34" charset="-122"/>
                <a:cs typeface="Times New Roman" panose="02020603050405020304" pitchFamily="18" charset="0"/>
              </a:rPr>
              <a:t>紀錄手冊檢核表</a:t>
            </a:r>
            <a:endParaRPr lang="en-US" altLang="zh-TW" b="1" dirty="0">
              <a:latin typeface="Microsoft YaHei" pitchFamily="34" charset="-122"/>
              <a:ea typeface="Microsoft YaHei" pitchFamily="34" charset="-122"/>
              <a:cs typeface="Times New Roman" panose="02020603050405020304" pitchFamily="18" charset="0"/>
            </a:endParaRPr>
          </a:p>
          <a:p>
            <a:pPr algn="ctr">
              <a:defRPr/>
            </a:pPr>
            <a:r>
              <a:rPr lang="en-US" altLang="zh-TW" b="1" dirty="0">
                <a:solidFill>
                  <a:schemeClr val="tx1"/>
                </a:solidFill>
                <a:latin typeface="Microsoft YaHei" pitchFamily="34" charset="-122"/>
                <a:ea typeface="Microsoft YaHei" pitchFamily="34" charset="-122"/>
                <a:cs typeface="Times New Roman" panose="02020603050405020304" pitchFamily="18" charset="0"/>
              </a:rPr>
              <a:t>(</a:t>
            </a:r>
            <a:r>
              <a:rPr lang="zh-TW" altLang="en-US" b="1" dirty="0">
                <a:solidFill>
                  <a:schemeClr val="tx1"/>
                </a:solidFill>
                <a:latin typeface="Microsoft YaHei" pitchFamily="34" charset="-122"/>
                <a:ea typeface="Microsoft YaHei" pitchFamily="34" charset="-122"/>
                <a:cs typeface="Times New Roman" panose="02020603050405020304" pitchFamily="18" charset="0"/>
              </a:rPr>
              <a:t>工作手冊</a:t>
            </a:r>
            <a:r>
              <a:rPr lang="en-US" altLang="zh-TW" b="1" dirty="0">
                <a:solidFill>
                  <a:schemeClr val="tx1"/>
                </a:solidFill>
                <a:latin typeface="Microsoft YaHei" pitchFamily="34" charset="-122"/>
                <a:ea typeface="Microsoft YaHei" pitchFamily="34" charset="-122"/>
                <a:cs typeface="Times New Roman" panose="02020603050405020304" pitchFamily="18" charset="0"/>
              </a:rPr>
              <a:t>P.151~152</a:t>
            </a:r>
            <a:r>
              <a:rPr lang="en-US" altLang="zh-TW" b="1" dirty="0">
                <a:latin typeface="Microsoft YaHei" pitchFamily="34" charset="-122"/>
                <a:ea typeface="Microsoft YaHei" pitchFamily="34" charset="-122"/>
                <a:cs typeface="Times New Roman" panose="02020603050405020304" pitchFamily="18" charset="0"/>
              </a:rPr>
              <a:t>)</a:t>
            </a:r>
            <a:endParaRPr lang="zh-TW" altLang="en-US" b="1" dirty="0">
              <a:latin typeface="Microsoft YaHei" pitchFamily="34" charset="-122"/>
              <a:ea typeface="Microsoft YaHei" pitchFamily="34" charset="-122"/>
              <a:cs typeface="Times New Roman" panose="02020603050405020304" pitchFamily="18" charset="0"/>
            </a:endParaRPr>
          </a:p>
        </p:txBody>
      </p:sp>
      <p:grpSp>
        <p:nvGrpSpPr>
          <p:cNvPr id="6" name="群組 5">
            <a:extLst>
              <a:ext uri="{FF2B5EF4-FFF2-40B4-BE49-F238E27FC236}">
                <a16:creationId xmlns:a16="http://schemas.microsoft.com/office/drawing/2014/main" xmlns="" id="{B89F0688-E4DA-4518-981D-683D941AEE3F}"/>
              </a:ext>
            </a:extLst>
          </p:cNvPr>
          <p:cNvGrpSpPr/>
          <p:nvPr/>
        </p:nvGrpSpPr>
        <p:grpSpPr>
          <a:xfrm>
            <a:off x="817199" y="1796886"/>
            <a:ext cx="7469709" cy="4639783"/>
            <a:chOff x="-3153222" y="-308640"/>
            <a:chExt cx="7469709" cy="4639783"/>
          </a:xfrm>
        </p:grpSpPr>
        <p:sp>
          <p:nvSpPr>
            <p:cNvPr id="9" name="矩形 8">
              <a:extLst>
                <a:ext uri="{FF2B5EF4-FFF2-40B4-BE49-F238E27FC236}">
                  <a16:creationId xmlns:a16="http://schemas.microsoft.com/office/drawing/2014/main" xmlns="" id="{78172C3F-C97A-4F50-9A6C-840D5FF7C6F9}"/>
                </a:ext>
              </a:extLst>
            </p:cNvPr>
            <p:cNvSpPr/>
            <p:nvPr/>
          </p:nvSpPr>
          <p:spPr bwMode="auto">
            <a:xfrm>
              <a:off x="3619610" y="589174"/>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圖片 2">
              <a:extLst>
                <a:ext uri="{FF2B5EF4-FFF2-40B4-BE49-F238E27FC236}">
                  <a16:creationId xmlns:a16="http://schemas.microsoft.com/office/drawing/2014/main" xmlns="" id="{445C44E7-1D9E-4423-9752-006CDA43721F}"/>
                </a:ext>
              </a:extLst>
            </p:cNvPr>
            <p:cNvPicPr>
              <a:picLocks noChangeAspect="1"/>
            </p:cNvPicPr>
            <p:nvPr/>
          </p:nvPicPr>
          <p:blipFill rotWithShape="1">
            <a:blip r:embed="rId3"/>
            <a:srcRect t="1" b="680"/>
            <a:stretch/>
          </p:blipFill>
          <p:spPr>
            <a:xfrm>
              <a:off x="-3153222" y="-304356"/>
              <a:ext cx="3663119" cy="4635499"/>
            </a:xfrm>
            <a:prstGeom prst="rect">
              <a:avLst/>
            </a:prstGeom>
            <a:ln>
              <a:solidFill>
                <a:schemeClr val="tx1"/>
              </a:solidFill>
            </a:ln>
          </p:spPr>
        </p:pic>
        <p:pic>
          <p:nvPicPr>
            <p:cNvPr id="5" name="圖片 4">
              <a:extLst>
                <a:ext uri="{FF2B5EF4-FFF2-40B4-BE49-F238E27FC236}">
                  <a16:creationId xmlns:a16="http://schemas.microsoft.com/office/drawing/2014/main" xmlns="" id="{65C46A5B-3DE5-4B34-8932-57D7A34C5BE1}"/>
                </a:ext>
              </a:extLst>
            </p:cNvPr>
            <p:cNvPicPr>
              <a:picLocks noChangeAspect="1"/>
            </p:cNvPicPr>
            <p:nvPr/>
          </p:nvPicPr>
          <p:blipFill rotWithShape="1">
            <a:blip r:embed="rId4"/>
            <a:srcRect b="2093"/>
            <a:stretch/>
          </p:blipFill>
          <p:spPr>
            <a:xfrm>
              <a:off x="583674" y="-308640"/>
              <a:ext cx="3732813" cy="4635500"/>
            </a:xfrm>
            <a:prstGeom prst="rect">
              <a:avLst/>
            </a:prstGeom>
            <a:ln>
              <a:solidFill>
                <a:schemeClr val="tx1"/>
              </a:solidFill>
            </a:ln>
          </p:spPr>
        </p:pic>
      </p:grpSp>
      <p:sp>
        <p:nvSpPr>
          <p:cNvPr id="10" name="文字方塊 9">
            <a:extLst>
              <a:ext uri="{FF2B5EF4-FFF2-40B4-BE49-F238E27FC236}">
                <a16:creationId xmlns:a16="http://schemas.microsoft.com/office/drawing/2014/main" xmlns="" id="{C33BECD7-A5EA-4491-93BB-7F36CC67B221}"/>
              </a:ext>
            </a:extLst>
          </p:cNvPr>
          <p:cNvSpPr txBox="1"/>
          <p:nvPr/>
        </p:nvSpPr>
        <p:spPr>
          <a:xfrm>
            <a:off x="2053087" y="517860"/>
            <a:ext cx="4921871"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1" name="矩形 10">
            <a:extLst>
              <a:ext uri="{FF2B5EF4-FFF2-40B4-BE49-F238E27FC236}">
                <a16:creationId xmlns:a16="http://schemas.microsoft.com/office/drawing/2014/main" xmlns="" id="{6FFAC4E3-A849-491D-B245-8F68F912D5C1}"/>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3" name="直接连接符 56">
            <a:extLst>
              <a:ext uri="{FF2B5EF4-FFF2-40B4-BE49-F238E27FC236}">
                <a16:creationId xmlns:a16="http://schemas.microsoft.com/office/drawing/2014/main" xmlns="" id="{D3560148-34DC-49D8-8502-50DE3108AAA0}"/>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8484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52" name="Shape 661">
            <a:extLst>
              <a:ext uri="{FF2B5EF4-FFF2-40B4-BE49-F238E27FC236}">
                <a16:creationId xmlns:a16="http://schemas.microsoft.com/office/drawing/2014/main" xmlns="" id="{53693215-0695-44EB-A96B-A78ECFE5CF36}"/>
              </a:ext>
            </a:extLst>
          </p:cNvPr>
          <p:cNvSpPr txBox="1">
            <a:spLocks/>
          </p:cNvSpPr>
          <p:nvPr/>
        </p:nvSpPr>
        <p:spPr>
          <a:xfrm>
            <a:off x="767504" y="1188817"/>
            <a:ext cx="6383794"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-17</a:t>
            </a:r>
            <a:endParaRPr lang="zh-TW" altLang="en-US" sz="3200" b="1" dirty="0">
              <a:solidFill>
                <a:srgbClr val="CC6600"/>
              </a:solidFill>
              <a:latin typeface="Microsoft YaHei" pitchFamily="34" charset="-122"/>
              <a:ea typeface="Microsoft YaHei" pitchFamily="34" charset="-122"/>
            </a:endParaRPr>
          </a:p>
        </p:txBody>
      </p:sp>
      <p:sp>
        <p:nvSpPr>
          <p:cNvPr id="6" name="Shape 662">
            <a:extLst>
              <a:ext uri="{FF2B5EF4-FFF2-40B4-BE49-F238E27FC236}">
                <a16:creationId xmlns:a16="http://schemas.microsoft.com/office/drawing/2014/main" xmlns="" id="{19409816-8941-4248-BC21-18C7DF15A6AA}"/>
              </a:ext>
            </a:extLst>
          </p:cNvPr>
          <p:cNvSpPr txBox="1">
            <a:spLocks/>
          </p:cNvSpPr>
          <p:nvPr/>
        </p:nvSpPr>
        <p:spPr>
          <a:xfrm>
            <a:off x="781862" y="1778285"/>
            <a:ext cx="3718130"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表</a:t>
            </a:r>
            <a:r>
              <a:rPr lang="en-US" altLang="zh-TW" b="1" u="sng" dirty="0">
                <a:solidFill>
                  <a:schemeClr val="accent3">
                    <a:lumMod val="75000"/>
                  </a:schemeClr>
                </a:solidFill>
                <a:latin typeface="Microsoft YaHei" panose="020B0503020204020204" pitchFamily="34" charset="-122"/>
                <a:ea typeface="Microsoft YaHei" panose="020B0503020204020204" pitchFamily="34" charset="-122"/>
              </a:rPr>
              <a:t>B</a:t>
            </a: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、生涯發展教育</a:t>
            </a:r>
          </a:p>
        </p:txBody>
      </p:sp>
      <p:sp>
        <p:nvSpPr>
          <p:cNvPr id="10" name="圓角化同側角落矩形 23">
            <a:extLst>
              <a:ext uri="{FF2B5EF4-FFF2-40B4-BE49-F238E27FC236}">
                <a16:creationId xmlns:a16="http://schemas.microsoft.com/office/drawing/2014/main" xmlns="" id="{693F9389-1CB6-48F8-A913-FB9856EA7541}"/>
              </a:ext>
            </a:extLst>
          </p:cNvPr>
          <p:cNvSpPr/>
          <p:nvPr/>
        </p:nvSpPr>
        <p:spPr>
          <a:xfrm>
            <a:off x="539552" y="2475792"/>
            <a:ext cx="2991436" cy="483265"/>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三、學生學習與輔導</a:t>
            </a:r>
          </a:p>
        </p:txBody>
      </p:sp>
      <p:graphicFrame>
        <p:nvGraphicFramePr>
          <p:cNvPr id="2" name="表格 1">
            <a:extLst>
              <a:ext uri="{FF2B5EF4-FFF2-40B4-BE49-F238E27FC236}">
                <a16:creationId xmlns:a16="http://schemas.microsoft.com/office/drawing/2014/main" xmlns="" id="{DC141DC9-C699-4903-9CAE-6D8D6A14B9C8}"/>
              </a:ext>
            </a:extLst>
          </p:cNvPr>
          <p:cNvGraphicFramePr>
            <a:graphicFrameLocks noGrp="1"/>
          </p:cNvGraphicFramePr>
          <p:nvPr>
            <p:extLst>
              <p:ext uri="{D42A27DB-BD31-4B8C-83A1-F6EECF244321}">
                <p14:modId xmlns:p14="http://schemas.microsoft.com/office/powerpoint/2010/main" val="558900340"/>
              </p:ext>
            </p:extLst>
          </p:nvPr>
        </p:nvGraphicFramePr>
        <p:xfrm>
          <a:off x="539552" y="2980424"/>
          <a:ext cx="8064896" cy="3342992"/>
        </p:xfrm>
        <a:graphic>
          <a:graphicData uri="http://schemas.openxmlformats.org/drawingml/2006/table">
            <a:tbl>
              <a:tblPr/>
              <a:tblGrid>
                <a:gridCol w="1224136">
                  <a:extLst>
                    <a:ext uri="{9D8B030D-6E8A-4147-A177-3AD203B41FA5}">
                      <a16:colId xmlns:a16="http://schemas.microsoft.com/office/drawing/2014/main" xmlns="" val="252460406"/>
                    </a:ext>
                  </a:extLst>
                </a:gridCol>
                <a:gridCol w="3889398">
                  <a:extLst>
                    <a:ext uri="{9D8B030D-6E8A-4147-A177-3AD203B41FA5}">
                      <a16:colId xmlns:a16="http://schemas.microsoft.com/office/drawing/2014/main" xmlns="" val="3547028750"/>
                    </a:ext>
                  </a:extLst>
                </a:gridCol>
                <a:gridCol w="2951362">
                  <a:extLst>
                    <a:ext uri="{9D8B030D-6E8A-4147-A177-3AD203B41FA5}">
                      <a16:colId xmlns:a16="http://schemas.microsoft.com/office/drawing/2014/main" xmlns="" val="2752585812"/>
                    </a:ext>
                  </a:extLst>
                </a:gridCol>
              </a:tblGrid>
              <a:tr h="36400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參考資料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510090359"/>
                  </a:ext>
                </a:extLst>
              </a:tr>
              <a:tr h="1757469">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生涯發展相關心理測驗</a:t>
                      </a:r>
                    </a:p>
                  </a:txBody>
                  <a:tcPr marL="87375" marR="87375" marT="43692" marB="43692"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能有系統規劃實施學生生涯發展相關心理測驗並解釋其測驗結果</a:t>
                      </a:r>
                      <a:endPar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能指導學生將心理測驗結果和其解釋納入生涯檔案及生涯</a:t>
                      </a:r>
                      <a:r>
                        <a:rPr kumimoji="0" lang="zh-TW" altLang="en-US"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發展紀</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錄手冊內容</a:t>
                      </a:r>
                    </a:p>
                  </a:txBody>
                  <a:tcPr marL="87375" marR="87375" marT="43692" marB="436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80975" marR="0" lvl="0" indent="-180975"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學校心理測驗實施計畫及相關資料</a:t>
                      </a:r>
                    </a:p>
                    <a:p>
                      <a:pPr marL="180975" marR="0" lvl="0" indent="-180975"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心理測驗內容、結果及相關學習活動心得回饋（學習單）納入生涯檔案或</a:t>
                      </a:r>
                      <a:r>
                        <a:rPr kumimoji="0" lang="zh-TW" altLang="en-US"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rPr>
                        <a:t>生涯發展紀錄</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手冊</a:t>
                      </a:r>
                    </a:p>
                  </a:txBody>
                  <a:tcPr marL="87375" marR="87375" marT="43692" marB="43692"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911510047"/>
                  </a:ext>
                </a:extLst>
              </a:tr>
              <a:tr h="1221522">
                <a:tc>
                  <a:txBody>
                    <a:bodyPr/>
                    <a:lstStyle/>
                    <a:p>
                      <a:pPr marL="180975" marR="0" lvl="0" indent="-180975"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學生進路與追蹤調查</a:t>
                      </a:r>
                    </a:p>
                  </a:txBody>
                  <a:tcPr marL="87375" marR="87375" marT="43692" marB="43692"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447675" marR="0" lvl="0" indent="-447675"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能具體執行應屆畢業生進路調查</a:t>
                      </a: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能彙整與分析應屆畢業學生進路資料，納入學校擬訂生涯發展教育計畫之參考</a:t>
                      </a:r>
                    </a:p>
                  </a:txBody>
                  <a:tcPr marL="87375" marR="87375" marT="43692" marB="436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1" i="0" u="none" strike="noStrike" cap="none" normalizeH="0" baseline="0" dirty="0">
                          <a:ln>
                            <a:noFill/>
                          </a:ln>
                          <a:solidFill>
                            <a:srgbClr val="0070C0"/>
                          </a:solidFill>
                          <a:effectLst/>
                          <a:latin typeface="Microsoft YaHei" panose="020B0503020204020204" pitchFamily="34" charset="-122"/>
                          <a:ea typeface="Microsoft YaHei" panose="020B0503020204020204" pitchFamily="34" charset="-122"/>
                        </a:rPr>
                        <a:t>應屆畢業學生進路調查統計分析表</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畢業學生進路統計分析表之應用與說明</a:t>
                      </a:r>
                    </a:p>
                  </a:txBody>
                  <a:tcPr marL="87375" marR="87375" marT="43692" marB="43692"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40198358"/>
                  </a:ext>
                </a:extLst>
              </a:tr>
            </a:tbl>
          </a:graphicData>
        </a:graphic>
      </p:graphicFrame>
      <p:sp>
        <p:nvSpPr>
          <p:cNvPr id="13" name="文字方塊 12">
            <a:extLst>
              <a:ext uri="{FF2B5EF4-FFF2-40B4-BE49-F238E27FC236}">
                <a16:creationId xmlns:a16="http://schemas.microsoft.com/office/drawing/2014/main" xmlns="" id="{1FAC2480-768C-4F02-BDAF-E3CA71FE42ED}"/>
              </a:ext>
            </a:extLst>
          </p:cNvPr>
          <p:cNvSpPr txBox="1"/>
          <p:nvPr/>
        </p:nvSpPr>
        <p:spPr>
          <a:xfrm>
            <a:off x="2053087" y="517860"/>
            <a:ext cx="5098211"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4" name="矩形 13">
            <a:extLst>
              <a:ext uri="{FF2B5EF4-FFF2-40B4-BE49-F238E27FC236}">
                <a16:creationId xmlns:a16="http://schemas.microsoft.com/office/drawing/2014/main" xmlns="" id="{5B1885ED-1830-442C-8DC3-2CA1428CAB1A}"/>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5" name="直接连接符 56">
            <a:extLst>
              <a:ext uri="{FF2B5EF4-FFF2-40B4-BE49-F238E27FC236}">
                <a16:creationId xmlns:a16="http://schemas.microsoft.com/office/drawing/2014/main" xmlns="" id="{65EE5F4E-805F-423B-B54A-4470403777B1}"/>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5905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8" name="文字方塊 7">
            <a:extLst>
              <a:ext uri="{FF2B5EF4-FFF2-40B4-BE49-F238E27FC236}">
                <a16:creationId xmlns:a16="http://schemas.microsoft.com/office/drawing/2014/main" xmlns="" id="{258A4C4A-FAA8-4260-873E-1BCD240C13C2}"/>
              </a:ext>
            </a:extLst>
          </p:cNvPr>
          <p:cNvSpPr txBox="1"/>
          <p:nvPr/>
        </p:nvSpPr>
        <p:spPr>
          <a:xfrm>
            <a:off x="1834732" y="1126732"/>
            <a:ext cx="5250247" cy="666977"/>
          </a:xfrm>
          <a:prstGeom prst="rect">
            <a:avLst/>
          </a:prstGeom>
          <a:noFill/>
        </p:spPr>
        <p:txBody>
          <a:bodyPr wrap="square" rtlCol="0">
            <a:spAutoFit/>
          </a:bodyPr>
          <a:lstStyle/>
          <a:p>
            <a:pPr algn="ctr">
              <a:defRPr/>
            </a:pPr>
            <a:r>
              <a:rPr lang="zh-TW" altLang="en-US" b="1" dirty="0">
                <a:latin typeface="Microsoft YaHei" pitchFamily="34" charset="-122"/>
                <a:ea typeface="Microsoft YaHei" pitchFamily="34" charset="-122"/>
                <a:cs typeface="Times New Roman" panose="02020603050405020304" pitchFamily="18" charset="0"/>
              </a:rPr>
              <a:t>參考資料</a:t>
            </a:r>
            <a:r>
              <a:rPr lang="en-US" altLang="zh-TW" b="1" dirty="0">
                <a:latin typeface="Microsoft YaHei" pitchFamily="34" charset="-122"/>
                <a:ea typeface="Microsoft YaHei" pitchFamily="34" charset="-122"/>
                <a:cs typeface="Times New Roman" panose="02020603050405020304" pitchFamily="18" charset="0"/>
              </a:rPr>
              <a:t>-</a:t>
            </a:r>
            <a:r>
              <a:rPr lang="zh-TW" altLang="en-US" b="1" dirty="0">
                <a:latin typeface="Microsoft YaHei" pitchFamily="34" charset="-122"/>
                <a:ea typeface="Microsoft YaHei" pitchFamily="34" charset="-122"/>
                <a:cs typeface="Times New Roman" panose="02020603050405020304" pitchFamily="18" charset="0"/>
              </a:rPr>
              <a:t>應屆畢業生升學就業概況追蹤調查表</a:t>
            </a:r>
            <a:endParaRPr lang="en-US" altLang="zh-TW" b="1" dirty="0">
              <a:latin typeface="Microsoft YaHei" pitchFamily="34" charset="-122"/>
              <a:ea typeface="Microsoft YaHei" pitchFamily="34" charset="-122"/>
              <a:cs typeface="Times New Roman" panose="02020603050405020304" pitchFamily="18" charset="0"/>
            </a:endParaRPr>
          </a:p>
          <a:p>
            <a:pPr algn="ctr">
              <a:defRPr/>
            </a:pPr>
            <a:r>
              <a:rPr lang="en-US" altLang="zh-TW" b="1" dirty="0">
                <a:latin typeface="Microsoft YaHei" pitchFamily="34" charset="-122"/>
                <a:ea typeface="Microsoft YaHei" pitchFamily="34" charset="-122"/>
                <a:cs typeface="Times New Roman" panose="02020603050405020304" pitchFamily="18" charset="0"/>
              </a:rPr>
              <a:t>(</a:t>
            </a:r>
            <a:r>
              <a:rPr lang="zh-TW" altLang="en-US" b="1" dirty="0">
                <a:solidFill>
                  <a:schemeClr val="tx1"/>
                </a:solidFill>
                <a:latin typeface="Microsoft YaHei" pitchFamily="34" charset="-122"/>
                <a:ea typeface="Microsoft YaHei" pitchFamily="34" charset="-122"/>
                <a:cs typeface="Times New Roman" panose="02020603050405020304" pitchFamily="18" charset="0"/>
              </a:rPr>
              <a:t>工作手冊</a:t>
            </a:r>
            <a:r>
              <a:rPr lang="en-US" altLang="zh-TW" b="1" dirty="0">
                <a:solidFill>
                  <a:schemeClr val="tx1"/>
                </a:solidFill>
                <a:latin typeface="Microsoft YaHei" pitchFamily="34" charset="-122"/>
                <a:ea typeface="Microsoft YaHei" pitchFamily="34" charset="-122"/>
                <a:cs typeface="Times New Roman" panose="02020603050405020304" pitchFamily="18" charset="0"/>
              </a:rPr>
              <a:t>P.179-180)</a:t>
            </a:r>
            <a:endParaRPr lang="zh-TW" altLang="en-US" b="1" dirty="0">
              <a:solidFill>
                <a:schemeClr val="tx1"/>
              </a:solidFill>
              <a:latin typeface="Microsoft YaHei" pitchFamily="34" charset="-122"/>
              <a:ea typeface="Microsoft YaHei" pitchFamily="34" charset="-122"/>
              <a:cs typeface="Times New Roman" panose="02020603050405020304" pitchFamily="18" charset="0"/>
            </a:endParaRPr>
          </a:p>
        </p:txBody>
      </p:sp>
      <p:grpSp>
        <p:nvGrpSpPr>
          <p:cNvPr id="6" name="群組 5">
            <a:extLst>
              <a:ext uri="{FF2B5EF4-FFF2-40B4-BE49-F238E27FC236}">
                <a16:creationId xmlns:a16="http://schemas.microsoft.com/office/drawing/2014/main" xmlns="" id="{565FCC96-622C-406D-A796-CA65755F08BC}"/>
              </a:ext>
            </a:extLst>
          </p:cNvPr>
          <p:cNvGrpSpPr/>
          <p:nvPr/>
        </p:nvGrpSpPr>
        <p:grpSpPr>
          <a:xfrm>
            <a:off x="1241634" y="1766448"/>
            <a:ext cx="6628072" cy="4583831"/>
            <a:chOff x="1208835" y="1573619"/>
            <a:chExt cx="6628072" cy="4583831"/>
          </a:xfrm>
        </p:grpSpPr>
        <p:pic>
          <p:nvPicPr>
            <p:cNvPr id="3" name="圖片 2">
              <a:extLst>
                <a:ext uri="{FF2B5EF4-FFF2-40B4-BE49-F238E27FC236}">
                  <a16:creationId xmlns:a16="http://schemas.microsoft.com/office/drawing/2014/main" xmlns="" id="{BD4A9B9D-3BF0-40C9-A852-F3636639F076}"/>
                </a:ext>
              </a:extLst>
            </p:cNvPr>
            <p:cNvPicPr>
              <a:picLocks noChangeAspect="1"/>
            </p:cNvPicPr>
            <p:nvPr/>
          </p:nvPicPr>
          <p:blipFill>
            <a:blip r:embed="rId3"/>
            <a:stretch>
              <a:fillRect/>
            </a:stretch>
          </p:blipFill>
          <p:spPr>
            <a:xfrm>
              <a:off x="1208835" y="1573619"/>
              <a:ext cx="3244195" cy="4582632"/>
            </a:xfrm>
            <a:prstGeom prst="rect">
              <a:avLst/>
            </a:prstGeom>
            <a:noFill/>
            <a:ln>
              <a:solidFill>
                <a:schemeClr val="tx1"/>
              </a:solidFill>
            </a:ln>
          </p:spPr>
        </p:pic>
        <p:pic>
          <p:nvPicPr>
            <p:cNvPr id="5" name="圖片 4">
              <a:extLst>
                <a:ext uri="{FF2B5EF4-FFF2-40B4-BE49-F238E27FC236}">
                  <a16:creationId xmlns:a16="http://schemas.microsoft.com/office/drawing/2014/main" xmlns="" id="{7F7B184D-8A7E-4707-9038-D3A533B941AD}"/>
                </a:ext>
              </a:extLst>
            </p:cNvPr>
            <p:cNvPicPr>
              <a:picLocks noChangeAspect="1"/>
            </p:cNvPicPr>
            <p:nvPr/>
          </p:nvPicPr>
          <p:blipFill rotWithShape="1">
            <a:blip r:embed="rId4"/>
            <a:srcRect b="964"/>
            <a:stretch/>
          </p:blipFill>
          <p:spPr>
            <a:xfrm>
              <a:off x="4527667" y="1576877"/>
              <a:ext cx="3309240" cy="4580573"/>
            </a:xfrm>
            <a:prstGeom prst="rect">
              <a:avLst/>
            </a:prstGeom>
            <a:ln>
              <a:solidFill>
                <a:schemeClr val="tx1"/>
              </a:solidFill>
            </a:ln>
          </p:spPr>
        </p:pic>
      </p:grpSp>
      <p:sp>
        <p:nvSpPr>
          <p:cNvPr id="9" name="文字方塊 8">
            <a:extLst>
              <a:ext uri="{FF2B5EF4-FFF2-40B4-BE49-F238E27FC236}">
                <a16:creationId xmlns:a16="http://schemas.microsoft.com/office/drawing/2014/main" xmlns="" id="{83829B9E-7065-48AF-87B2-3ECA0C065238}"/>
              </a:ext>
            </a:extLst>
          </p:cNvPr>
          <p:cNvSpPr txBox="1"/>
          <p:nvPr/>
        </p:nvSpPr>
        <p:spPr>
          <a:xfrm>
            <a:off x="2053088" y="517860"/>
            <a:ext cx="5031891"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2" name="矩形 11">
            <a:extLst>
              <a:ext uri="{FF2B5EF4-FFF2-40B4-BE49-F238E27FC236}">
                <a16:creationId xmlns:a16="http://schemas.microsoft.com/office/drawing/2014/main" xmlns="" id="{C324F330-A792-4974-9512-EDB275CA9446}"/>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3" name="直接连接符 56">
            <a:extLst>
              <a:ext uri="{FF2B5EF4-FFF2-40B4-BE49-F238E27FC236}">
                <a16:creationId xmlns:a16="http://schemas.microsoft.com/office/drawing/2014/main" xmlns="" id="{7746E92E-126C-46D1-85D5-07A0B84088F7}"/>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9264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52" name="Shape 661">
            <a:extLst>
              <a:ext uri="{FF2B5EF4-FFF2-40B4-BE49-F238E27FC236}">
                <a16:creationId xmlns:a16="http://schemas.microsoft.com/office/drawing/2014/main" xmlns="" id="{53693215-0695-44EB-A96B-A78ECFE5CF36}"/>
              </a:ext>
            </a:extLst>
          </p:cNvPr>
          <p:cNvSpPr txBox="1">
            <a:spLocks/>
          </p:cNvSpPr>
          <p:nvPr/>
        </p:nvSpPr>
        <p:spPr>
          <a:xfrm>
            <a:off x="868237" y="1637391"/>
            <a:ext cx="6628118"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-18</a:t>
            </a:r>
            <a:endParaRPr lang="zh-TW" altLang="en-US" sz="3200" b="1" dirty="0">
              <a:solidFill>
                <a:srgbClr val="CC6600"/>
              </a:solidFill>
              <a:latin typeface="Microsoft YaHei" pitchFamily="34" charset="-122"/>
              <a:ea typeface="Microsoft YaHei" pitchFamily="34" charset="-122"/>
            </a:endParaRPr>
          </a:p>
        </p:txBody>
      </p:sp>
      <p:sp>
        <p:nvSpPr>
          <p:cNvPr id="6" name="Shape 662">
            <a:extLst>
              <a:ext uri="{FF2B5EF4-FFF2-40B4-BE49-F238E27FC236}">
                <a16:creationId xmlns:a16="http://schemas.microsoft.com/office/drawing/2014/main" xmlns="" id="{19409816-8941-4248-BC21-18C7DF15A6AA}"/>
              </a:ext>
            </a:extLst>
          </p:cNvPr>
          <p:cNvSpPr txBox="1">
            <a:spLocks/>
          </p:cNvSpPr>
          <p:nvPr/>
        </p:nvSpPr>
        <p:spPr>
          <a:xfrm>
            <a:off x="882595" y="2226859"/>
            <a:ext cx="3718130"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表</a:t>
            </a:r>
            <a:r>
              <a:rPr lang="en-US" altLang="zh-TW" b="1" u="sng" dirty="0">
                <a:solidFill>
                  <a:schemeClr val="accent3">
                    <a:lumMod val="75000"/>
                  </a:schemeClr>
                </a:solidFill>
                <a:latin typeface="Microsoft YaHei" panose="020B0503020204020204" pitchFamily="34" charset="-122"/>
                <a:ea typeface="Microsoft YaHei" panose="020B0503020204020204" pitchFamily="34" charset="-122"/>
              </a:rPr>
              <a:t>B</a:t>
            </a: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、生涯發展教育</a:t>
            </a:r>
          </a:p>
        </p:txBody>
      </p:sp>
      <p:sp>
        <p:nvSpPr>
          <p:cNvPr id="10" name="圓角化同側角落矩形 23">
            <a:extLst>
              <a:ext uri="{FF2B5EF4-FFF2-40B4-BE49-F238E27FC236}">
                <a16:creationId xmlns:a16="http://schemas.microsoft.com/office/drawing/2014/main" xmlns="" id="{693F9389-1CB6-48F8-A913-FB9856EA7541}"/>
              </a:ext>
            </a:extLst>
          </p:cNvPr>
          <p:cNvSpPr/>
          <p:nvPr/>
        </p:nvSpPr>
        <p:spPr>
          <a:xfrm>
            <a:off x="450503" y="2892327"/>
            <a:ext cx="4897873" cy="483265"/>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三、學生學習與輔導</a:t>
            </a:r>
            <a:r>
              <a:rPr lang="zh-TW" altLang="en-US" sz="2400" b="1" dirty="0">
                <a:solidFill>
                  <a:srgbClr val="0070C0"/>
                </a:solidFill>
                <a:latin typeface="Microsoft YaHei" panose="020B0503020204020204" pitchFamily="34" charset="-122"/>
                <a:ea typeface="Microsoft YaHei" panose="020B0503020204020204" pitchFamily="34" charset="-122"/>
              </a:rPr>
              <a:t>提醒要項</a:t>
            </a:r>
          </a:p>
        </p:txBody>
      </p:sp>
      <p:sp>
        <p:nvSpPr>
          <p:cNvPr id="11" name="Rectangle 2">
            <a:extLst>
              <a:ext uri="{FF2B5EF4-FFF2-40B4-BE49-F238E27FC236}">
                <a16:creationId xmlns:a16="http://schemas.microsoft.com/office/drawing/2014/main" xmlns="" id="{57094849-3FFA-4BFC-8D42-52365ED099AC}"/>
              </a:ext>
            </a:extLst>
          </p:cNvPr>
          <p:cNvSpPr txBox="1">
            <a:spLocks noChangeArrowheads="1"/>
          </p:cNvSpPr>
          <p:nvPr/>
        </p:nvSpPr>
        <p:spPr bwMode="gray">
          <a:xfrm>
            <a:off x="381492" y="3413595"/>
            <a:ext cx="8201792" cy="259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新細明體" panose="02020500000000000000" pitchFamily="18" charset="-120"/>
              </a:defRPr>
            </a:lvl9pPr>
          </a:lstStyle>
          <a:p>
            <a:pPr eaLnBrk="1" hangingPunct="1">
              <a:spcBef>
                <a:spcPct val="20000"/>
              </a:spcBef>
              <a:buClr>
                <a:srgbClr val="FF9900"/>
              </a:buClr>
              <a:buSzPct val="75000"/>
              <a:buFont typeface="Arial" panose="020B0604020202020204" pitchFamily="34" charset="0"/>
              <a:buChar char="☻"/>
            </a:pPr>
            <a:r>
              <a:rPr kumimoji="0" lang="zh-TW" altLang="en-US" sz="2000" dirty="0">
                <a:solidFill>
                  <a:srgbClr val="000000"/>
                </a:solidFill>
                <a:latin typeface="Microsoft YaHei" panose="020B0503020204020204" pitchFamily="34" charset="-122"/>
                <a:ea typeface="Microsoft YaHei" panose="020B0503020204020204" pitchFamily="34" charset="-122"/>
              </a:rPr>
              <a:t>學生生涯檔案指導</a:t>
            </a:r>
            <a:r>
              <a:rPr kumimoji="0" lang="zh-TW" altLang="en-US" sz="2000" u="sng" dirty="0">
                <a:solidFill>
                  <a:srgbClr val="0070C0"/>
                </a:solidFill>
                <a:latin typeface="Microsoft YaHei" panose="020B0503020204020204" pitchFamily="34" charset="-122"/>
                <a:ea typeface="Microsoft YaHei" panose="020B0503020204020204" pitchFamily="34" charset="-122"/>
              </a:rPr>
              <a:t>建置時間</a:t>
            </a:r>
            <a:r>
              <a:rPr kumimoji="0" lang="zh-TW" altLang="en-US" sz="2000" dirty="0">
                <a:solidFill>
                  <a:srgbClr val="000000"/>
                </a:solidFill>
                <a:latin typeface="Microsoft YaHei" panose="020B0503020204020204" pitchFamily="34" charset="-122"/>
                <a:ea typeface="Microsoft YaHei" panose="020B0503020204020204" pitchFamily="34" charset="-122"/>
              </a:rPr>
              <a:t>及方式</a:t>
            </a:r>
            <a:endParaRPr kumimoji="0" lang="en-US" altLang="zh-TW" sz="2000" dirty="0">
              <a:solidFill>
                <a:srgbClr val="000000"/>
              </a:solidFill>
              <a:latin typeface="Microsoft YaHei" panose="020B0503020204020204" pitchFamily="34" charset="-122"/>
              <a:ea typeface="Microsoft YaHei" panose="020B0503020204020204" pitchFamily="34" charset="-122"/>
            </a:endParaRPr>
          </a:p>
          <a:p>
            <a:pPr eaLnBrk="1" hangingPunct="1">
              <a:spcBef>
                <a:spcPct val="20000"/>
              </a:spcBef>
              <a:buClr>
                <a:srgbClr val="FF9900"/>
              </a:buClr>
              <a:buSzPct val="75000"/>
              <a:buFont typeface="Arial" panose="020B0604020202020204" pitchFamily="34" charset="0"/>
              <a:buChar char="☻"/>
            </a:pPr>
            <a:r>
              <a:rPr kumimoji="0" lang="zh-TW" altLang="en-US" sz="2000" dirty="0">
                <a:solidFill>
                  <a:srgbClr val="000000"/>
                </a:solidFill>
                <a:latin typeface="Microsoft YaHei" pitchFamily="34" charset="-122"/>
                <a:ea typeface="Microsoft YaHei" pitchFamily="34" charset="-122"/>
              </a:rPr>
              <a:t>學生生涯檔案內容宜呈現學生個別特色及專長發展，以與學生進路發展相連結</a:t>
            </a:r>
          </a:p>
          <a:p>
            <a:pPr eaLnBrk="1" hangingPunct="1">
              <a:spcBef>
                <a:spcPct val="20000"/>
              </a:spcBef>
              <a:buClr>
                <a:srgbClr val="FF9900"/>
              </a:buClr>
              <a:buSzPct val="75000"/>
              <a:buFont typeface="Arial" panose="020B0604020202020204" pitchFamily="34" charset="0"/>
              <a:buChar char="☻"/>
            </a:pPr>
            <a:r>
              <a:rPr kumimoji="0" lang="zh-TW" altLang="en-US" sz="2000" dirty="0">
                <a:solidFill>
                  <a:srgbClr val="000000"/>
                </a:solidFill>
                <a:latin typeface="Microsoft YaHei" pitchFamily="34" charset="-122"/>
                <a:ea typeface="Microsoft YaHei" pitchFamily="34" charset="-122"/>
              </a:rPr>
              <a:t>學生生涯檔案應有國中三年之</a:t>
            </a:r>
            <a:r>
              <a:rPr kumimoji="0" lang="zh-TW" altLang="en-US" sz="2000" u="sng" dirty="0">
                <a:solidFill>
                  <a:srgbClr val="0070C0"/>
                </a:solidFill>
                <a:latin typeface="Microsoft YaHei" panose="020B0503020204020204" pitchFamily="34" charset="-122"/>
                <a:ea typeface="Microsoft YaHei" panose="020B0503020204020204" pitchFamily="34" charset="-122"/>
              </a:rPr>
              <a:t>延續性</a:t>
            </a:r>
            <a:r>
              <a:rPr kumimoji="0" lang="zh-TW" altLang="en-US" sz="2000" dirty="0">
                <a:solidFill>
                  <a:srgbClr val="000000"/>
                </a:solidFill>
                <a:latin typeface="Microsoft YaHei" panose="020B0503020204020204" pitchFamily="34" charset="-122"/>
                <a:ea typeface="Microsoft YaHei" panose="020B0503020204020204" pitchFamily="34" charset="-122"/>
              </a:rPr>
              <a:t>並與學生生涯</a:t>
            </a:r>
            <a:r>
              <a:rPr kumimoji="0" lang="zh-TW" altLang="en-US" sz="2000" dirty="0">
                <a:latin typeface="Microsoft YaHei" panose="020B0503020204020204" pitchFamily="34" charset="-122"/>
                <a:ea typeface="Microsoft YaHei" panose="020B0503020204020204" pitchFamily="34" charset="-122"/>
              </a:rPr>
              <a:t>發展紀</a:t>
            </a:r>
            <a:r>
              <a:rPr kumimoji="0" lang="zh-TW" altLang="en-US" sz="2000" dirty="0">
                <a:solidFill>
                  <a:srgbClr val="000000"/>
                </a:solidFill>
                <a:latin typeface="Microsoft YaHei" panose="020B0503020204020204" pitchFamily="34" charset="-122"/>
                <a:ea typeface="Microsoft YaHei" panose="020B0503020204020204" pitchFamily="34" charset="-122"/>
              </a:rPr>
              <a:t>錄手冊相輔</a:t>
            </a:r>
          </a:p>
          <a:p>
            <a:pPr eaLnBrk="1" hangingPunct="1">
              <a:spcBef>
                <a:spcPct val="20000"/>
              </a:spcBef>
              <a:buClr>
                <a:srgbClr val="FF9900"/>
              </a:buClr>
              <a:buSzPct val="75000"/>
              <a:buFont typeface="Arial" panose="020B0604020202020204" pitchFamily="34" charset="0"/>
              <a:buChar char="☻"/>
            </a:pPr>
            <a:r>
              <a:rPr kumimoji="0" lang="zh-TW" altLang="en-US" sz="2000" u="sng" dirty="0">
                <a:solidFill>
                  <a:srgbClr val="0070C0"/>
                </a:solidFill>
                <a:latin typeface="Microsoft YaHei" panose="020B0503020204020204" pitchFamily="34" charset="-122"/>
                <a:ea typeface="Microsoft YaHei" panose="020B0503020204020204" pitchFamily="34" charset="-122"/>
              </a:rPr>
              <a:t>學生生涯發展紀錄手冊</a:t>
            </a:r>
            <a:r>
              <a:rPr kumimoji="0" lang="zh-TW" altLang="en-US" sz="2000" dirty="0">
                <a:solidFill>
                  <a:srgbClr val="000000"/>
                </a:solidFill>
                <a:latin typeface="Microsoft YaHei" panose="020B0503020204020204" pitchFamily="34" charset="-122"/>
                <a:ea typeface="Microsoft YaHei" panose="020B0503020204020204" pitchFamily="34" charset="-122"/>
              </a:rPr>
              <a:t>及</a:t>
            </a:r>
            <a:r>
              <a:rPr kumimoji="0" lang="zh-TW" altLang="en-US" sz="2000" u="sng" dirty="0">
                <a:solidFill>
                  <a:srgbClr val="0070C0"/>
                </a:solidFill>
                <a:latin typeface="Microsoft YaHei" panose="020B0503020204020204" pitchFamily="34" charset="-122"/>
                <a:ea typeface="Microsoft YaHei" panose="020B0503020204020204" pitchFamily="34" charset="-122"/>
              </a:rPr>
              <a:t>生涯檔案</a:t>
            </a:r>
            <a:r>
              <a:rPr kumimoji="0" lang="zh-TW" altLang="en-US" sz="2000" dirty="0">
                <a:solidFill>
                  <a:srgbClr val="000000"/>
                </a:solidFill>
                <a:latin typeface="Microsoft YaHei" pitchFamily="34" charset="-122"/>
                <a:ea typeface="Microsoft YaHei" pitchFamily="34" charset="-122"/>
              </a:rPr>
              <a:t>宜有妥善的保管方式及應用輔導</a:t>
            </a:r>
          </a:p>
          <a:p>
            <a:pPr eaLnBrk="1" hangingPunct="1">
              <a:spcBef>
                <a:spcPct val="20000"/>
              </a:spcBef>
              <a:buClr>
                <a:srgbClr val="FF9900"/>
              </a:buClr>
              <a:buSzPct val="75000"/>
              <a:buFont typeface="Arial" panose="020B0604020202020204" pitchFamily="34" charset="0"/>
              <a:buChar char="☻"/>
            </a:pPr>
            <a:r>
              <a:rPr kumimoji="0" lang="zh-TW" altLang="en-US" sz="2000" dirty="0">
                <a:solidFill>
                  <a:srgbClr val="000000"/>
                </a:solidFill>
                <a:latin typeface="Microsoft YaHei" pitchFamily="34" charset="-122"/>
                <a:ea typeface="Microsoft YaHei" pitchFamily="34" charset="-122"/>
              </a:rPr>
              <a:t>學生畢業升學或就業進路選擇之追蹤</a:t>
            </a:r>
            <a:r>
              <a:rPr kumimoji="0" lang="zh-TW" altLang="en-US" sz="2000" u="sng" dirty="0">
                <a:solidFill>
                  <a:srgbClr val="0070C0"/>
                </a:solidFill>
                <a:latin typeface="Microsoft YaHei" panose="020B0503020204020204" pitchFamily="34" charset="-122"/>
                <a:ea typeface="Microsoft YaHei" panose="020B0503020204020204" pitchFamily="34" charset="-122"/>
              </a:rPr>
              <a:t>統計與應用</a:t>
            </a:r>
          </a:p>
          <a:p>
            <a:pPr eaLnBrk="1" hangingPunct="1">
              <a:spcBef>
                <a:spcPct val="20000"/>
              </a:spcBef>
              <a:buClr>
                <a:srgbClr val="FF9900"/>
              </a:buClr>
              <a:buSzPct val="75000"/>
              <a:buFont typeface="Arial" panose="020B0604020202020204" pitchFamily="34" charset="0"/>
              <a:buChar char="☻"/>
            </a:pPr>
            <a:r>
              <a:rPr kumimoji="0" lang="zh-TW" altLang="en-US" sz="2000" dirty="0">
                <a:solidFill>
                  <a:srgbClr val="000000"/>
                </a:solidFill>
                <a:latin typeface="Microsoft YaHei" panose="020B0503020204020204" pitchFamily="34" charset="-122"/>
                <a:ea typeface="Microsoft YaHei" panose="020B0503020204020204" pitchFamily="34" charset="-122"/>
              </a:rPr>
              <a:t>瞭解教師是否能提供學生升學進路之輔導</a:t>
            </a:r>
          </a:p>
        </p:txBody>
      </p:sp>
      <p:sp>
        <p:nvSpPr>
          <p:cNvPr id="14" name="文字方塊 13">
            <a:extLst>
              <a:ext uri="{FF2B5EF4-FFF2-40B4-BE49-F238E27FC236}">
                <a16:creationId xmlns:a16="http://schemas.microsoft.com/office/drawing/2014/main" xmlns="" id="{8F1A1A3C-1127-4053-80CC-0B0F9538FB12}"/>
              </a:ext>
            </a:extLst>
          </p:cNvPr>
          <p:cNvSpPr txBox="1"/>
          <p:nvPr/>
        </p:nvSpPr>
        <p:spPr>
          <a:xfrm>
            <a:off x="2053088" y="517860"/>
            <a:ext cx="4985666"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5" name="矩形 14">
            <a:extLst>
              <a:ext uri="{FF2B5EF4-FFF2-40B4-BE49-F238E27FC236}">
                <a16:creationId xmlns:a16="http://schemas.microsoft.com/office/drawing/2014/main" xmlns="" id="{F8AF2840-6805-41DB-8065-FE6E6E860744}"/>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6" name="直接连接符 56">
            <a:extLst>
              <a:ext uri="{FF2B5EF4-FFF2-40B4-BE49-F238E27FC236}">
                <a16:creationId xmlns:a16="http://schemas.microsoft.com/office/drawing/2014/main" xmlns="" id="{8F4B465E-7390-47F7-B248-4608E4930F93}"/>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219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16" name="文字方塊 15">
            <a:extLst>
              <a:ext uri="{FF2B5EF4-FFF2-40B4-BE49-F238E27FC236}">
                <a16:creationId xmlns:a16="http://schemas.microsoft.com/office/drawing/2014/main" xmlns="" id="{894A7D4E-0714-4A39-8B9F-06BFFCD5057D}"/>
              </a:ext>
            </a:extLst>
          </p:cNvPr>
          <p:cNvSpPr txBox="1"/>
          <p:nvPr/>
        </p:nvSpPr>
        <p:spPr>
          <a:xfrm>
            <a:off x="5290148" y="443696"/>
            <a:ext cx="2328421" cy="646331"/>
          </a:xfrm>
          <a:prstGeom prst="rect">
            <a:avLst/>
          </a:prstGeom>
          <a:noFill/>
        </p:spPr>
        <p:txBody>
          <a:bodyPr wrap="square" rtlCol="0">
            <a:spAutoFit/>
          </a:bodyPr>
          <a:lstStyle/>
          <a:p>
            <a:pPr algn="r"/>
            <a:r>
              <a:rPr lang="zh-TW" altLang="en-US" sz="3600" b="1" dirty="0">
                <a:solidFill>
                  <a:srgbClr val="566C90"/>
                </a:solidFill>
                <a:latin typeface="Microsoft YaHei" pitchFamily="34" charset="-122"/>
                <a:ea typeface="Microsoft YaHei" pitchFamily="34" charset="-122"/>
              </a:rPr>
              <a:t>前言</a:t>
            </a:r>
          </a:p>
        </p:txBody>
      </p:sp>
      <p:sp>
        <p:nvSpPr>
          <p:cNvPr id="17" name="矩形 16">
            <a:extLst>
              <a:ext uri="{FF2B5EF4-FFF2-40B4-BE49-F238E27FC236}">
                <a16:creationId xmlns:a16="http://schemas.microsoft.com/office/drawing/2014/main" xmlns="" id="{D15D5E14-0523-4BC6-9263-35274F2886E0}"/>
              </a:ext>
            </a:extLst>
          </p:cNvPr>
          <p:cNvSpPr/>
          <p:nvPr/>
        </p:nvSpPr>
        <p:spPr bwMode="auto">
          <a:xfrm>
            <a:off x="5019125" y="572745"/>
            <a:ext cx="401638" cy="461962"/>
          </a:xfrm>
          <a:prstGeom prst="rect">
            <a:avLst/>
          </a:prstGeom>
          <a:solidFill>
            <a:srgbClr val="566C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8" name="直接连接符 56">
            <a:extLst>
              <a:ext uri="{FF2B5EF4-FFF2-40B4-BE49-F238E27FC236}">
                <a16:creationId xmlns:a16="http://schemas.microsoft.com/office/drawing/2014/main" xmlns="" id="{BE91B261-D526-4241-B87B-4ED503AFDC00}"/>
              </a:ext>
            </a:extLst>
          </p:cNvPr>
          <p:cNvCxnSpPr>
            <a:cxnSpLocks/>
          </p:cNvCxnSpPr>
          <p:nvPr/>
        </p:nvCxnSpPr>
        <p:spPr>
          <a:xfrm>
            <a:off x="5469257" y="1027033"/>
            <a:ext cx="3262795"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Shape 661">
            <a:extLst>
              <a:ext uri="{FF2B5EF4-FFF2-40B4-BE49-F238E27FC236}">
                <a16:creationId xmlns:a16="http://schemas.microsoft.com/office/drawing/2014/main" xmlns="" id="{4997CC30-C137-4A81-8FE6-1E85DFF4DD8E}"/>
              </a:ext>
            </a:extLst>
          </p:cNvPr>
          <p:cNvSpPr txBox="1">
            <a:spLocks/>
          </p:cNvSpPr>
          <p:nvPr/>
        </p:nvSpPr>
        <p:spPr>
          <a:xfrm>
            <a:off x="829323" y="1486844"/>
            <a:ext cx="7637753" cy="857400"/>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000" b="1" dirty="0">
                <a:solidFill>
                  <a:srgbClr val="566C90"/>
                </a:solidFill>
                <a:latin typeface="Microsoft YaHei" pitchFamily="34" charset="-122"/>
                <a:ea typeface="Microsoft YaHei" pitchFamily="34" charset="-122"/>
              </a:rPr>
              <a:t>十二年國民基本教育適性輔導工作預期成效</a:t>
            </a:r>
          </a:p>
        </p:txBody>
      </p:sp>
      <p:sp>
        <p:nvSpPr>
          <p:cNvPr id="20" name="Shape 662">
            <a:extLst>
              <a:ext uri="{FF2B5EF4-FFF2-40B4-BE49-F238E27FC236}">
                <a16:creationId xmlns:a16="http://schemas.microsoft.com/office/drawing/2014/main" xmlns="" id="{80884C12-A483-4D0A-B992-B0797B50BB28}"/>
              </a:ext>
            </a:extLst>
          </p:cNvPr>
          <p:cNvSpPr txBox="1">
            <a:spLocks/>
          </p:cNvSpPr>
          <p:nvPr/>
        </p:nvSpPr>
        <p:spPr>
          <a:xfrm>
            <a:off x="829323" y="2791053"/>
            <a:ext cx="7453788" cy="2987732"/>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lnSpc>
                <a:spcPts val="2000"/>
              </a:lnSpc>
              <a:buSzPct val="140000"/>
              <a:buBlip>
                <a:blip r:embed="rId3"/>
              </a:buBlip>
            </a:pPr>
            <a:r>
              <a:rPr lang="zh-TW" altLang="en-US" sz="2400" dirty="0">
                <a:latin typeface="Microsoft YaHei" pitchFamily="34" charset="-122"/>
                <a:ea typeface="Microsoft YaHei" pitchFamily="34" charset="-122"/>
              </a:rPr>
              <a:t>落實國民中學</a:t>
            </a:r>
            <a:r>
              <a:rPr lang="zh-TW" altLang="en-US" sz="2400" b="1" dirty="0">
                <a:solidFill>
                  <a:srgbClr val="0000FF"/>
                </a:solidFill>
                <a:latin typeface="Microsoft YaHei" pitchFamily="34" charset="-122"/>
                <a:ea typeface="Microsoft YaHei" pitchFamily="34" charset="-122"/>
              </a:rPr>
              <a:t>教學正常化</a:t>
            </a:r>
            <a:r>
              <a:rPr lang="zh-TW" altLang="en-US" sz="2400" dirty="0">
                <a:latin typeface="Microsoft YaHei" pitchFamily="34" charset="-122"/>
                <a:ea typeface="Microsoft YaHei" pitchFamily="34" charset="-122"/>
              </a:rPr>
              <a:t>，重視每位學生的學習權。</a:t>
            </a:r>
            <a:endParaRPr lang="en-US" altLang="zh-TW" sz="2400" dirty="0">
              <a:latin typeface="Microsoft YaHei" pitchFamily="34" charset="-122"/>
              <a:ea typeface="Microsoft YaHei" pitchFamily="34" charset="-122"/>
            </a:endParaRPr>
          </a:p>
          <a:p>
            <a:pPr marL="533400" indent="-533400">
              <a:lnSpc>
                <a:spcPts val="2000"/>
              </a:lnSpc>
            </a:pPr>
            <a:endParaRPr lang="en-US" altLang="zh-TW" sz="2400" dirty="0">
              <a:latin typeface="Microsoft YaHei" pitchFamily="34" charset="-122"/>
              <a:ea typeface="Microsoft YaHei" pitchFamily="34" charset="-122"/>
            </a:endParaRPr>
          </a:p>
          <a:p>
            <a:pPr marL="533400" indent="-533400">
              <a:lnSpc>
                <a:spcPts val="2000"/>
              </a:lnSpc>
              <a:buSzPct val="140000"/>
              <a:buBlip>
                <a:blip r:embed="rId3"/>
              </a:buBlip>
            </a:pPr>
            <a:r>
              <a:rPr lang="zh-TW" altLang="en-US" sz="2400" dirty="0">
                <a:latin typeface="Microsoft YaHei" pitchFamily="34" charset="-122"/>
                <a:ea typeface="Microsoft YaHei" pitchFamily="34" charset="-122"/>
              </a:rPr>
              <a:t>引導學生</a:t>
            </a:r>
            <a:r>
              <a:rPr lang="zh-TW" altLang="en-US" sz="2400" b="1" dirty="0">
                <a:solidFill>
                  <a:srgbClr val="0000FF"/>
                </a:solidFill>
                <a:latin typeface="Microsoft YaHei" pitchFamily="34" charset="-122"/>
                <a:ea typeface="Microsoft YaHei" pitchFamily="34" charset="-122"/>
              </a:rPr>
              <a:t>探索性向興趣</a:t>
            </a:r>
            <a:r>
              <a:rPr lang="zh-TW" altLang="en-US" sz="2400" dirty="0">
                <a:latin typeface="Microsoft YaHei" pitchFamily="34" charset="-122"/>
                <a:ea typeface="Microsoft YaHei" pitchFamily="34" charset="-122"/>
              </a:rPr>
              <a:t>，找出適合發展的最佳進路。</a:t>
            </a:r>
            <a:endParaRPr lang="en-US" altLang="zh-TW" sz="2400" dirty="0">
              <a:latin typeface="Microsoft YaHei" pitchFamily="34" charset="-122"/>
              <a:ea typeface="Microsoft YaHei" pitchFamily="34" charset="-122"/>
            </a:endParaRPr>
          </a:p>
          <a:p>
            <a:pPr marL="533400" indent="-533400">
              <a:lnSpc>
                <a:spcPts val="2000"/>
              </a:lnSpc>
              <a:buSzPct val="140000"/>
              <a:buNone/>
            </a:pPr>
            <a:endParaRPr lang="en-US" altLang="zh-TW" sz="2400" dirty="0">
              <a:latin typeface="Microsoft YaHei" pitchFamily="34" charset="-122"/>
              <a:ea typeface="Microsoft YaHei" pitchFamily="34" charset="-122"/>
            </a:endParaRPr>
          </a:p>
          <a:p>
            <a:pPr marL="533400" indent="-533400">
              <a:lnSpc>
                <a:spcPts val="2000"/>
              </a:lnSpc>
              <a:buSzPct val="140000"/>
              <a:buBlip>
                <a:blip r:embed="rId3"/>
              </a:buBlip>
            </a:pPr>
            <a:r>
              <a:rPr lang="zh-TW" altLang="en-US" sz="2400" dirty="0">
                <a:latin typeface="Microsoft YaHei" pitchFamily="34" charset="-122"/>
                <a:ea typeface="Microsoft YaHei" pitchFamily="34" charset="-122"/>
              </a:rPr>
              <a:t>提升國民中學教育品質，使每位學生都能</a:t>
            </a:r>
            <a:r>
              <a:rPr lang="zh-TW" altLang="en-US" sz="2400" b="1" dirty="0">
                <a:solidFill>
                  <a:srgbClr val="0000FF"/>
                </a:solidFill>
                <a:latin typeface="Microsoft YaHei" pitchFamily="34" charset="-122"/>
                <a:ea typeface="Microsoft YaHei" pitchFamily="34" charset="-122"/>
              </a:rPr>
              <a:t>適性揚才</a:t>
            </a:r>
            <a:r>
              <a:rPr lang="zh-TW" altLang="en-US" sz="2400" dirty="0">
                <a:latin typeface="Microsoft YaHei" pitchFamily="34" charset="-122"/>
                <a:ea typeface="Microsoft YaHei" pitchFamily="34" charset="-122"/>
              </a:rPr>
              <a:t>。</a:t>
            </a:r>
            <a:endParaRPr lang="en-US" altLang="zh-TW" sz="2400" dirty="0">
              <a:latin typeface="Microsoft YaHei" pitchFamily="34" charset="-122"/>
              <a:ea typeface="Microsoft YaHei" pitchFamily="34" charset="-122"/>
            </a:endParaRPr>
          </a:p>
          <a:p>
            <a:pPr marL="533400" indent="-533400">
              <a:lnSpc>
                <a:spcPts val="2000"/>
              </a:lnSpc>
              <a:buSzPct val="140000"/>
              <a:buNone/>
            </a:pPr>
            <a:endParaRPr lang="en-US" altLang="zh-TW" sz="2400" dirty="0">
              <a:latin typeface="Microsoft YaHei" pitchFamily="34" charset="-122"/>
              <a:ea typeface="Microsoft YaHei" pitchFamily="34" charset="-122"/>
            </a:endParaRPr>
          </a:p>
          <a:p>
            <a:pPr marL="533400" indent="-533400">
              <a:lnSpc>
                <a:spcPts val="2000"/>
              </a:lnSpc>
              <a:buSzPct val="140000"/>
              <a:buBlip>
                <a:blip r:embed="rId3"/>
              </a:buBlip>
            </a:pPr>
            <a:r>
              <a:rPr lang="zh-TW" altLang="en-US" sz="2400" dirty="0">
                <a:latin typeface="Microsoft YaHei" pitchFamily="34" charset="-122"/>
                <a:ea typeface="Microsoft YaHei" pitchFamily="34" charset="-122"/>
              </a:rPr>
              <a:t>依個人的</a:t>
            </a:r>
            <a:r>
              <a:rPr lang="zh-TW" altLang="en-US" sz="2400" b="1" dirty="0">
                <a:solidFill>
                  <a:srgbClr val="0000FF"/>
                </a:solidFill>
                <a:latin typeface="Microsoft YaHei" pitchFamily="34" charset="-122"/>
                <a:ea typeface="Microsoft YaHei" pitchFamily="34" charset="-122"/>
              </a:rPr>
              <a:t>興趣</a:t>
            </a:r>
            <a:r>
              <a:rPr lang="zh-TW" altLang="en-US" sz="2400" dirty="0">
                <a:latin typeface="Microsoft YaHei" pitchFamily="34" charset="-122"/>
                <a:ea typeface="Microsoft YaHei" pitchFamily="34" charset="-122"/>
              </a:rPr>
              <a:t>、</a:t>
            </a:r>
            <a:r>
              <a:rPr lang="zh-TW" altLang="en-US" sz="2400" b="1" dirty="0">
                <a:solidFill>
                  <a:srgbClr val="0000FF"/>
                </a:solidFill>
                <a:latin typeface="Microsoft YaHei" pitchFamily="34" charset="-122"/>
                <a:ea typeface="Microsoft YaHei" pitchFamily="34" charset="-122"/>
              </a:rPr>
              <a:t>性向</a:t>
            </a:r>
            <a:r>
              <a:rPr lang="zh-TW" altLang="en-US" sz="2400" dirty="0">
                <a:latin typeface="Microsoft YaHei" pitchFamily="34" charset="-122"/>
                <a:ea typeface="Microsoft YaHei" pitchFamily="34" charset="-122"/>
              </a:rPr>
              <a:t>與</a:t>
            </a:r>
            <a:r>
              <a:rPr lang="zh-TW" altLang="en-US" sz="2400" b="1" dirty="0">
                <a:solidFill>
                  <a:srgbClr val="0000FF"/>
                </a:solidFill>
                <a:latin typeface="Microsoft YaHei" pitchFamily="34" charset="-122"/>
                <a:ea typeface="Microsoft YaHei" pitchFamily="34" charset="-122"/>
              </a:rPr>
              <a:t>能力</a:t>
            </a:r>
            <a:r>
              <a:rPr lang="zh-TW" altLang="en-US" sz="2400" dirty="0">
                <a:latin typeface="Microsoft YaHei" pitchFamily="34" charset="-122"/>
                <a:ea typeface="Microsoft YaHei" pitchFamily="34" charset="-122"/>
              </a:rPr>
              <a:t>，升學選校，就近入學。</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52" name="Shape 661">
            <a:extLst>
              <a:ext uri="{FF2B5EF4-FFF2-40B4-BE49-F238E27FC236}">
                <a16:creationId xmlns:a16="http://schemas.microsoft.com/office/drawing/2014/main" xmlns="" id="{53693215-0695-44EB-A96B-A78ECFE5CF36}"/>
              </a:ext>
            </a:extLst>
          </p:cNvPr>
          <p:cNvSpPr txBox="1">
            <a:spLocks/>
          </p:cNvSpPr>
          <p:nvPr/>
        </p:nvSpPr>
        <p:spPr>
          <a:xfrm>
            <a:off x="868237" y="1637391"/>
            <a:ext cx="6360699"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-19</a:t>
            </a:r>
            <a:endParaRPr lang="zh-TW" altLang="en-US" sz="3200" b="1" dirty="0">
              <a:solidFill>
                <a:srgbClr val="CC6600"/>
              </a:solidFill>
              <a:latin typeface="Microsoft YaHei" pitchFamily="34" charset="-122"/>
              <a:ea typeface="Microsoft YaHei" pitchFamily="34" charset="-122"/>
            </a:endParaRPr>
          </a:p>
        </p:txBody>
      </p:sp>
      <p:sp>
        <p:nvSpPr>
          <p:cNvPr id="6" name="Shape 662">
            <a:extLst>
              <a:ext uri="{FF2B5EF4-FFF2-40B4-BE49-F238E27FC236}">
                <a16:creationId xmlns:a16="http://schemas.microsoft.com/office/drawing/2014/main" xmlns="" id="{19409816-8941-4248-BC21-18C7DF15A6AA}"/>
              </a:ext>
            </a:extLst>
          </p:cNvPr>
          <p:cNvSpPr txBox="1">
            <a:spLocks/>
          </p:cNvSpPr>
          <p:nvPr/>
        </p:nvSpPr>
        <p:spPr>
          <a:xfrm>
            <a:off x="882595" y="2226859"/>
            <a:ext cx="3718130"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表</a:t>
            </a:r>
            <a:r>
              <a:rPr lang="en-US" altLang="zh-TW" b="1" u="sng" dirty="0">
                <a:solidFill>
                  <a:schemeClr val="accent3">
                    <a:lumMod val="75000"/>
                  </a:schemeClr>
                </a:solidFill>
                <a:latin typeface="Microsoft YaHei" panose="020B0503020204020204" pitchFamily="34" charset="-122"/>
                <a:ea typeface="Microsoft YaHei" panose="020B0503020204020204" pitchFamily="34" charset="-122"/>
              </a:rPr>
              <a:t>B</a:t>
            </a: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、生涯發展教育</a:t>
            </a:r>
          </a:p>
        </p:txBody>
      </p:sp>
      <p:sp>
        <p:nvSpPr>
          <p:cNvPr id="10" name="圓角化同側角落矩形 23">
            <a:extLst>
              <a:ext uri="{FF2B5EF4-FFF2-40B4-BE49-F238E27FC236}">
                <a16:creationId xmlns:a16="http://schemas.microsoft.com/office/drawing/2014/main" xmlns="" id="{693F9389-1CB6-48F8-A913-FB9856EA7541}"/>
              </a:ext>
            </a:extLst>
          </p:cNvPr>
          <p:cNvSpPr/>
          <p:nvPr/>
        </p:nvSpPr>
        <p:spPr>
          <a:xfrm>
            <a:off x="640285" y="2924366"/>
            <a:ext cx="4032448" cy="483265"/>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四、特色及推動困難或建議</a:t>
            </a:r>
          </a:p>
        </p:txBody>
      </p:sp>
      <p:graphicFrame>
        <p:nvGraphicFramePr>
          <p:cNvPr id="12" name="Group 112">
            <a:extLst>
              <a:ext uri="{FF2B5EF4-FFF2-40B4-BE49-F238E27FC236}">
                <a16:creationId xmlns:a16="http://schemas.microsoft.com/office/drawing/2014/main" xmlns="" id="{C3D31C34-20C9-41AF-A91D-04D369FA9716}"/>
              </a:ext>
            </a:extLst>
          </p:cNvPr>
          <p:cNvGraphicFramePr>
            <a:graphicFrameLocks noGrp="1"/>
          </p:cNvGraphicFramePr>
          <p:nvPr>
            <p:extLst>
              <p:ext uri="{D42A27DB-BD31-4B8C-83A1-F6EECF244321}">
                <p14:modId xmlns:p14="http://schemas.microsoft.com/office/powerpoint/2010/main" val="2366958694"/>
              </p:ext>
            </p:extLst>
          </p:nvPr>
        </p:nvGraphicFramePr>
        <p:xfrm>
          <a:off x="640285" y="3407630"/>
          <a:ext cx="7863430" cy="2035637"/>
        </p:xfrm>
        <a:graphic>
          <a:graphicData uri="http://schemas.openxmlformats.org/drawingml/2006/table">
            <a:tbl>
              <a:tblPr/>
              <a:tblGrid>
                <a:gridCol w="2948786">
                  <a:extLst>
                    <a:ext uri="{9D8B030D-6E8A-4147-A177-3AD203B41FA5}">
                      <a16:colId xmlns:a16="http://schemas.microsoft.com/office/drawing/2014/main" xmlns="" val="20000"/>
                    </a:ext>
                  </a:extLst>
                </a:gridCol>
                <a:gridCol w="2387113">
                  <a:extLst>
                    <a:ext uri="{9D8B030D-6E8A-4147-A177-3AD203B41FA5}">
                      <a16:colId xmlns:a16="http://schemas.microsoft.com/office/drawing/2014/main" xmlns="" val="20001"/>
                    </a:ext>
                  </a:extLst>
                </a:gridCol>
                <a:gridCol w="2527531">
                  <a:extLst>
                    <a:ext uri="{9D8B030D-6E8A-4147-A177-3AD203B41FA5}">
                      <a16:colId xmlns:a16="http://schemas.microsoft.com/office/drawing/2014/main" xmlns="" val="20002"/>
                    </a:ext>
                  </a:extLst>
                </a:gridCol>
              </a:tblGrid>
              <a:tr h="40110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備註</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163452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lang="zh-TW" altLang="en-US" sz="1600" dirty="0">
                          <a:solidFill>
                            <a:srgbClr val="000000"/>
                          </a:solidFill>
                          <a:latin typeface="Microsoft YaHei" panose="020B0503020204020204" pitchFamily="34" charset="-122"/>
                          <a:ea typeface="Microsoft YaHei" panose="020B0503020204020204" pitchFamily="34" charset="-122"/>
                        </a:rPr>
                        <a:t>學校能依學校區域背景發展生涯發展教育特色方案並執行（特殊成功個案、特色方案等）</a:t>
                      </a:r>
                      <a:endPar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endParaRPr>
                    </a:p>
                  </a:txBody>
                  <a:tcPr marL="87375" marR="87375" marT="43687" marB="4368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lang="zh-TW" altLang="en-US" sz="1600" dirty="0">
                          <a:solidFill>
                            <a:srgbClr val="000000"/>
                          </a:solidFill>
                          <a:latin typeface="Microsoft YaHei" panose="020B0503020204020204" pitchFamily="34" charset="-122"/>
                          <a:ea typeface="Microsoft YaHei" panose="020B0503020204020204" pitchFamily="34" charset="-122"/>
                        </a:rPr>
                        <a:t>學校生涯發展教育之特色方案具有普遍性、價值性及推廣性。</a:t>
                      </a:r>
                      <a:endParaRPr lang="en-US" altLang="zh-TW" sz="1600" dirty="0">
                        <a:solidFill>
                          <a:srgbClr val="000000"/>
                        </a:solidFill>
                        <a:latin typeface="Microsoft YaHei" panose="020B0503020204020204" pitchFamily="34" charset="-122"/>
                        <a:ea typeface="Microsoft YaHei" panose="020B0503020204020204" pitchFamily="34" charset="-122"/>
                      </a:endParaRPr>
                    </a:p>
                  </a:txBody>
                  <a:tcPr marL="87375" marR="87375" marT="43687" marB="43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lang="zh-TW" altLang="en-US" sz="1600" kern="1200" dirty="0">
                          <a:solidFill>
                            <a:srgbClr val="000000"/>
                          </a:solidFill>
                          <a:latin typeface="Microsoft YaHei" panose="020B0503020204020204" pitchFamily="34" charset="-122"/>
                          <a:ea typeface="Microsoft YaHei" panose="020B0503020204020204" pitchFamily="34" charset="-122"/>
                          <a:cs typeface="+mn-cs"/>
                        </a:rPr>
                        <a:t>給分：委員針對學校辦理現況，條列特色分數，</a:t>
                      </a:r>
                      <a:r>
                        <a:rPr lang="zh-TW" altLang="en-US" sz="1600" b="1" kern="1200" dirty="0">
                          <a:solidFill>
                            <a:srgbClr val="0070C0"/>
                          </a:solidFill>
                          <a:latin typeface="Microsoft YaHei" panose="020B0503020204020204" pitchFamily="34" charset="-122"/>
                          <a:ea typeface="Microsoft YaHei" panose="020B0503020204020204" pitchFamily="34" charset="-122"/>
                          <a:cs typeface="+mn-cs"/>
                        </a:rPr>
                        <a:t>每一特色給予</a:t>
                      </a:r>
                      <a:r>
                        <a:rPr lang="en-US" altLang="zh-TW" sz="1600" b="1" kern="1200" dirty="0">
                          <a:solidFill>
                            <a:srgbClr val="0070C0"/>
                          </a:solidFill>
                          <a:latin typeface="Microsoft YaHei" panose="020B0503020204020204" pitchFamily="34" charset="-122"/>
                          <a:ea typeface="Microsoft YaHei" panose="020B0503020204020204" pitchFamily="34" charset="-122"/>
                          <a:cs typeface="+mn-cs"/>
                        </a:rPr>
                        <a:t>1</a:t>
                      </a:r>
                      <a:r>
                        <a:rPr lang="zh-TW" altLang="en-US" sz="1600" b="1" kern="1200" dirty="0">
                          <a:solidFill>
                            <a:srgbClr val="0070C0"/>
                          </a:solidFill>
                          <a:latin typeface="Microsoft YaHei" panose="020B0503020204020204" pitchFamily="34" charset="-122"/>
                          <a:ea typeface="Microsoft YaHei" panose="020B0503020204020204" pitchFamily="34" charset="-122"/>
                          <a:cs typeface="+mn-cs"/>
                        </a:rPr>
                        <a:t>分，至多不超過</a:t>
                      </a:r>
                      <a:r>
                        <a:rPr lang="en-US" altLang="zh-TW" sz="1600" b="1" kern="1200" dirty="0">
                          <a:solidFill>
                            <a:srgbClr val="0070C0"/>
                          </a:solidFill>
                          <a:latin typeface="Microsoft YaHei" panose="020B0503020204020204" pitchFamily="34" charset="-122"/>
                          <a:ea typeface="Microsoft YaHei" panose="020B0503020204020204" pitchFamily="34" charset="-122"/>
                          <a:cs typeface="+mn-cs"/>
                        </a:rPr>
                        <a:t>3</a:t>
                      </a:r>
                      <a:r>
                        <a:rPr lang="zh-TW" altLang="en-US" sz="1600" b="1" kern="1200" dirty="0">
                          <a:solidFill>
                            <a:srgbClr val="0070C0"/>
                          </a:solidFill>
                          <a:latin typeface="Microsoft YaHei" panose="020B0503020204020204" pitchFamily="34" charset="-122"/>
                          <a:ea typeface="Microsoft YaHei" panose="020B0503020204020204" pitchFamily="34" charset="-122"/>
                          <a:cs typeface="+mn-cs"/>
                        </a:rPr>
                        <a:t>分</a:t>
                      </a:r>
                      <a:endParaRPr lang="en-US" altLang="zh-TW" sz="1600" b="1" kern="1200" dirty="0">
                        <a:solidFill>
                          <a:srgbClr val="0070C0"/>
                        </a:solidFill>
                        <a:latin typeface="Microsoft YaHei" panose="020B0503020204020204" pitchFamily="34" charset="-122"/>
                        <a:ea typeface="Microsoft YaHei" panose="020B0503020204020204" pitchFamily="34" charset="-122"/>
                        <a:cs typeface="+mn-cs"/>
                      </a:endParaRPr>
                    </a:p>
                  </a:txBody>
                  <a:tcPr marL="87375" marR="87375" marT="43687" marB="4368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sp>
        <p:nvSpPr>
          <p:cNvPr id="14" name="文字方塊 13">
            <a:extLst>
              <a:ext uri="{FF2B5EF4-FFF2-40B4-BE49-F238E27FC236}">
                <a16:creationId xmlns:a16="http://schemas.microsoft.com/office/drawing/2014/main" xmlns="" id="{8A204F55-6AB4-498D-A038-AF13BFC4C2AA}"/>
              </a:ext>
            </a:extLst>
          </p:cNvPr>
          <p:cNvSpPr txBox="1"/>
          <p:nvPr/>
        </p:nvSpPr>
        <p:spPr>
          <a:xfrm>
            <a:off x="2053087" y="517860"/>
            <a:ext cx="5175849"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5" name="矩形 14">
            <a:extLst>
              <a:ext uri="{FF2B5EF4-FFF2-40B4-BE49-F238E27FC236}">
                <a16:creationId xmlns:a16="http://schemas.microsoft.com/office/drawing/2014/main" xmlns="" id="{D8263837-4795-439C-9B21-DB1A9C0E67DB}"/>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6" name="直接连接符 56">
            <a:extLst>
              <a:ext uri="{FF2B5EF4-FFF2-40B4-BE49-F238E27FC236}">
                <a16:creationId xmlns:a16="http://schemas.microsoft.com/office/drawing/2014/main" xmlns="" id="{53C98795-70E2-4E38-8A49-36396727CB33}"/>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1682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a:extLst>
              <a:ext uri="{FF2B5EF4-FFF2-40B4-BE49-F238E27FC236}">
                <a16:creationId xmlns:a16="http://schemas.microsoft.com/office/drawing/2014/main" xmlns="" id="{C2900197-1CCD-4AF6-BE76-CFA4A2E59A75}"/>
              </a:ext>
            </a:extLst>
          </p:cNvPr>
          <p:cNvSpPr txBox="1">
            <a:spLocks noChangeArrowheads="1"/>
          </p:cNvSpPr>
          <p:nvPr/>
        </p:nvSpPr>
        <p:spPr bwMode="gray">
          <a:xfrm>
            <a:off x="640285" y="3513834"/>
            <a:ext cx="7873987" cy="214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eaLnBrk="1" hangingPunct="1">
              <a:spcBef>
                <a:spcPct val="20000"/>
              </a:spcBef>
              <a:buClr>
                <a:srgbClr val="FF9900"/>
              </a:buClr>
              <a:buSzPct val="75000"/>
              <a:buFont typeface="Arial" charset="0"/>
              <a:buChar char="☻"/>
              <a:defRPr/>
            </a:pPr>
            <a:r>
              <a:rPr kumimoji="0" lang="zh-TW" altLang="en-US" sz="2000" dirty="0">
                <a:solidFill>
                  <a:srgbClr val="000000"/>
                </a:solidFill>
                <a:latin typeface="Microsoft YaHei" pitchFamily="34" charset="-122"/>
                <a:ea typeface="Microsoft YaHei" pitchFamily="34" charset="-122"/>
              </a:rPr>
              <a:t>學校特色之項目應有別於前述三層面之內容</a:t>
            </a:r>
          </a:p>
          <a:p>
            <a:pPr eaLnBrk="1" hangingPunct="1">
              <a:spcBef>
                <a:spcPct val="20000"/>
              </a:spcBef>
              <a:buClr>
                <a:srgbClr val="FF9900"/>
              </a:buClr>
              <a:buSzPct val="75000"/>
              <a:buFont typeface="Arial" charset="0"/>
              <a:buChar char="☻"/>
              <a:defRPr/>
            </a:pPr>
            <a:r>
              <a:rPr kumimoji="0" lang="zh-TW" altLang="en-US" sz="2000" dirty="0">
                <a:solidFill>
                  <a:srgbClr val="000000"/>
                </a:solidFill>
                <a:latin typeface="Microsoft YaHei" pitchFamily="34" charset="-122"/>
                <a:ea typeface="Microsoft YaHei" pitchFamily="34" charset="-122"/>
              </a:rPr>
              <a:t>學校特色需與生涯發展教育議題相扣</a:t>
            </a:r>
          </a:p>
          <a:p>
            <a:pPr eaLnBrk="1" hangingPunct="1">
              <a:spcBef>
                <a:spcPct val="20000"/>
              </a:spcBef>
              <a:buClr>
                <a:srgbClr val="FF9900"/>
              </a:buClr>
              <a:buSzPct val="75000"/>
              <a:buFont typeface="Arial" charset="0"/>
              <a:buChar char="☻"/>
              <a:defRPr/>
            </a:pPr>
            <a:r>
              <a:rPr kumimoji="0" lang="zh-TW" altLang="en-US" sz="2000" dirty="0">
                <a:solidFill>
                  <a:srgbClr val="000000"/>
                </a:solidFill>
                <a:latin typeface="Microsoft YaHei" pitchFamily="34" charset="-122"/>
                <a:ea typeface="Microsoft YaHei" pitchFamily="34" charset="-122"/>
              </a:rPr>
              <a:t>學校生涯發展教育之特色方案具有普遍性、價值性及推廣性</a:t>
            </a:r>
            <a:endParaRPr kumimoji="0" lang="en-US" altLang="zh-TW" sz="2000" dirty="0">
              <a:solidFill>
                <a:srgbClr val="000000"/>
              </a:solidFill>
              <a:latin typeface="Microsoft YaHei" pitchFamily="34" charset="-122"/>
              <a:ea typeface="Microsoft YaHei" pitchFamily="34" charset="-122"/>
            </a:endParaRPr>
          </a:p>
          <a:p>
            <a:pPr eaLnBrk="1" hangingPunct="1">
              <a:spcBef>
                <a:spcPct val="20000"/>
              </a:spcBef>
              <a:buClr>
                <a:srgbClr val="FF9900"/>
              </a:buClr>
              <a:buSzPct val="75000"/>
              <a:buFont typeface="Arial" charset="0"/>
              <a:buChar char="☻"/>
              <a:defRPr/>
            </a:pPr>
            <a:r>
              <a:rPr kumimoji="0" lang="zh-TW" altLang="en-US" sz="2000" dirty="0">
                <a:solidFill>
                  <a:srgbClr val="000000"/>
                </a:solidFill>
                <a:latin typeface="Microsoft YaHei" pitchFamily="34" charset="-122"/>
                <a:ea typeface="Microsoft YaHei" pitchFamily="34" charset="-122"/>
              </a:rPr>
              <a:t>符合學校特色之內容，逐項給分</a:t>
            </a:r>
            <a:endParaRPr kumimoji="0" lang="en-US" altLang="zh-TW" sz="2000" dirty="0">
              <a:solidFill>
                <a:srgbClr val="000000"/>
              </a:solidFill>
              <a:latin typeface="Microsoft YaHei" pitchFamily="34" charset="-122"/>
              <a:ea typeface="Microsoft YaHei" pitchFamily="34" charset="-122"/>
            </a:endParaRPr>
          </a:p>
          <a:p>
            <a:pPr marL="0" indent="0" eaLnBrk="1" hangingPunct="1">
              <a:spcBef>
                <a:spcPct val="20000"/>
              </a:spcBef>
              <a:buClr>
                <a:srgbClr val="FF9900"/>
              </a:buClr>
              <a:buSzPct val="75000"/>
              <a:defRPr/>
            </a:pPr>
            <a:endParaRPr kumimoji="0" lang="en-US" altLang="zh-TW" sz="2400" dirty="0">
              <a:solidFill>
                <a:srgbClr val="000000"/>
              </a:solidFill>
              <a:latin typeface="Microsoft YaHei" pitchFamily="34" charset="-122"/>
              <a:ea typeface="Microsoft YaHei" pitchFamily="34" charset="-122"/>
            </a:endParaRPr>
          </a:p>
          <a:p>
            <a:pPr eaLnBrk="1" hangingPunct="1">
              <a:spcBef>
                <a:spcPct val="20000"/>
              </a:spcBef>
              <a:buClr>
                <a:srgbClr val="FF9900"/>
              </a:buClr>
              <a:buSzPct val="75000"/>
              <a:buFont typeface="Arial" charset="0"/>
              <a:buChar char="☻"/>
              <a:defRPr/>
            </a:pPr>
            <a:endParaRPr kumimoji="0" lang="zh-TW" altLang="en-US" sz="2400" dirty="0">
              <a:solidFill>
                <a:srgbClr val="000000"/>
              </a:solidFill>
              <a:latin typeface="Microsoft YaHei" pitchFamily="34" charset="-122"/>
              <a:ea typeface="Microsoft YaHei" pitchFamily="34" charset="-122"/>
            </a:endParaRPr>
          </a:p>
        </p:txBody>
      </p:sp>
      <p:sp>
        <p:nvSpPr>
          <p:cNvPr id="27" name="Shape 661">
            <a:extLst>
              <a:ext uri="{FF2B5EF4-FFF2-40B4-BE49-F238E27FC236}">
                <a16:creationId xmlns:a16="http://schemas.microsoft.com/office/drawing/2014/main" xmlns="" id="{E26A8D50-A098-495F-A3DF-B10BEE39F527}"/>
              </a:ext>
            </a:extLst>
          </p:cNvPr>
          <p:cNvSpPr txBox="1">
            <a:spLocks/>
          </p:cNvSpPr>
          <p:nvPr/>
        </p:nvSpPr>
        <p:spPr>
          <a:xfrm>
            <a:off x="868237" y="1637391"/>
            <a:ext cx="6446963"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-20</a:t>
            </a:r>
            <a:endParaRPr lang="zh-TW" altLang="en-US" sz="3200" b="1" dirty="0">
              <a:solidFill>
                <a:srgbClr val="CC6600"/>
              </a:solidFill>
              <a:latin typeface="Microsoft YaHei" pitchFamily="34" charset="-122"/>
              <a:ea typeface="Microsoft YaHei" pitchFamily="34" charset="-122"/>
            </a:endParaRPr>
          </a:p>
        </p:txBody>
      </p:sp>
      <p:sp>
        <p:nvSpPr>
          <p:cNvPr id="28" name="Shape 662">
            <a:extLst>
              <a:ext uri="{FF2B5EF4-FFF2-40B4-BE49-F238E27FC236}">
                <a16:creationId xmlns:a16="http://schemas.microsoft.com/office/drawing/2014/main" xmlns="" id="{D0718C60-8698-462E-80D0-5894B57E300D}"/>
              </a:ext>
            </a:extLst>
          </p:cNvPr>
          <p:cNvSpPr txBox="1">
            <a:spLocks/>
          </p:cNvSpPr>
          <p:nvPr/>
        </p:nvSpPr>
        <p:spPr>
          <a:xfrm>
            <a:off x="882595" y="2226859"/>
            <a:ext cx="3718130"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表</a:t>
            </a:r>
            <a:r>
              <a:rPr lang="en-US" altLang="zh-TW" b="1" u="sng" dirty="0">
                <a:solidFill>
                  <a:schemeClr val="accent3">
                    <a:lumMod val="75000"/>
                  </a:schemeClr>
                </a:solidFill>
                <a:latin typeface="Microsoft YaHei" panose="020B0503020204020204" pitchFamily="34" charset="-122"/>
                <a:ea typeface="Microsoft YaHei" panose="020B0503020204020204" pitchFamily="34" charset="-122"/>
              </a:rPr>
              <a:t>B</a:t>
            </a: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、生涯發展教育</a:t>
            </a:r>
          </a:p>
        </p:txBody>
      </p:sp>
      <p:sp>
        <p:nvSpPr>
          <p:cNvPr id="29" name="圓角化同側角落矩形 23">
            <a:extLst>
              <a:ext uri="{FF2B5EF4-FFF2-40B4-BE49-F238E27FC236}">
                <a16:creationId xmlns:a16="http://schemas.microsoft.com/office/drawing/2014/main" xmlns="" id="{7BFE6582-2D96-45B2-B631-95DDD1CBA37C}"/>
              </a:ext>
            </a:extLst>
          </p:cNvPr>
          <p:cNvSpPr/>
          <p:nvPr/>
        </p:nvSpPr>
        <p:spPr>
          <a:xfrm>
            <a:off x="640285" y="2924366"/>
            <a:ext cx="4199134" cy="483265"/>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四、特色及推動方面</a:t>
            </a:r>
            <a:r>
              <a:rPr lang="zh-TW" altLang="en-US" sz="2400" b="1" dirty="0">
                <a:solidFill>
                  <a:srgbClr val="0070C0"/>
                </a:solidFill>
                <a:latin typeface="Microsoft YaHei" panose="020B0503020204020204" pitchFamily="34" charset="-122"/>
                <a:ea typeface="Microsoft YaHei" panose="020B0503020204020204" pitchFamily="34" charset="-122"/>
              </a:rPr>
              <a:t>提醒要項</a:t>
            </a:r>
            <a:endParaRPr lang="zh-TW" altLang="en-US" sz="2400" b="1" dirty="0">
              <a:solidFill>
                <a:srgbClr val="000000"/>
              </a:solidFill>
              <a:latin typeface="Microsoft YaHei" panose="020B0503020204020204" pitchFamily="34" charset="-122"/>
              <a:ea typeface="Microsoft YaHei" panose="020B0503020204020204" pitchFamily="34" charset="-122"/>
            </a:endParaRPr>
          </a:p>
        </p:txBody>
      </p:sp>
      <p:sp>
        <p:nvSpPr>
          <p:cNvPr id="12" name="文字方塊 11">
            <a:extLst>
              <a:ext uri="{FF2B5EF4-FFF2-40B4-BE49-F238E27FC236}">
                <a16:creationId xmlns:a16="http://schemas.microsoft.com/office/drawing/2014/main" xmlns="" id="{7BA0C589-2CE0-46C6-86AA-59302ED8117B}"/>
              </a:ext>
            </a:extLst>
          </p:cNvPr>
          <p:cNvSpPr txBox="1"/>
          <p:nvPr/>
        </p:nvSpPr>
        <p:spPr>
          <a:xfrm>
            <a:off x="2053088" y="517860"/>
            <a:ext cx="4921870"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3" name="矩形 12">
            <a:extLst>
              <a:ext uri="{FF2B5EF4-FFF2-40B4-BE49-F238E27FC236}">
                <a16:creationId xmlns:a16="http://schemas.microsoft.com/office/drawing/2014/main" xmlns="" id="{B6DD9B8C-D3AC-40B6-87BD-93AEBC1EA659}"/>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4" name="直接连接符 56">
            <a:extLst>
              <a:ext uri="{FF2B5EF4-FFF2-40B4-BE49-F238E27FC236}">
                <a16:creationId xmlns:a16="http://schemas.microsoft.com/office/drawing/2014/main" xmlns="" id="{7757BA5D-834A-47F5-A54F-1F661652BD73}"/>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532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圓角化同側角落矩形 23">
            <a:extLst>
              <a:ext uri="{FF2B5EF4-FFF2-40B4-BE49-F238E27FC236}">
                <a16:creationId xmlns:a16="http://schemas.microsoft.com/office/drawing/2014/main" xmlns="" id="{1653EB53-30DB-480A-A00B-F8BA8FD7C42C}"/>
              </a:ext>
            </a:extLst>
          </p:cNvPr>
          <p:cNvSpPr/>
          <p:nvPr/>
        </p:nvSpPr>
        <p:spPr>
          <a:xfrm>
            <a:off x="777162" y="3071015"/>
            <a:ext cx="2206432" cy="483265"/>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五、委員總評</a:t>
            </a:r>
          </a:p>
        </p:txBody>
      </p:sp>
      <p:sp>
        <p:nvSpPr>
          <p:cNvPr id="27" name="Shape 661">
            <a:extLst>
              <a:ext uri="{FF2B5EF4-FFF2-40B4-BE49-F238E27FC236}">
                <a16:creationId xmlns:a16="http://schemas.microsoft.com/office/drawing/2014/main" xmlns="" id="{090D2CC8-2829-4505-9423-5504FF0E69A4}"/>
              </a:ext>
            </a:extLst>
          </p:cNvPr>
          <p:cNvSpPr txBox="1">
            <a:spLocks/>
          </p:cNvSpPr>
          <p:nvPr/>
        </p:nvSpPr>
        <p:spPr>
          <a:xfrm>
            <a:off x="868237" y="1637391"/>
            <a:ext cx="6326193"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-21</a:t>
            </a:r>
            <a:endParaRPr lang="zh-TW" altLang="en-US" sz="3200" b="1" dirty="0">
              <a:solidFill>
                <a:srgbClr val="CC6600"/>
              </a:solidFill>
              <a:latin typeface="Microsoft YaHei" pitchFamily="34" charset="-122"/>
              <a:ea typeface="Microsoft YaHei" pitchFamily="34" charset="-122"/>
            </a:endParaRPr>
          </a:p>
        </p:txBody>
      </p:sp>
      <p:sp>
        <p:nvSpPr>
          <p:cNvPr id="28" name="Shape 662">
            <a:extLst>
              <a:ext uri="{FF2B5EF4-FFF2-40B4-BE49-F238E27FC236}">
                <a16:creationId xmlns:a16="http://schemas.microsoft.com/office/drawing/2014/main" xmlns="" id="{F6908F3A-1BC4-421C-B67B-200A5070A66E}"/>
              </a:ext>
            </a:extLst>
          </p:cNvPr>
          <p:cNvSpPr txBox="1">
            <a:spLocks/>
          </p:cNvSpPr>
          <p:nvPr/>
        </p:nvSpPr>
        <p:spPr>
          <a:xfrm>
            <a:off x="882595" y="2226859"/>
            <a:ext cx="3718130"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表</a:t>
            </a:r>
            <a:r>
              <a:rPr lang="en-US" altLang="zh-TW" b="1" u="sng" dirty="0">
                <a:solidFill>
                  <a:schemeClr val="accent3">
                    <a:lumMod val="75000"/>
                  </a:schemeClr>
                </a:solidFill>
                <a:latin typeface="Microsoft YaHei" panose="020B0503020204020204" pitchFamily="34" charset="-122"/>
                <a:ea typeface="Microsoft YaHei" panose="020B0503020204020204" pitchFamily="34" charset="-122"/>
              </a:rPr>
              <a:t>B</a:t>
            </a:r>
            <a:r>
              <a:rPr lang="zh-TW" altLang="en-US" b="1" u="sng" dirty="0">
                <a:solidFill>
                  <a:schemeClr val="accent3">
                    <a:lumMod val="75000"/>
                  </a:schemeClr>
                </a:solidFill>
                <a:latin typeface="Microsoft YaHei" panose="020B0503020204020204" pitchFamily="34" charset="-122"/>
                <a:ea typeface="Microsoft YaHei" panose="020B0503020204020204" pitchFamily="34" charset="-122"/>
              </a:rPr>
              <a:t>、生涯發展教育</a:t>
            </a:r>
          </a:p>
        </p:txBody>
      </p:sp>
      <p:graphicFrame>
        <p:nvGraphicFramePr>
          <p:cNvPr id="9" name="Group 112">
            <a:extLst>
              <a:ext uri="{FF2B5EF4-FFF2-40B4-BE49-F238E27FC236}">
                <a16:creationId xmlns:a16="http://schemas.microsoft.com/office/drawing/2014/main" xmlns="" id="{5372C1E2-0807-4BBE-AE33-972F5D14FA79}"/>
              </a:ext>
            </a:extLst>
          </p:cNvPr>
          <p:cNvGraphicFramePr>
            <a:graphicFrameLocks noGrp="1"/>
          </p:cNvGraphicFramePr>
          <p:nvPr>
            <p:extLst>
              <p:ext uri="{D42A27DB-BD31-4B8C-83A1-F6EECF244321}">
                <p14:modId xmlns:p14="http://schemas.microsoft.com/office/powerpoint/2010/main" val="933372786"/>
              </p:ext>
            </p:extLst>
          </p:nvPr>
        </p:nvGraphicFramePr>
        <p:xfrm>
          <a:off x="777162" y="3558593"/>
          <a:ext cx="7589676" cy="2497196"/>
        </p:xfrm>
        <a:graphic>
          <a:graphicData uri="http://schemas.openxmlformats.org/drawingml/2006/table">
            <a:tbl>
              <a:tblPr/>
              <a:tblGrid>
                <a:gridCol w="441538">
                  <a:extLst>
                    <a:ext uri="{9D8B030D-6E8A-4147-A177-3AD203B41FA5}">
                      <a16:colId xmlns:a16="http://schemas.microsoft.com/office/drawing/2014/main" xmlns="" val="20000"/>
                    </a:ext>
                  </a:extLst>
                </a:gridCol>
                <a:gridCol w="1434746">
                  <a:extLst>
                    <a:ext uri="{9D8B030D-6E8A-4147-A177-3AD203B41FA5}">
                      <a16:colId xmlns:a16="http://schemas.microsoft.com/office/drawing/2014/main" xmlns="" val="20001"/>
                    </a:ext>
                  </a:extLst>
                </a:gridCol>
                <a:gridCol w="5713392">
                  <a:extLst>
                    <a:ext uri="{9D8B030D-6E8A-4147-A177-3AD203B41FA5}">
                      <a16:colId xmlns:a16="http://schemas.microsoft.com/office/drawing/2014/main" xmlns="" val="20002"/>
                    </a:ext>
                  </a:extLst>
                </a:gridCol>
              </a:tblGrid>
              <a:tr h="1203274">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sym typeface="Arial"/>
                        </a:rPr>
                        <a:t>委員總評意見</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優點</a:t>
                      </a:r>
                      <a:endParaRPr kumimoji="0" lang="en-US" altLang="zh-TW"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lang="zh-TW" altLang="en-US" sz="1600" dirty="0">
                          <a:solidFill>
                            <a:srgbClr val="FF0000"/>
                          </a:solidFill>
                          <a:latin typeface="Microsoft YaHei" panose="020B0503020204020204" pitchFamily="34" charset="-122"/>
                          <a:ea typeface="Microsoft YaHei" panose="020B0503020204020204" pitchFamily="34" charset="-122"/>
                        </a:rPr>
                        <a:t>（具備特色足供它校參考之推廣性）</a:t>
                      </a:r>
                      <a:endParaRPr kumimoji="0" lang="zh-TW" altLang="en-US" sz="1600" b="1" i="0" u="none" strike="noStrike" cap="none" normalizeH="0" baseline="0" dirty="0">
                        <a:ln>
                          <a:noFill/>
                        </a:ln>
                        <a:solidFill>
                          <a:srgbClr val="FF0000"/>
                        </a:solidFill>
                        <a:effectLst/>
                        <a:latin typeface="Microsoft YaHei" panose="020B0503020204020204" pitchFamily="34" charset="-122"/>
                        <a:ea typeface="Microsoft YaHei" panose="020B0503020204020204" pitchFamily="34" charset="-122"/>
                      </a:endParaRP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zh-TW" altLang="en-US" sz="1400" b="1" i="0" u="none" strike="noStrike" cap="none" normalizeH="0" baseline="0" dirty="0">
                        <a:ln>
                          <a:noFill/>
                        </a:ln>
                        <a:solidFill>
                          <a:srgbClr val="000000"/>
                        </a:solidFill>
                        <a:effectLst/>
                        <a:latin typeface="微軟正黑體" pitchFamily="34" charset="-120"/>
                        <a:ea typeface="微軟正黑體" pitchFamily="34" charset="-120"/>
                      </a:endParaRP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1293922">
                <a:tc vMerge="1">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zh-TW" altLang="en-US" sz="1600" b="0" i="0" u="none" strike="noStrike" cap="none" normalizeH="0" baseline="0" dirty="0">
                        <a:ln>
                          <a:noFill/>
                        </a:ln>
                        <a:solidFill>
                          <a:srgbClr val="000000"/>
                        </a:solidFill>
                        <a:effectLst/>
                        <a:latin typeface="微軟正黑體" pitchFamily="34" charset="-120"/>
                        <a:ea typeface="微軟正黑體" pitchFamily="34" charset="-120"/>
                      </a:endParaRPr>
                    </a:p>
                  </a:txBody>
                  <a:tcPr marL="87375" marR="87375" marT="43687" marB="4368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sym typeface="Arial"/>
                        </a:rPr>
                        <a:t>待改進事項</a:t>
                      </a:r>
                      <a:endParaRPr kumimoji="0" lang="en-US" altLang="zh-TW"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sym typeface="Arial"/>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lang="zh-TW" altLang="en-US" sz="1600" dirty="0">
                          <a:solidFill>
                            <a:srgbClr val="FF0000"/>
                          </a:solidFill>
                          <a:latin typeface="Microsoft YaHei" panose="020B0503020204020204" pitchFamily="34" charset="-122"/>
                          <a:ea typeface="Microsoft YaHei" panose="020B0503020204020204" pitchFamily="34" charset="-122"/>
                        </a:rPr>
                        <a:t>（具重大違失或改進急迫性之事項）</a:t>
                      </a:r>
                      <a:endParaRPr kumimoji="0" lang="zh-TW" altLang="en-US" sz="1600" b="1" i="0" u="none" strike="noStrike" cap="none" normalizeH="0" baseline="0" dirty="0">
                        <a:ln>
                          <a:noFill/>
                        </a:ln>
                        <a:solidFill>
                          <a:srgbClr val="FF0000"/>
                        </a:solidFill>
                        <a:effectLst/>
                        <a:latin typeface="Microsoft YaHei" panose="020B0503020204020204" pitchFamily="34" charset="-122"/>
                        <a:ea typeface="Microsoft YaHei" panose="020B0503020204020204" pitchFamily="34" charset="-122"/>
                      </a:endParaRPr>
                    </a:p>
                  </a:txBody>
                  <a:tcPr marL="87375" marR="87375" marT="43687" marB="43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lang="en-US" altLang="zh-TW" sz="1600" kern="1200" dirty="0">
                        <a:solidFill>
                          <a:srgbClr val="000000"/>
                        </a:solidFill>
                        <a:latin typeface="微軟正黑體" pitchFamily="34" charset="-120"/>
                        <a:ea typeface="微軟正黑體" pitchFamily="34" charset="-120"/>
                        <a:cs typeface="+mn-cs"/>
                      </a:endParaRPr>
                    </a:p>
                  </a:txBody>
                  <a:tcPr marL="87375" marR="87375" marT="43687" marB="4368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sp>
        <p:nvSpPr>
          <p:cNvPr id="13" name="文字方塊 12">
            <a:extLst>
              <a:ext uri="{FF2B5EF4-FFF2-40B4-BE49-F238E27FC236}">
                <a16:creationId xmlns:a16="http://schemas.microsoft.com/office/drawing/2014/main" xmlns="" id="{F55A6934-BE40-4F1D-878E-79CD023B473B}"/>
              </a:ext>
            </a:extLst>
          </p:cNvPr>
          <p:cNvSpPr txBox="1"/>
          <p:nvPr/>
        </p:nvSpPr>
        <p:spPr>
          <a:xfrm>
            <a:off x="2053088" y="517860"/>
            <a:ext cx="5141342"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4" name="矩形 13">
            <a:extLst>
              <a:ext uri="{FF2B5EF4-FFF2-40B4-BE49-F238E27FC236}">
                <a16:creationId xmlns:a16="http://schemas.microsoft.com/office/drawing/2014/main" xmlns="" id="{58208B61-5D4C-4DF9-8F1F-8C08DD92EAB5}"/>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5" name="直接连接符 56">
            <a:extLst>
              <a:ext uri="{FF2B5EF4-FFF2-40B4-BE49-F238E27FC236}">
                <a16:creationId xmlns:a16="http://schemas.microsoft.com/office/drawing/2014/main" xmlns="" id="{3667322C-1518-4C6D-A743-5E54531E255E}"/>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0966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Group 112">
            <a:extLst>
              <a:ext uri="{FF2B5EF4-FFF2-40B4-BE49-F238E27FC236}">
                <a16:creationId xmlns:a16="http://schemas.microsoft.com/office/drawing/2014/main" xmlns="" id="{7A5D7823-E19A-4B49-99B1-0621EF982DD5}"/>
              </a:ext>
            </a:extLst>
          </p:cNvPr>
          <p:cNvGraphicFramePr>
            <a:graphicFrameLocks noGrp="1"/>
          </p:cNvGraphicFramePr>
          <p:nvPr>
            <p:extLst>
              <p:ext uri="{D42A27DB-BD31-4B8C-83A1-F6EECF244321}">
                <p14:modId xmlns:p14="http://schemas.microsoft.com/office/powerpoint/2010/main" val="2756237430"/>
              </p:ext>
            </p:extLst>
          </p:nvPr>
        </p:nvGraphicFramePr>
        <p:xfrm>
          <a:off x="640284" y="3420570"/>
          <a:ext cx="7968878" cy="2574787"/>
        </p:xfrm>
        <a:graphic>
          <a:graphicData uri="http://schemas.openxmlformats.org/drawingml/2006/table">
            <a:tbl>
              <a:tblPr/>
              <a:tblGrid>
                <a:gridCol w="1280713">
                  <a:extLst>
                    <a:ext uri="{9D8B030D-6E8A-4147-A177-3AD203B41FA5}">
                      <a16:colId xmlns:a16="http://schemas.microsoft.com/office/drawing/2014/main" xmlns="" val="20000"/>
                    </a:ext>
                  </a:extLst>
                </a:gridCol>
                <a:gridCol w="3486383">
                  <a:extLst>
                    <a:ext uri="{9D8B030D-6E8A-4147-A177-3AD203B41FA5}">
                      <a16:colId xmlns:a16="http://schemas.microsoft.com/office/drawing/2014/main" xmlns="" val="20001"/>
                    </a:ext>
                  </a:extLst>
                </a:gridCol>
                <a:gridCol w="3201782">
                  <a:extLst>
                    <a:ext uri="{9D8B030D-6E8A-4147-A177-3AD203B41FA5}">
                      <a16:colId xmlns:a16="http://schemas.microsoft.com/office/drawing/2014/main" xmlns="" val="20002"/>
                    </a:ext>
                  </a:extLst>
                </a:gridCol>
              </a:tblGrid>
              <a:tr h="38363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參考資料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2191154">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組織運作</a:t>
                      </a:r>
                    </a:p>
                  </a:txBody>
                  <a:tcPr marL="87375" marR="87375" marT="43688" marB="43688"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能依規定組織技藝教育遴薦及輔導會，並定期召開會議，完整記錄會議內容</a:t>
                      </a:r>
                      <a:endPar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能訂定並落實遴輔會之運作與學生遴輔作業機制</a:t>
                      </a:r>
                      <a:endPar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1-3.</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能落實學生興趣輔導及調查機制，並明定開辦職群考量原則</a:t>
                      </a:r>
                    </a:p>
                  </a:txBody>
                  <a:tcPr marL="87375" marR="87375" marT="43688" marB="436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80975" marR="0" lvl="0" indent="-180975"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遴輔會組織、作業流程、遴輔會會議紀錄、照片</a:t>
                      </a:r>
                    </a:p>
                    <a:p>
                      <a:pPr marL="180975" marR="0" lvl="0" indent="-180975"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技藝教育學生推薦表、各項測驗結果分析、特殊表現等</a:t>
                      </a:r>
                    </a:p>
                    <a:p>
                      <a:pPr marL="266700" marR="0" lvl="0" indent="-2667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技藝教育開辦計畫書</a:t>
                      </a:r>
                    </a:p>
                  </a:txBody>
                  <a:tcPr marL="87375" marR="87375" marT="43688" marB="43688"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sp>
        <p:nvSpPr>
          <p:cNvPr id="27" name="Shape 661">
            <a:extLst>
              <a:ext uri="{FF2B5EF4-FFF2-40B4-BE49-F238E27FC236}">
                <a16:creationId xmlns:a16="http://schemas.microsoft.com/office/drawing/2014/main" xmlns="" id="{8A5C70CD-C4B0-4094-BD7B-9CDB6F12FE63}"/>
              </a:ext>
            </a:extLst>
          </p:cNvPr>
          <p:cNvSpPr txBox="1">
            <a:spLocks/>
          </p:cNvSpPr>
          <p:nvPr/>
        </p:nvSpPr>
        <p:spPr>
          <a:xfrm>
            <a:off x="868237" y="1637391"/>
            <a:ext cx="6369325"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-22</a:t>
            </a:r>
            <a:endParaRPr lang="zh-TW" altLang="en-US" sz="3200" b="1" dirty="0">
              <a:solidFill>
                <a:srgbClr val="CC6600"/>
              </a:solidFill>
              <a:latin typeface="Microsoft YaHei" pitchFamily="34" charset="-122"/>
              <a:ea typeface="Microsoft YaHei" pitchFamily="34" charset="-122"/>
            </a:endParaRPr>
          </a:p>
        </p:txBody>
      </p:sp>
      <p:sp>
        <p:nvSpPr>
          <p:cNvPr id="28" name="Shape 662">
            <a:extLst>
              <a:ext uri="{FF2B5EF4-FFF2-40B4-BE49-F238E27FC236}">
                <a16:creationId xmlns:a16="http://schemas.microsoft.com/office/drawing/2014/main" xmlns="" id="{AEB38373-275C-4868-92F2-CBC49ED25702}"/>
              </a:ext>
            </a:extLst>
          </p:cNvPr>
          <p:cNvSpPr txBox="1">
            <a:spLocks/>
          </p:cNvSpPr>
          <p:nvPr/>
        </p:nvSpPr>
        <p:spPr>
          <a:xfrm>
            <a:off x="882594" y="2226859"/>
            <a:ext cx="4362265"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rgbClr val="725116"/>
                </a:solidFill>
                <a:latin typeface="Microsoft YaHei" panose="020B0503020204020204" pitchFamily="34" charset="-122"/>
                <a:ea typeface="Microsoft YaHei" panose="020B0503020204020204" pitchFamily="34" charset="-122"/>
              </a:rPr>
              <a:t>表</a:t>
            </a:r>
            <a:r>
              <a:rPr lang="en-US" altLang="zh-TW" b="1" u="sng" dirty="0">
                <a:solidFill>
                  <a:srgbClr val="725116"/>
                </a:solidFill>
                <a:latin typeface="Microsoft YaHei" panose="020B0503020204020204" pitchFamily="34" charset="-122"/>
                <a:ea typeface="Microsoft YaHei" panose="020B0503020204020204" pitchFamily="34" charset="-122"/>
              </a:rPr>
              <a:t>C</a:t>
            </a:r>
            <a:r>
              <a:rPr lang="zh-TW" altLang="en-US" b="1" u="sng" dirty="0">
                <a:solidFill>
                  <a:srgbClr val="725116"/>
                </a:solidFill>
                <a:latin typeface="Microsoft YaHei" panose="020B0503020204020204" pitchFamily="34" charset="-122"/>
                <a:ea typeface="Microsoft YaHei" panose="020B0503020204020204" pitchFamily="34" charset="-122"/>
              </a:rPr>
              <a:t>、技藝教育抽離式課程</a:t>
            </a:r>
            <a:endParaRPr lang="en-US" altLang="zh-TW" b="1" u="sng" dirty="0">
              <a:solidFill>
                <a:srgbClr val="725116"/>
              </a:solidFill>
              <a:latin typeface="Microsoft YaHei" panose="020B0503020204020204" pitchFamily="34" charset="-122"/>
              <a:ea typeface="Microsoft YaHei" panose="020B0503020204020204" pitchFamily="34" charset="-122"/>
            </a:endParaRPr>
          </a:p>
        </p:txBody>
      </p:sp>
      <p:sp>
        <p:nvSpPr>
          <p:cNvPr id="29" name="圓角化同側角落矩形 23">
            <a:extLst>
              <a:ext uri="{FF2B5EF4-FFF2-40B4-BE49-F238E27FC236}">
                <a16:creationId xmlns:a16="http://schemas.microsoft.com/office/drawing/2014/main" xmlns="" id="{B3FC7A34-BEF7-4DC6-BC57-96DF0BDBA63D}"/>
              </a:ext>
            </a:extLst>
          </p:cNvPr>
          <p:cNvSpPr/>
          <p:nvPr/>
        </p:nvSpPr>
        <p:spPr>
          <a:xfrm>
            <a:off x="640284" y="2924366"/>
            <a:ext cx="2448271" cy="483265"/>
          </a:xfrm>
          <a:prstGeom prst="round2SameRect">
            <a:avLst/>
          </a:prstGeom>
          <a:solidFill>
            <a:srgbClr val="E8C5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一、行政與輔導</a:t>
            </a:r>
          </a:p>
        </p:txBody>
      </p:sp>
      <p:sp>
        <p:nvSpPr>
          <p:cNvPr id="12" name="文字方塊 11">
            <a:extLst>
              <a:ext uri="{FF2B5EF4-FFF2-40B4-BE49-F238E27FC236}">
                <a16:creationId xmlns:a16="http://schemas.microsoft.com/office/drawing/2014/main" xmlns="" id="{9CC3C06E-DAF9-476E-B2CB-FBFA09DF36D6}"/>
              </a:ext>
            </a:extLst>
          </p:cNvPr>
          <p:cNvSpPr txBox="1"/>
          <p:nvPr/>
        </p:nvSpPr>
        <p:spPr>
          <a:xfrm>
            <a:off x="2053088" y="517860"/>
            <a:ext cx="4953768"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3" name="矩形 12">
            <a:extLst>
              <a:ext uri="{FF2B5EF4-FFF2-40B4-BE49-F238E27FC236}">
                <a16:creationId xmlns:a16="http://schemas.microsoft.com/office/drawing/2014/main" xmlns="" id="{867A4CB1-BE4D-4EDC-B9BC-474976979678}"/>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4" name="直接连接符 56">
            <a:extLst>
              <a:ext uri="{FF2B5EF4-FFF2-40B4-BE49-F238E27FC236}">
                <a16:creationId xmlns:a16="http://schemas.microsoft.com/office/drawing/2014/main" xmlns="" id="{B8B4B357-7930-4A4F-9004-D9060B80E774}"/>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8523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圓角化同側角落矩形 23">
            <a:extLst>
              <a:ext uri="{FF2B5EF4-FFF2-40B4-BE49-F238E27FC236}">
                <a16:creationId xmlns:a16="http://schemas.microsoft.com/office/drawing/2014/main" xmlns="" id="{6B9B3385-B22E-4A81-9FA4-383C3C855E05}"/>
              </a:ext>
            </a:extLst>
          </p:cNvPr>
          <p:cNvSpPr/>
          <p:nvPr/>
        </p:nvSpPr>
        <p:spPr>
          <a:xfrm>
            <a:off x="640284" y="2809972"/>
            <a:ext cx="2448271" cy="483265"/>
          </a:xfrm>
          <a:prstGeom prst="round2SameRect">
            <a:avLst/>
          </a:prstGeom>
          <a:solidFill>
            <a:srgbClr val="E8C5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一、行政與輔導</a:t>
            </a:r>
          </a:p>
        </p:txBody>
      </p:sp>
      <p:graphicFrame>
        <p:nvGraphicFramePr>
          <p:cNvPr id="23" name="Group 112">
            <a:extLst>
              <a:ext uri="{FF2B5EF4-FFF2-40B4-BE49-F238E27FC236}">
                <a16:creationId xmlns:a16="http://schemas.microsoft.com/office/drawing/2014/main" xmlns="" id="{2BC38C92-B935-4482-9068-43976AA2DA04}"/>
              </a:ext>
            </a:extLst>
          </p:cNvPr>
          <p:cNvGraphicFramePr>
            <a:graphicFrameLocks noGrp="1"/>
          </p:cNvGraphicFramePr>
          <p:nvPr>
            <p:extLst>
              <p:ext uri="{D42A27DB-BD31-4B8C-83A1-F6EECF244321}">
                <p14:modId xmlns:p14="http://schemas.microsoft.com/office/powerpoint/2010/main" val="350630390"/>
              </p:ext>
            </p:extLst>
          </p:nvPr>
        </p:nvGraphicFramePr>
        <p:xfrm>
          <a:off x="640284" y="3284414"/>
          <a:ext cx="7863433" cy="2794957"/>
        </p:xfrm>
        <a:graphic>
          <a:graphicData uri="http://schemas.openxmlformats.org/drawingml/2006/table">
            <a:tbl>
              <a:tblPr/>
              <a:tblGrid>
                <a:gridCol w="1193557">
                  <a:extLst>
                    <a:ext uri="{9D8B030D-6E8A-4147-A177-3AD203B41FA5}">
                      <a16:colId xmlns:a16="http://schemas.microsoft.com/office/drawing/2014/main" xmlns="" val="20000"/>
                    </a:ext>
                  </a:extLst>
                </a:gridCol>
                <a:gridCol w="3440252">
                  <a:extLst>
                    <a:ext uri="{9D8B030D-6E8A-4147-A177-3AD203B41FA5}">
                      <a16:colId xmlns:a16="http://schemas.microsoft.com/office/drawing/2014/main" xmlns="" val="20001"/>
                    </a:ext>
                  </a:extLst>
                </a:gridCol>
                <a:gridCol w="3229624">
                  <a:extLst>
                    <a:ext uri="{9D8B030D-6E8A-4147-A177-3AD203B41FA5}">
                      <a16:colId xmlns:a16="http://schemas.microsoft.com/office/drawing/2014/main" xmlns="" val="20002"/>
                    </a:ext>
                  </a:extLst>
                </a:gridCol>
              </a:tblGrid>
              <a:tr h="35423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參考資料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1252050">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宣導溝通</a:t>
                      </a:r>
                    </a:p>
                  </a:txBody>
                  <a:tcPr marL="87375" marR="87375" marT="43688" marB="43688"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447675" marR="0" lvl="0" indent="-447675"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能規劃辦理技藝教育溝通與宣導</a:t>
                      </a: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能對教師、學生與家長訂有參與技藝教育抽離式課程之宣導措施，及提供相關進路輔導資訊</a:t>
                      </a:r>
                    </a:p>
                  </a:txBody>
                  <a:tcPr marL="87375" marR="87375" marT="43688" marB="436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教師、學生與家長技藝教育宣導計畫、會議紀錄及活動照片、簽到表等</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技藝教育宣導資料</a:t>
                      </a:r>
                    </a:p>
                  </a:txBody>
                  <a:tcPr marL="87375" marR="87375" marT="43688" marB="43688"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1188677">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轉出（入）之轉銜與輔導</a:t>
                      </a:r>
                    </a:p>
                  </a:txBody>
                  <a:tcPr marL="87375" marR="87375" marT="43668" marB="43668"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能訂定技藝教育學生之轉出（入）轉銜機制</a:t>
                      </a: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能落實技藝教育學生之轉出（入）輔導運作</a:t>
                      </a:r>
                    </a:p>
                  </a:txBody>
                  <a:tcPr marL="87375" marR="87375" marT="43668" marB="4366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學生轉出（入）技藝教育機制流程及相關紀錄</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學生轉出（入）技藝教育之輔導紀錄</a:t>
                      </a:r>
                    </a:p>
                  </a:txBody>
                  <a:tcPr marL="87375" marR="87375" marT="43668" marB="43668"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bl>
          </a:graphicData>
        </a:graphic>
      </p:graphicFrame>
      <p:sp>
        <p:nvSpPr>
          <p:cNvPr id="27" name="Shape 661">
            <a:extLst>
              <a:ext uri="{FF2B5EF4-FFF2-40B4-BE49-F238E27FC236}">
                <a16:creationId xmlns:a16="http://schemas.microsoft.com/office/drawing/2014/main" xmlns="" id="{24B40EA1-9139-41E8-AA7E-070BC4A085D6}"/>
              </a:ext>
            </a:extLst>
          </p:cNvPr>
          <p:cNvSpPr txBox="1">
            <a:spLocks/>
          </p:cNvSpPr>
          <p:nvPr/>
        </p:nvSpPr>
        <p:spPr>
          <a:xfrm>
            <a:off x="868237" y="1522997"/>
            <a:ext cx="6326193"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-23</a:t>
            </a:r>
            <a:endParaRPr lang="zh-TW" altLang="en-US" sz="3200" b="1" dirty="0">
              <a:solidFill>
                <a:srgbClr val="CC6600"/>
              </a:solidFill>
              <a:latin typeface="Microsoft YaHei" pitchFamily="34" charset="-122"/>
              <a:ea typeface="Microsoft YaHei" pitchFamily="34" charset="-122"/>
            </a:endParaRPr>
          </a:p>
        </p:txBody>
      </p:sp>
      <p:sp>
        <p:nvSpPr>
          <p:cNvPr id="28" name="Shape 662">
            <a:extLst>
              <a:ext uri="{FF2B5EF4-FFF2-40B4-BE49-F238E27FC236}">
                <a16:creationId xmlns:a16="http://schemas.microsoft.com/office/drawing/2014/main" xmlns="" id="{DF0CE184-B57E-4C0F-9ABE-031D55B8DFE6}"/>
              </a:ext>
            </a:extLst>
          </p:cNvPr>
          <p:cNvSpPr txBox="1">
            <a:spLocks/>
          </p:cNvSpPr>
          <p:nvPr/>
        </p:nvSpPr>
        <p:spPr>
          <a:xfrm>
            <a:off x="882594" y="2112465"/>
            <a:ext cx="4362265"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rgbClr val="725116"/>
                </a:solidFill>
                <a:latin typeface="Microsoft YaHei" panose="020B0503020204020204" pitchFamily="34" charset="-122"/>
                <a:ea typeface="Microsoft YaHei" panose="020B0503020204020204" pitchFamily="34" charset="-122"/>
              </a:rPr>
              <a:t>表</a:t>
            </a:r>
            <a:r>
              <a:rPr lang="en-US" altLang="zh-TW" b="1" u="sng" dirty="0">
                <a:solidFill>
                  <a:srgbClr val="725116"/>
                </a:solidFill>
                <a:latin typeface="Microsoft YaHei" panose="020B0503020204020204" pitchFamily="34" charset="-122"/>
                <a:ea typeface="Microsoft YaHei" panose="020B0503020204020204" pitchFamily="34" charset="-122"/>
              </a:rPr>
              <a:t>C</a:t>
            </a:r>
            <a:r>
              <a:rPr lang="zh-TW" altLang="en-US" b="1" u="sng" dirty="0">
                <a:solidFill>
                  <a:srgbClr val="725116"/>
                </a:solidFill>
                <a:latin typeface="Microsoft YaHei" panose="020B0503020204020204" pitchFamily="34" charset="-122"/>
                <a:ea typeface="Microsoft YaHei" panose="020B0503020204020204" pitchFamily="34" charset="-122"/>
              </a:rPr>
              <a:t>、技藝教育抽離式課程</a:t>
            </a:r>
            <a:endParaRPr lang="en-US" altLang="zh-TW" b="1" u="sng" dirty="0">
              <a:solidFill>
                <a:srgbClr val="725116"/>
              </a:solidFill>
              <a:latin typeface="Microsoft YaHei" panose="020B0503020204020204" pitchFamily="34" charset="-122"/>
              <a:ea typeface="Microsoft YaHei" panose="020B0503020204020204" pitchFamily="34" charset="-122"/>
            </a:endParaRPr>
          </a:p>
        </p:txBody>
      </p:sp>
      <p:sp>
        <p:nvSpPr>
          <p:cNvPr id="13" name="矩形 12">
            <a:extLst>
              <a:ext uri="{FF2B5EF4-FFF2-40B4-BE49-F238E27FC236}">
                <a16:creationId xmlns:a16="http://schemas.microsoft.com/office/drawing/2014/main" xmlns="" id="{65EF353E-4964-412D-8FF3-AD27EB782592}"/>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4" name="直接连接符 56">
            <a:extLst>
              <a:ext uri="{FF2B5EF4-FFF2-40B4-BE49-F238E27FC236}">
                <a16:creationId xmlns:a16="http://schemas.microsoft.com/office/drawing/2014/main" xmlns="" id="{F90923B2-7DBB-4561-9715-58E9A5C6CB71}"/>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文字方塊 8">
            <a:extLst>
              <a:ext uri="{FF2B5EF4-FFF2-40B4-BE49-F238E27FC236}">
                <a16:creationId xmlns:a16="http://schemas.microsoft.com/office/drawing/2014/main" xmlns="" id="{F55A6934-BE40-4F1D-878E-79CD023B473B}"/>
              </a:ext>
            </a:extLst>
          </p:cNvPr>
          <p:cNvSpPr txBox="1"/>
          <p:nvPr/>
        </p:nvSpPr>
        <p:spPr>
          <a:xfrm>
            <a:off x="2053088" y="517860"/>
            <a:ext cx="4943135"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Tree>
    <p:extLst>
      <p:ext uri="{BB962C8B-B14F-4D97-AF65-F5344CB8AC3E}">
        <p14:creationId xmlns:p14="http://schemas.microsoft.com/office/powerpoint/2010/main" val="8512239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圓角化同側角落矩形 23">
            <a:extLst>
              <a:ext uri="{FF2B5EF4-FFF2-40B4-BE49-F238E27FC236}">
                <a16:creationId xmlns:a16="http://schemas.microsoft.com/office/drawing/2014/main" xmlns="" id="{4CFA2665-F0B5-46B6-9E07-ABAB377F3DD0}"/>
              </a:ext>
            </a:extLst>
          </p:cNvPr>
          <p:cNvSpPr/>
          <p:nvPr/>
        </p:nvSpPr>
        <p:spPr>
          <a:xfrm>
            <a:off x="605778" y="2769526"/>
            <a:ext cx="2448271" cy="483265"/>
          </a:xfrm>
          <a:prstGeom prst="round2SameRect">
            <a:avLst/>
          </a:prstGeom>
          <a:solidFill>
            <a:srgbClr val="E8C5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二、課程與教學</a:t>
            </a:r>
          </a:p>
        </p:txBody>
      </p:sp>
      <p:graphicFrame>
        <p:nvGraphicFramePr>
          <p:cNvPr id="23" name="Group 112">
            <a:extLst>
              <a:ext uri="{FF2B5EF4-FFF2-40B4-BE49-F238E27FC236}">
                <a16:creationId xmlns:a16="http://schemas.microsoft.com/office/drawing/2014/main" xmlns="" id="{3A0CA6A5-E991-47E7-9304-0C6872480F80}"/>
              </a:ext>
            </a:extLst>
          </p:cNvPr>
          <p:cNvGraphicFramePr>
            <a:graphicFrameLocks noGrp="1"/>
          </p:cNvGraphicFramePr>
          <p:nvPr>
            <p:extLst>
              <p:ext uri="{D42A27DB-BD31-4B8C-83A1-F6EECF244321}">
                <p14:modId xmlns:p14="http://schemas.microsoft.com/office/powerpoint/2010/main" val="3968858353"/>
              </p:ext>
            </p:extLst>
          </p:nvPr>
        </p:nvGraphicFramePr>
        <p:xfrm>
          <a:off x="605778" y="3252791"/>
          <a:ext cx="7863432" cy="2915786"/>
        </p:xfrm>
        <a:graphic>
          <a:graphicData uri="http://schemas.openxmlformats.org/drawingml/2006/table">
            <a:tbl>
              <a:tblPr/>
              <a:tblGrid>
                <a:gridCol w="1193557">
                  <a:extLst>
                    <a:ext uri="{9D8B030D-6E8A-4147-A177-3AD203B41FA5}">
                      <a16:colId xmlns:a16="http://schemas.microsoft.com/office/drawing/2014/main" xmlns="" val="20000"/>
                    </a:ext>
                  </a:extLst>
                </a:gridCol>
                <a:gridCol w="3018996">
                  <a:extLst>
                    <a:ext uri="{9D8B030D-6E8A-4147-A177-3AD203B41FA5}">
                      <a16:colId xmlns:a16="http://schemas.microsoft.com/office/drawing/2014/main" xmlns="" val="20001"/>
                    </a:ext>
                  </a:extLst>
                </a:gridCol>
                <a:gridCol w="3650879">
                  <a:extLst>
                    <a:ext uri="{9D8B030D-6E8A-4147-A177-3AD203B41FA5}">
                      <a16:colId xmlns:a16="http://schemas.microsoft.com/office/drawing/2014/main" xmlns="" val="20002"/>
                    </a:ext>
                  </a:extLst>
                </a:gridCol>
              </a:tblGrid>
              <a:tr h="36393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參考資料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890742">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1.</a:t>
                      </a:r>
                      <a:r>
                        <a:rPr kumimoji="0" 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課程安排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1-1.</a:t>
                      </a:r>
                      <a:r>
                        <a:rPr kumimoji="0" 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能依技藝教育課程大綱理念，實施課程及實作教學</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1-2.</a:t>
                      </a:r>
                      <a:r>
                        <a:rPr kumimoji="0" 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能落實職群概論之課程實施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1.</a:t>
                      </a:r>
                      <a:r>
                        <a:rPr kumimoji="0" 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技藝教育課程表、教學進度表、教材</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a:t>
                      </a:r>
                      <a:r>
                        <a:rPr kumimoji="0" 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職群之職涯發展、安全衛生及職業道德相關文件資料</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1661113">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a:t>
                      </a:r>
                      <a:r>
                        <a:rPr kumimoji="0" 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教學實施</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2-1.</a:t>
                      </a:r>
                      <a:r>
                        <a:rPr kumimoji="0" 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能依技藝教育教學活動設計理念實施教學</a:t>
                      </a:r>
                      <a:endPar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2-2.</a:t>
                      </a:r>
                      <a:r>
                        <a:rPr kumimoji="0" 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能運用教育部公告之技藝教育職群教學活動設計範本，發展學校本位之技藝教育教學活動設計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1.</a:t>
                      </a:r>
                      <a:r>
                        <a:rPr kumimoji="0" 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技藝教育職群教學活動設計知識單、實作單、評量單等文件資料，及教學運用相關紀錄</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a:t>
                      </a:r>
                      <a:r>
                        <a:rPr kumimoji="0" 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教師教學、師生互動及教學成效評量、批改學生學習成果等紀錄文件、照片資料</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bl>
          </a:graphicData>
        </a:graphic>
      </p:graphicFrame>
      <p:sp>
        <p:nvSpPr>
          <p:cNvPr id="28" name="Shape 661">
            <a:extLst>
              <a:ext uri="{FF2B5EF4-FFF2-40B4-BE49-F238E27FC236}">
                <a16:creationId xmlns:a16="http://schemas.microsoft.com/office/drawing/2014/main" xmlns="" id="{C88A0347-6E66-477F-89A4-6A101A475D90}"/>
              </a:ext>
            </a:extLst>
          </p:cNvPr>
          <p:cNvSpPr txBox="1">
            <a:spLocks/>
          </p:cNvSpPr>
          <p:nvPr/>
        </p:nvSpPr>
        <p:spPr>
          <a:xfrm>
            <a:off x="833731" y="1482551"/>
            <a:ext cx="6421084"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-24</a:t>
            </a:r>
            <a:endParaRPr lang="zh-TW" altLang="en-US" sz="3200" b="1" dirty="0">
              <a:solidFill>
                <a:srgbClr val="CC6600"/>
              </a:solidFill>
              <a:latin typeface="Microsoft YaHei" pitchFamily="34" charset="-122"/>
              <a:ea typeface="Microsoft YaHei" pitchFamily="34" charset="-122"/>
            </a:endParaRPr>
          </a:p>
        </p:txBody>
      </p:sp>
      <p:sp>
        <p:nvSpPr>
          <p:cNvPr id="29" name="Shape 662">
            <a:extLst>
              <a:ext uri="{FF2B5EF4-FFF2-40B4-BE49-F238E27FC236}">
                <a16:creationId xmlns:a16="http://schemas.microsoft.com/office/drawing/2014/main" xmlns="" id="{259D1ABC-24E1-40C4-B8CA-24234CA10EF2}"/>
              </a:ext>
            </a:extLst>
          </p:cNvPr>
          <p:cNvSpPr txBox="1">
            <a:spLocks/>
          </p:cNvSpPr>
          <p:nvPr/>
        </p:nvSpPr>
        <p:spPr>
          <a:xfrm>
            <a:off x="848088" y="2072019"/>
            <a:ext cx="4362265"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rgbClr val="725116"/>
                </a:solidFill>
                <a:latin typeface="Microsoft YaHei" panose="020B0503020204020204" pitchFamily="34" charset="-122"/>
                <a:ea typeface="Microsoft YaHei" panose="020B0503020204020204" pitchFamily="34" charset="-122"/>
              </a:rPr>
              <a:t>表</a:t>
            </a:r>
            <a:r>
              <a:rPr lang="en-US" altLang="zh-TW" b="1" u="sng" dirty="0">
                <a:solidFill>
                  <a:srgbClr val="725116"/>
                </a:solidFill>
                <a:latin typeface="Microsoft YaHei" panose="020B0503020204020204" pitchFamily="34" charset="-122"/>
                <a:ea typeface="Microsoft YaHei" panose="020B0503020204020204" pitchFamily="34" charset="-122"/>
              </a:rPr>
              <a:t>C</a:t>
            </a:r>
            <a:r>
              <a:rPr lang="zh-TW" altLang="en-US" b="1" u="sng" dirty="0">
                <a:solidFill>
                  <a:srgbClr val="725116"/>
                </a:solidFill>
                <a:latin typeface="Microsoft YaHei" panose="020B0503020204020204" pitchFamily="34" charset="-122"/>
                <a:ea typeface="Microsoft YaHei" panose="020B0503020204020204" pitchFamily="34" charset="-122"/>
              </a:rPr>
              <a:t>、技藝教育抽離式課程</a:t>
            </a:r>
            <a:endParaRPr lang="en-US" altLang="zh-TW" b="1" u="sng" dirty="0">
              <a:solidFill>
                <a:srgbClr val="725116"/>
              </a:solidFill>
              <a:latin typeface="Microsoft YaHei" panose="020B0503020204020204" pitchFamily="34" charset="-122"/>
              <a:ea typeface="Microsoft YaHei" panose="020B0503020204020204" pitchFamily="34" charset="-122"/>
            </a:endParaRPr>
          </a:p>
        </p:txBody>
      </p:sp>
      <p:sp>
        <p:nvSpPr>
          <p:cNvPr id="13" name="矩形 12">
            <a:extLst>
              <a:ext uri="{FF2B5EF4-FFF2-40B4-BE49-F238E27FC236}">
                <a16:creationId xmlns:a16="http://schemas.microsoft.com/office/drawing/2014/main" xmlns="" id="{2F2B6167-511E-4CAA-83F3-533C60407480}"/>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4" name="直接连接符 56">
            <a:extLst>
              <a:ext uri="{FF2B5EF4-FFF2-40B4-BE49-F238E27FC236}">
                <a16:creationId xmlns:a16="http://schemas.microsoft.com/office/drawing/2014/main" xmlns="" id="{BBC04EC5-9A21-4DD1-BD29-3D5A6577517F}"/>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文字方塊 8">
            <a:extLst>
              <a:ext uri="{FF2B5EF4-FFF2-40B4-BE49-F238E27FC236}">
                <a16:creationId xmlns:a16="http://schemas.microsoft.com/office/drawing/2014/main" xmlns="" id="{F55A6934-BE40-4F1D-878E-79CD023B473B}"/>
              </a:ext>
            </a:extLst>
          </p:cNvPr>
          <p:cNvSpPr txBox="1"/>
          <p:nvPr/>
        </p:nvSpPr>
        <p:spPr>
          <a:xfrm>
            <a:off x="2053088" y="517860"/>
            <a:ext cx="4943135"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Tree>
    <p:extLst>
      <p:ext uri="{BB962C8B-B14F-4D97-AF65-F5344CB8AC3E}">
        <p14:creationId xmlns:p14="http://schemas.microsoft.com/office/powerpoint/2010/main" val="22487891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圓角化同側角落矩形 23">
            <a:extLst>
              <a:ext uri="{FF2B5EF4-FFF2-40B4-BE49-F238E27FC236}">
                <a16:creationId xmlns:a16="http://schemas.microsoft.com/office/drawing/2014/main" xmlns="" id="{C9D3BF89-3027-4743-AE09-C3BC74380414}"/>
              </a:ext>
            </a:extLst>
          </p:cNvPr>
          <p:cNvSpPr/>
          <p:nvPr/>
        </p:nvSpPr>
        <p:spPr>
          <a:xfrm>
            <a:off x="583051" y="2335270"/>
            <a:ext cx="2448271" cy="483265"/>
          </a:xfrm>
          <a:prstGeom prst="round2SameRect">
            <a:avLst/>
          </a:prstGeom>
          <a:solidFill>
            <a:srgbClr val="E8C5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二、課程與教學</a:t>
            </a:r>
          </a:p>
        </p:txBody>
      </p:sp>
      <p:graphicFrame>
        <p:nvGraphicFramePr>
          <p:cNvPr id="23" name="Group 112">
            <a:extLst>
              <a:ext uri="{FF2B5EF4-FFF2-40B4-BE49-F238E27FC236}">
                <a16:creationId xmlns:a16="http://schemas.microsoft.com/office/drawing/2014/main" xmlns="" id="{74277772-D628-4E06-9D01-5C0FDABE7E54}"/>
              </a:ext>
            </a:extLst>
          </p:cNvPr>
          <p:cNvGraphicFramePr>
            <a:graphicFrameLocks noGrp="1"/>
          </p:cNvGraphicFramePr>
          <p:nvPr>
            <p:extLst>
              <p:ext uri="{D42A27DB-BD31-4B8C-83A1-F6EECF244321}">
                <p14:modId xmlns:p14="http://schemas.microsoft.com/office/powerpoint/2010/main" val="1412336042"/>
              </p:ext>
            </p:extLst>
          </p:nvPr>
        </p:nvGraphicFramePr>
        <p:xfrm>
          <a:off x="583051" y="2827084"/>
          <a:ext cx="7927457" cy="3362679"/>
        </p:xfrm>
        <a:graphic>
          <a:graphicData uri="http://schemas.openxmlformats.org/drawingml/2006/table">
            <a:tbl>
              <a:tblPr/>
              <a:tblGrid>
                <a:gridCol w="1203275">
                  <a:extLst>
                    <a:ext uri="{9D8B030D-6E8A-4147-A177-3AD203B41FA5}">
                      <a16:colId xmlns:a16="http://schemas.microsoft.com/office/drawing/2014/main" xmlns="" val="20000"/>
                    </a:ext>
                  </a:extLst>
                </a:gridCol>
                <a:gridCol w="3185139">
                  <a:extLst>
                    <a:ext uri="{9D8B030D-6E8A-4147-A177-3AD203B41FA5}">
                      <a16:colId xmlns:a16="http://schemas.microsoft.com/office/drawing/2014/main" xmlns="" val="20001"/>
                    </a:ext>
                  </a:extLst>
                </a:gridCol>
                <a:gridCol w="3539043">
                  <a:extLst>
                    <a:ext uri="{9D8B030D-6E8A-4147-A177-3AD203B41FA5}">
                      <a16:colId xmlns:a16="http://schemas.microsoft.com/office/drawing/2014/main" xmlns="" val="20002"/>
                    </a:ext>
                  </a:extLst>
                </a:gridCol>
              </a:tblGrid>
              <a:tr h="35286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參考資料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1802561">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3.</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師資安排</a:t>
                      </a:r>
                      <a:endParaRPr kumimoji="0" 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3-1.</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能依教師每週任課節數情形，規劃技藝教育師資</a:t>
                      </a:r>
                      <a:endPar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3-2.</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能鼓勵教師參與技藝教育相關研習活動</a:t>
                      </a:r>
                      <a:endPar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3-3.</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能聘用社區及產業專業師資人力參與技藝教育之實施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1.</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教師課表資料</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技藝教育授課教師之任教資格文件（包含聘書、學經歷、技術士證照等）</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3.</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國中、合作單位辦理或遴薦教師參與技藝教育相關研習紀錄資料</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1207256">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4.</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學生學習</a:t>
                      </a:r>
                      <a:endParaRPr kumimoji="0" 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4-1.</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能訂定並落實技藝教育學生學習相關規定</a:t>
                      </a:r>
                      <a:endPar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4-2.</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能記錄技藝教育學生出缺席情形，並及時輔導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1.</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技藝教育學習規定相關文件、活動資料等</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技藝教育之上課出缺席紀錄及相關學習活動照片等</a:t>
                      </a:r>
                      <a:endParaRPr kumimoji="0" 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bl>
          </a:graphicData>
        </a:graphic>
      </p:graphicFrame>
      <p:sp>
        <p:nvSpPr>
          <p:cNvPr id="28" name="Shape 661">
            <a:extLst>
              <a:ext uri="{FF2B5EF4-FFF2-40B4-BE49-F238E27FC236}">
                <a16:creationId xmlns:a16="http://schemas.microsoft.com/office/drawing/2014/main" xmlns="" id="{F80DA2FF-6304-4838-AF9C-41576E385864}"/>
              </a:ext>
            </a:extLst>
          </p:cNvPr>
          <p:cNvSpPr txBox="1">
            <a:spLocks/>
          </p:cNvSpPr>
          <p:nvPr/>
        </p:nvSpPr>
        <p:spPr>
          <a:xfrm>
            <a:off x="875029" y="1145949"/>
            <a:ext cx="6629952"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-25</a:t>
            </a:r>
            <a:endParaRPr lang="zh-TW" altLang="en-US" sz="3200" b="1" dirty="0">
              <a:solidFill>
                <a:srgbClr val="CC6600"/>
              </a:solidFill>
              <a:latin typeface="Microsoft YaHei" pitchFamily="34" charset="-122"/>
              <a:ea typeface="Microsoft YaHei" pitchFamily="34" charset="-122"/>
            </a:endParaRPr>
          </a:p>
        </p:txBody>
      </p:sp>
      <p:sp>
        <p:nvSpPr>
          <p:cNvPr id="29" name="Shape 662">
            <a:extLst>
              <a:ext uri="{FF2B5EF4-FFF2-40B4-BE49-F238E27FC236}">
                <a16:creationId xmlns:a16="http://schemas.microsoft.com/office/drawing/2014/main" xmlns="" id="{BD86422D-F9F7-417A-B9F2-E69FCD9C0A6C}"/>
              </a:ext>
            </a:extLst>
          </p:cNvPr>
          <p:cNvSpPr txBox="1">
            <a:spLocks/>
          </p:cNvSpPr>
          <p:nvPr/>
        </p:nvSpPr>
        <p:spPr>
          <a:xfrm>
            <a:off x="889386" y="1735417"/>
            <a:ext cx="4362265"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rgbClr val="725116"/>
                </a:solidFill>
                <a:latin typeface="Microsoft YaHei" panose="020B0503020204020204" pitchFamily="34" charset="-122"/>
                <a:ea typeface="Microsoft YaHei" panose="020B0503020204020204" pitchFamily="34" charset="-122"/>
              </a:rPr>
              <a:t>表</a:t>
            </a:r>
            <a:r>
              <a:rPr lang="en-US" altLang="zh-TW" b="1" u="sng" dirty="0">
                <a:solidFill>
                  <a:srgbClr val="725116"/>
                </a:solidFill>
                <a:latin typeface="Microsoft YaHei" panose="020B0503020204020204" pitchFamily="34" charset="-122"/>
                <a:ea typeface="Microsoft YaHei" panose="020B0503020204020204" pitchFamily="34" charset="-122"/>
              </a:rPr>
              <a:t>C</a:t>
            </a:r>
            <a:r>
              <a:rPr lang="zh-TW" altLang="en-US" b="1" u="sng" dirty="0">
                <a:solidFill>
                  <a:srgbClr val="725116"/>
                </a:solidFill>
                <a:latin typeface="Microsoft YaHei" panose="020B0503020204020204" pitchFamily="34" charset="-122"/>
                <a:ea typeface="Microsoft YaHei" panose="020B0503020204020204" pitchFamily="34" charset="-122"/>
              </a:rPr>
              <a:t>、技藝教育抽離式課程</a:t>
            </a:r>
            <a:endParaRPr lang="en-US" altLang="zh-TW" b="1" u="sng" dirty="0">
              <a:solidFill>
                <a:srgbClr val="725116"/>
              </a:solidFill>
              <a:latin typeface="Microsoft YaHei" panose="020B0503020204020204" pitchFamily="34" charset="-122"/>
              <a:ea typeface="Microsoft YaHei" panose="020B0503020204020204" pitchFamily="34" charset="-122"/>
            </a:endParaRPr>
          </a:p>
        </p:txBody>
      </p:sp>
      <p:sp>
        <p:nvSpPr>
          <p:cNvPr id="13" name="矩形 12">
            <a:extLst>
              <a:ext uri="{FF2B5EF4-FFF2-40B4-BE49-F238E27FC236}">
                <a16:creationId xmlns:a16="http://schemas.microsoft.com/office/drawing/2014/main" xmlns="" id="{E2F7C6F9-2A36-4444-823B-D9A9EBED99B0}"/>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4" name="直接连接符 56">
            <a:extLst>
              <a:ext uri="{FF2B5EF4-FFF2-40B4-BE49-F238E27FC236}">
                <a16:creationId xmlns:a16="http://schemas.microsoft.com/office/drawing/2014/main" xmlns="" id="{551C168D-CE68-44DC-AB84-761A2459F694}"/>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文字方塊 8">
            <a:extLst>
              <a:ext uri="{FF2B5EF4-FFF2-40B4-BE49-F238E27FC236}">
                <a16:creationId xmlns:a16="http://schemas.microsoft.com/office/drawing/2014/main" xmlns="" id="{F55A6934-BE40-4F1D-878E-79CD023B473B}"/>
              </a:ext>
            </a:extLst>
          </p:cNvPr>
          <p:cNvSpPr txBox="1"/>
          <p:nvPr/>
        </p:nvSpPr>
        <p:spPr>
          <a:xfrm>
            <a:off x="2053088" y="517860"/>
            <a:ext cx="4943135"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Tree>
    <p:extLst>
      <p:ext uri="{BB962C8B-B14F-4D97-AF65-F5344CB8AC3E}">
        <p14:creationId xmlns:p14="http://schemas.microsoft.com/office/powerpoint/2010/main" val="8812145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圓角化同側角落矩形 23">
            <a:extLst>
              <a:ext uri="{FF2B5EF4-FFF2-40B4-BE49-F238E27FC236}">
                <a16:creationId xmlns:a16="http://schemas.microsoft.com/office/drawing/2014/main" xmlns="" id="{BF4255A0-184F-4635-852A-C4AE9C0FE617}"/>
              </a:ext>
            </a:extLst>
          </p:cNvPr>
          <p:cNvSpPr/>
          <p:nvPr/>
        </p:nvSpPr>
        <p:spPr>
          <a:xfrm>
            <a:off x="615455" y="3386408"/>
            <a:ext cx="2448271" cy="483265"/>
          </a:xfrm>
          <a:prstGeom prst="round2SameRect">
            <a:avLst/>
          </a:prstGeom>
          <a:solidFill>
            <a:srgbClr val="E8C5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三、環境與經費</a:t>
            </a:r>
          </a:p>
        </p:txBody>
      </p:sp>
      <p:graphicFrame>
        <p:nvGraphicFramePr>
          <p:cNvPr id="23" name="Group 112">
            <a:extLst>
              <a:ext uri="{FF2B5EF4-FFF2-40B4-BE49-F238E27FC236}">
                <a16:creationId xmlns:a16="http://schemas.microsoft.com/office/drawing/2014/main" xmlns="" id="{549CF5D5-754A-45C0-9E4E-CB0508CBD1E9}"/>
              </a:ext>
            </a:extLst>
          </p:cNvPr>
          <p:cNvGraphicFramePr>
            <a:graphicFrameLocks noGrp="1"/>
          </p:cNvGraphicFramePr>
          <p:nvPr>
            <p:extLst>
              <p:ext uri="{D42A27DB-BD31-4B8C-83A1-F6EECF244321}">
                <p14:modId xmlns:p14="http://schemas.microsoft.com/office/powerpoint/2010/main" val="2041337504"/>
              </p:ext>
            </p:extLst>
          </p:nvPr>
        </p:nvGraphicFramePr>
        <p:xfrm>
          <a:off x="620058" y="3869673"/>
          <a:ext cx="7908487" cy="1991782"/>
        </p:xfrm>
        <a:graphic>
          <a:graphicData uri="http://schemas.openxmlformats.org/drawingml/2006/table">
            <a:tbl>
              <a:tblPr/>
              <a:tblGrid>
                <a:gridCol w="1200395">
                  <a:extLst>
                    <a:ext uri="{9D8B030D-6E8A-4147-A177-3AD203B41FA5}">
                      <a16:colId xmlns:a16="http://schemas.microsoft.com/office/drawing/2014/main" xmlns="" val="20000"/>
                    </a:ext>
                  </a:extLst>
                </a:gridCol>
                <a:gridCol w="3036294">
                  <a:extLst>
                    <a:ext uri="{9D8B030D-6E8A-4147-A177-3AD203B41FA5}">
                      <a16:colId xmlns:a16="http://schemas.microsoft.com/office/drawing/2014/main" xmlns="" val="20001"/>
                    </a:ext>
                  </a:extLst>
                </a:gridCol>
                <a:gridCol w="3671798">
                  <a:extLst>
                    <a:ext uri="{9D8B030D-6E8A-4147-A177-3AD203B41FA5}">
                      <a16:colId xmlns:a16="http://schemas.microsoft.com/office/drawing/2014/main" xmlns="" val="20002"/>
                    </a:ext>
                  </a:extLst>
                </a:gridCol>
              </a:tblGrid>
              <a:tr h="37033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參考資料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1621447">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1.</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實習設備</a:t>
                      </a:r>
                      <a:endParaRPr kumimoji="0" 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1-1.</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能依課程需要規劃運用實習場所教學設施及設備</a:t>
                      </a:r>
                      <a:endPar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1-2.</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能依課程需要引進社區資源，提供技藝教育實作教學運用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1.</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實習場所及其教學設備一覽表、照片</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實習日誌及實習場所教學設備使用紀錄</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3.</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學生技藝教育實習上課文件、照片（需有日期）資料</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sp>
        <p:nvSpPr>
          <p:cNvPr id="28" name="Shape 661">
            <a:extLst>
              <a:ext uri="{FF2B5EF4-FFF2-40B4-BE49-F238E27FC236}">
                <a16:creationId xmlns:a16="http://schemas.microsoft.com/office/drawing/2014/main" xmlns="" id="{966759C3-BFB7-484C-9E89-5CF321430C41}"/>
              </a:ext>
            </a:extLst>
          </p:cNvPr>
          <p:cNvSpPr txBox="1">
            <a:spLocks/>
          </p:cNvSpPr>
          <p:nvPr/>
        </p:nvSpPr>
        <p:spPr>
          <a:xfrm>
            <a:off x="868237" y="1637391"/>
            <a:ext cx="6343446"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-26</a:t>
            </a:r>
            <a:endParaRPr lang="zh-TW" altLang="en-US" sz="3200" b="1" dirty="0">
              <a:solidFill>
                <a:srgbClr val="CC6600"/>
              </a:solidFill>
              <a:latin typeface="Microsoft YaHei" pitchFamily="34" charset="-122"/>
              <a:ea typeface="Microsoft YaHei" pitchFamily="34" charset="-122"/>
            </a:endParaRPr>
          </a:p>
        </p:txBody>
      </p:sp>
      <p:sp>
        <p:nvSpPr>
          <p:cNvPr id="29" name="Shape 662">
            <a:extLst>
              <a:ext uri="{FF2B5EF4-FFF2-40B4-BE49-F238E27FC236}">
                <a16:creationId xmlns:a16="http://schemas.microsoft.com/office/drawing/2014/main" xmlns="" id="{582A6011-52F3-48E2-8200-DDA2DE63A088}"/>
              </a:ext>
            </a:extLst>
          </p:cNvPr>
          <p:cNvSpPr txBox="1">
            <a:spLocks/>
          </p:cNvSpPr>
          <p:nvPr/>
        </p:nvSpPr>
        <p:spPr>
          <a:xfrm>
            <a:off x="882594" y="2226859"/>
            <a:ext cx="4362265"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rgbClr val="725116"/>
                </a:solidFill>
                <a:latin typeface="Microsoft YaHei" panose="020B0503020204020204" pitchFamily="34" charset="-122"/>
                <a:ea typeface="Microsoft YaHei" panose="020B0503020204020204" pitchFamily="34" charset="-122"/>
              </a:rPr>
              <a:t>表</a:t>
            </a:r>
            <a:r>
              <a:rPr lang="en-US" altLang="zh-TW" b="1" u="sng" dirty="0">
                <a:solidFill>
                  <a:srgbClr val="725116"/>
                </a:solidFill>
                <a:latin typeface="Microsoft YaHei" panose="020B0503020204020204" pitchFamily="34" charset="-122"/>
                <a:ea typeface="Microsoft YaHei" panose="020B0503020204020204" pitchFamily="34" charset="-122"/>
              </a:rPr>
              <a:t>C</a:t>
            </a:r>
            <a:r>
              <a:rPr lang="zh-TW" altLang="en-US" b="1" u="sng" dirty="0">
                <a:solidFill>
                  <a:srgbClr val="725116"/>
                </a:solidFill>
                <a:latin typeface="Microsoft YaHei" panose="020B0503020204020204" pitchFamily="34" charset="-122"/>
                <a:ea typeface="Microsoft YaHei" panose="020B0503020204020204" pitchFamily="34" charset="-122"/>
              </a:rPr>
              <a:t>、技藝教育抽離式課程</a:t>
            </a:r>
            <a:endParaRPr lang="en-US" altLang="zh-TW" b="1" u="sng" dirty="0">
              <a:solidFill>
                <a:srgbClr val="725116"/>
              </a:solidFill>
              <a:latin typeface="Microsoft YaHei" panose="020B0503020204020204" pitchFamily="34" charset="-122"/>
              <a:ea typeface="Microsoft YaHei" panose="020B0503020204020204" pitchFamily="34" charset="-122"/>
            </a:endParaRPr>
          </a:p>
        </p:txBody>
      </p:sp>
      <p:sp>
        <p:nvSpPr>
          <p:cNvPr id="9" name="矩形 8">
            <a:extLst>
              <a:ext uri="{FF2B5EF4-FFF2-40B4-BE49-F238E27FC236}">
                <a16:creationId xmlns:a16="http://schemas.microsoft.com/office/drawing/2014/main" xmlns="" id="{E2F7C6F9-2A36-4444-823B-D9A9EBED99B0}"/>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0" name="直接连接符 56">
            <a:extLst>
              <a:ext uri="{FF2B5EF4-FFF2-40B4-BE49-F238E27FC236}">
                <a16:creationId xmlns:a16="http://schemas.microsoft.com/office/drawing/2014/main" xmlns="" id="{551C168D-CE68-44DC-AB84-761A2459F694}"/>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xmlns="" id="{F55A6934-BE40-4F1D-878E-79CD023B473B}"/>
              </a:ext>
            </a:extLst>
          </p:cNvPr>
          <p:cNvSpPr txBox="1"/>
          <p:nvPr/>
        </p:nvSpPr>
        <p:spPr>
          <a:xfrm>
            <a:off x="2053088" y="517860"/>
            <a:ext cx="4943135"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Tree>
    <p:extLst>
      <p:ext uri="{BB962C8B-B14F-4D97-AF65-F5344CB8AC3E}">
        <p14:creationId xmlns:p14="http://schemas.microsoft.com/office/powerpoint/2010/main" val="41659754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圓角化同側角落矩形 23">
            <a:extLst>
              <a:ext uri="{FF2B5EF4-FFF2-40B4-BE49-F238E27FC236}">
                <a16:creationId xmlns:a16="http://schemas.microsoft.com/office/drawing/2014/main" xmlns="" id="{5D5327AD-AB4F-430D-A33D-BC9E19B2C409}"/>
              </a:ext>
            </a:extLst>
          </p:cNvPr>
          <p:cNvSpPr/>
          <p:nvPr/>
        </p:nvSpPr>
        <p:spPr>
          <a:xfrm>
            <a:off x="616835" y="2686943"/>
            <a:ext cx="2448271" cy="483265"/>
          </a:xfrm>
          <a:prstGeom prst="round2SameRect">
            <a:avLst/>
          </a:prstGeom>
          <a:solidFill>
            <a:srgbClr val="E8C5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三、環境與經費</a:t>
            </a:r>
          </a:p>
        </p:txBody>
      </p:sp>
      <p:graphicFrame>
        <p:nvGraphicFramePr>
          <p:cNvPr id="23" name="Group 112">
            <a:extLst>
              <a:ext uri="{FF2B5EF4-FFF2-40B4-BE49-F238E27FC236}">
                <a16:creationId xmlns:a16="http://schemas.microsoft.com/office/drawing/2014/main" xmlns="" id="{0F1DDC84-D34B-4102-BA8C-3FF964652288}"/>
              </a:ext>
            </a:extLst>
          </p:cNvPr>
          <p:cNvGraphicFramePr>
            <a:graphicFrameLocks noGrp="1"/>
          </p:cNvGraphicFramePr>
          <p:nvPr>
            <p:extLst>
              <p:ext uri="{D42A27DB-BD31-4B8C-83A1-F6EECF244321}">
                <p14:modId xmlns:p14="http://schemas.microsoft.com/office/powerpoint/2010/main" val="3821137711"/>
              </p:ext>
            </p:extLst>
          </p:nvPr>
        </p:nvGraphicFramePr>
        <p:xfrm>
          <a:off x="616835" y="3161813"/>
          <a:ext cx="7897437" cy="3057186"/>
        </p:xfrm>
        <a:graphic>
          <a:graphicData uri="http://schemas.openxmlformats.org/drawingml/2006/table">
            <a:tbl>
              <a:tblPr/>
              <a:tblGrid>
                <a:gridCol w="1198718">
                  <a:extLst>
                    <a:ext uri="{9D8B030D-6E8A-4147-A177-3AD203B41FA5}">
                      <a16:colId xmlns:a16="http://schemas.microsoft.com/office/drawing/2014/main" xmlns="" val="20000"/>
                    </a:ext>
                  </a:extLst>
                </a:gridCol>
                <a:gridCol w="3384616">
                  <a:extLst>
                    <a:ext uri="{9D8B030D-6E8A-4147-A177-3AD203B41FA5}">
                      <a16:colId xmlns:a16="http://schemas.microsoft.com/office/drawing/2014/main" xmlns="" val="20001"/>
                    </a:ext>
                  </a:extLst>
                </a:gridCol>
                <a:gridCol w="3314103">
                  <a:extLst>
                    <a:ext uri="{9D8B030D-6E8A-4147-A177-3AD203B41FA5}">
                      <a16:colId xmlns:a16="http://schemas.microsoft.com/office/drawing/2014/main" xmlns="" val="20002"/>
                    </a:ext>
                  </a:extLst>
                </a:gridCol>
              </a:tblGrid>
              <a:tr h="3146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參考資料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1632564">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安全衛生</a:t>
                      </a:r>
                      <a:endParaRPr kumimoji="0" 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2-1.</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能依規定設置實習場所消防安全設備</a:t>
                      </a:r>
                      <a:endPar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2-2.</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能依規定保養、維修實作教學設備，並建立借用及使用紀錄</a:t>
                      </a:r>
                    </a:p>
                    <a:p>
                      <a:pPr marL="444500" marR="0" lvl="0" indent="-4445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2-3.</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能維護實作教學環境衛生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1.</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實習場所之消防、安全管理計畫及檢查紀錄、工場配置平面圖、照片等資料</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教學設備維護保養、維修紀錄</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3.</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實習場所之通風、照明及環境衛生</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1093402">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3.</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經費運用</a:t>
                      </a:r>
                      <a:endParaRPr kumimoji="0" 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444500" marR="0" lvl="0" indent="-4445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3-1.</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能合理分配技藝教育所需預算</a:t>
                      </a: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3-2.</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能依計畫執行補助技藝教育之經費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1.</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具體編列技藝教育經費概算</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經費執行成果（含經費核銷文件證明）</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bl>
          </a:graphicData>
        </a:graphic>
      </p:graphicFrame>
      <p:sp>
        <p:nvSpPr>
          <p:cNvPr id="28" name="Shape 661">
            <a:extLst>
              <a:ext uri="{FF2B5EF4-FFF2-40B4-BE49-F238E27FC236}">
                <a16:creationId xmlns:a16="http://schemas.microsoft.com/office/drawing/2014/main" xmlns="" id="{E0C27C82-2655-4DB8-8056-678E798AFB49}"/>
              </a:ext>
            </a:extLst>
          </p:cNvPr>
          <p:cNvSpPr txBox="1">
            <a:spLocks/>
          </p:cNvSpPr>
          <p:nvPr/>
        </p:nvSpPr>
        <p:spPr>
          <a:xfrm>
            <a:off x="807852" y="1378599"/>
            <a:ext cx="6343446"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-27</a:t>
            </a:r>
            <a:endParaRPr lang="zh-TW" altLang="en-US" sz="3200" b="1" dirty="0">
              <a:solidFill>
                <a:srgbClr val="CC6600"/>
              </a:solidFill>
              <a:latin typeface="Microsoft YaHei" pitchFamily="34" charset="-122"/>
              <a:ea typeface="Microsoft YaHei" pitchFamily="34" charset="-122"/>
            </a:endParaRPr>
          </a:p>
        </p:txBody>
      </p:sp>
      <p:sp>
        <p:nvSpPr>
          <p:cNvPr id="29" name="Shape 662">
            <a:extLst>
              <a:ext uri="{FF2B5EF4-FFF2-40B4-BE49-F238E27FC236}">
                <a16:creationId xmlns:a16="http://schemas.microsoft.com/office/drawing/2014/main" xmlns="" id="{B85596ED-B9A1-4D56-A400-9CE4E47DAC41}"/>
              </a:ext>
            </a:extLst>
          </p:cNvPr>
          <p:cNvSpPr txBox="1">
            <a:spLocks/>
          </p:cNvSpPr>
          <p:nvPr/>
        </p:nvSpPr>
        <p:spPr>
          <a:xfrm>
            <a:off x="822209" y="1968067"/>
            <a:ext cx="4362265"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rgbClr val="725116"/>
                </a:solidFill>
                <a:latin typeface="Microsoft YaHei" panose="020B0503020204020204" pitchFamily="34" charset="-122"/>
                <a:ea typeface="Microsoft YaHei" panose="020B0503020204020204" pitchFamily="34" charset="-122"/>
              </a:rPr>
              <a:t>表</a:t>
            </a:r>
            <a:r>
              <a:rPr lang="en-US" altLang="zh-TW" b="1" u="sng" dirty="0">
                <a:solidFill>
                  <a:srgbClr val="725116"/>
                </a:solidFill>
                <a:latin typeface="Microsoft YaHei" panose="020B0503020204020204" pitchFamily="34" charset="-122"/>
                <a:ea typeface="Microsoft YaHei" panose="020B0503020204020204" pitchFamily="34" charset="-122"/>
              </a:rPr>
              <a:t>C</a:t>
            </a:r>
            <a:r>
              <a:rPr lang="zh-TW" altLang="en-US" b="1" u="sng" dirty="0">
                <a:solidFill>
                  <a:srgbClr val="725116"/>
                </a:solidFill>
                <a:latin typeface="Microsoft YaHei" panose="020B0503020204020204" pitchFamily="34" charset="-122"/>
                <a:ea typeface="Microsoft YaHei" panose="020B0503020204020204" pitchFamily="34" charset="-122"/>
              </a:rPr>
              <a:t>、技藝教育抽離式課程</a:t>
            </a:r>
            <a:endParaRPr lang="en-US" altLang="zh-TW" b="1" u="sng" dirty="0">
              <a:solidFill>
                <a:srgbClr val="725116"/>
              </a:solidFill>
              <a:latin typeface="Microsoft YaHei" panose="020B0503020204020204" pitchFamily="34" charset="-122"/>
              <a:ea typeface="Microsoft YaHei" panose="020B0503020204020204" pitchFamily="34" charset="-122"/>
            </a:endParaRPr>
          </a:p>
        </p:txBody>
      </p:sp>
      <p:sp>
        <p:nvSpPr>
          <p:cNvPr id="9" name="矩形 8">
            <a:extLst>
              <a:ext uri="{FF2B5EF4-FFF2-40B4-BE49-F238E27FC236}">
                <a16:creationId xmlns:a16="http://schemas.microsoft.com/office/drawing/2014/main" xmlns="" id="{E2F7C6F9-2A36-4444-823B-D9A9EBED99B0}"/>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0" name="直接连接符 56">
            <a:extLst>
              <a:ext uri="{FF2B5EF4-FFF2-40B4-BE49-F238E27FC236}">
                <a16:creationId xmlns:a16="http://schemas.microsoft.com/office/drawing/2014/main" xmlns="" id="{551C168D-CE68-44DC-AB84-761A2459F694}"/>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xmlns="" id="{F55A6934-BE40-4F1D-878E-79CD023B473B}"/>
              </a:ext>
            </a:extLst>
          </p:cNvPr>
          <p:cNvSpPr txBox="1"/>
          <p:nvPr/>
        </p:nvSpPr>
        <p:spPr>
          <a:xfrm>
            <a:off x="2053088" y="517860"/>
            <a:ext cx="4943135"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Tree>
    <p:extLst>
      <p:ext uri="{BB962C8B-B14F-4D97-AF65-F5344CB8AC3E}">
        <p14:creationId xmlns:p14="http://schemas.microsoft.com/office/powerpoint/2010/main" val="21144136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圓角化同側角落矩形 23">
            <a:extLst>
              <a:ext uri="{FF2B5EF4-FFF2-40B4-BE49-F238E27FC236}">
                <a16:creationId xmlns:a16="http://schemas.microsoft.com/office/drawing/2014/main" xmlns="" id="{C2FD2DBD-D10B-4D77-AE56-851E7FFACBF1}"/>
              </a:ext>
            </a:extLst>
          </p:cNvPr>
          <p:cNvSpPr/>
          <p:nvPr/>
        </p:nvSpPr>
        <p:spPr>
          <a:xfrm>
            <a:off x="649404" y="3364514"/>
            <a:ext cx="4629404" cy="483265"/>
          </a:xfrm>
          <a:prstGeom prst="round2SameRect">
            <a:avLst/>
          </a:prstGeom>
          <a:solidFill>
            <a:srgbClr val="E8C5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四、特色及推動困難或建議</a:t>
            </a:r>
          </a:p>
        </p:txBody>
      </p:sp>
      <p:graphicFrame>
        <p:nvGraphicFramePr>
          <p:cNvPr id="23" name="Group 112">
            <a:extLst>
              <a:ext uri="{FF2B5EF4-FFF2-40B4-BE49-F238E27FC236}">
                <a16:creationId xmlns:a16="http://schemas.microsoft.com/office/drawing/2014/main" xmlns="" id="{DD6C3587-FC69-418C-869B-47DBAE739C00}"/>
              </a:ext>
            </a:extLst>
          </p:cNvPr>
          <p:cNvGraphicFramePr>
            <a:graphicFrameLocks noGrp="1"/>
          </p:cNvGraphicFramePr>
          <p:nvPr>
            <p:extLst>
              <p:ext uri="{D42A27DB-BD31-4B8C-83A1-F6EECF244321}">
                <p14:modId xmlns:p14="http://schemas.microsoft.com/office/powerpoint/2010/main" val="2053325209"/>
              </p:ext>
            </p:extLst>
          </p:nvPr>
        </p:nvGraphicFramePr>
        <p:xfrm>
          <a:off x="649404" y="3847779"/>
          <a:ext cx="7845192" cy="1569609"/>
        </p:xfrm>
        <a:graphic>
          <a:graphicData uri="http://schemas.openxmlformats.org/drawingml/2006/table">
            <a:tbl>
              <a:tblPr/>
              <a:tblGrid>
                <a:gridCol w="5043338">
                  <a:extLst>
                    <a:ext uri="{9D8B030D-6E8A-4147-A177-3AD203B41FA5}">
                      <a16:colId xmlns:a16="http://schemas.microsoft.com/office/drawing/2014/main" xmlns="" val="20000"/>
                    </a:ext>
                  </a:extLst>
                </a:gridCol>
                <a:gridCol w="2801854">
                  <a:extLst>
                    <a:ext uri="{9D8B030D-6E8A-4147-A177-3AD203B41FA5}">
                      <a16:colId xmlns:a16="http://schemas.microsoft.com/office/drawing/2014/main" xmlns="" val="20001"/>
                    </a:ext>
                  </a:extLst>
                </a:gridCol>
              </a:tblGrid>
              <a:tr h="421624">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備註</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114798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lang="zh-TW" altLang="en-US" sz="1600" dirty="0">
                          <a:solidFill>
                            <a:srgbClr val="000000"/>
                          </a:solidFill>
                          <a:latin typeface="Microsoft YaHei" panose="020B0503020204020204" pitchFamily="34" charset="-122"/>
                          <a:ea typeface="Microsoft YaHei" panose="020B0503020204020204" pitchFamily="34" charset="-122"/>
                        </a:rPr>
                        <a:t>學校能依區域背景發展具有普遍性、價值性及推廣性之技藝教育</a:t>
                      </a:r>
                      <a:endParaRPr lang="en-US" altLang="zh-TW" sz="1600" dirty="0">
                        <a:solidFill>
                          <a:srgbClr val="000000"/>
                        </a:solidFill>
                        <a:latin typeface="Microsoft YaHei" panose="020B0503020204020204" pitchFamily="34" charset="-122"/>
                        <a:ea typeface="Microsoft YaHei" panose="020B0503020204020204" pitchFamily="34" charset="-122"/>
                      </a:endParaRPr>
                    </a:p>
                  </a:txBody>
                  <a:tcPr marL="87375" marR="87375" marT="43663" marB="43663"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lang="zh-TW" altLang="en-US" sz="1600" kern="1200" dirty="0">
                          <a:solidFill>
                            <a:srgbClr val="000000"/>
                          </a:solidFill>
                          <a:latin typeface="Microsoft YaHei" panose="020B0503020204020204" pitchFamily="34" charset="-122"/>
                          <a:ea typeface="Microsoft YaHei" panose="020B0503020204020204" pitchFamily="34" charset="-122"/>
                          <a:cs typeface="+mn-cs"/>
                        </a:rPr>
                        <a:t>委員針對學校辦理現況，條列特色分數，每一特色給予</a:t>
                      </a:r>
                      <a:r>
                        <a:rPr lang="en-US" altLang="zh-TW" sz="1600" kern="1200" dirty="0">
                          <a:solidFill>
                            <a:srgbClr val="000000"/>
                          </a:solidFill>
                          <a:latin typeface="Microsoft YaHei" panose="020B0503020204020204" pitchFamily="34" charset="-122"/>
                          <a:ea typeface="Microsoft YaHei" panose="020B0503020204020204" pitchFamily="34" charset="-122"/>
                          <a:cs typeface="+mn-cs"/>
                        </a:rPr>
                        <a:t>1</a:t>
                      </a:r>
                      <a:r>
                        <a:rPr lang="zh-TW" altLang="en-US" sz="1600" kern="1200" dirty="0">
                          <a:solidFill>
                            <a:srgbClr val="000000"/>
                          </a:solidFill>
                          <a:latin typeface="Microsoft YaHei" panose="020B0503020204020204" pitchFamily="34" charset="-122"/>
                          <a:ea typeface="Microsoft YaHei" panose="020B0503020204020204" pitchFamily="34" charset="-122"/>
                          <a:cs typeface="+mn-cs"/>
                        </a:rPr>
                        <a:t>分，至多不超過</a:t>
                      </a:r>
                      <a:r>
                        <a:rPr lang="en-US" altLang="zh-TW" sz="1600" kern="1200" dirty="0">
                          <a:solidFill>
                            <a:srgbClr val="000000"/>
                          </a:solidFill>
                          <a:latin typeface="Microsoft YaHei" panose="020B0503020204020204" pitchFamily="34" charset="-122"/>
                          <a:ea typeface="Microsoft YaHei" panose="020B0503020204020204" pitchFamily="34" charset="-122"/>
                          <a:cs typeface="+mn-cs"/>
                        </a:rPr>
                        <a:t>3</a:t>
                      </a:r>
                      <a:r>
                        <a:rPr lang="zh-TW" altLang="en-US" sz="1600" kern="1200" dirty="0">
                          <a:solidFill>
                            <a:srgbClr val="000000"/>
                          </a:solidFill>
                          <a:latin typeface="Microsoft YaHei" panose="020B0503020204020204" pitchFamily="34" charset="-122"/>
                          <a:ea typeface="Microsoft YaHei" panose="020B0503020204020204" pitchFamily="34" charset="-122"/>
                          <a:cs typeface="+mn-cs"/>
                        </a:rPr>
                        <a:t>分</a:t>
                      </a:r>
                      <a:endParaRPr lang="en-US" altLang="zh-TW" sz="1600" kern="1200" dirty="0">
                        <a:solidFill>
                          <a:srgbClr val="000000"/>
                        </a:solidFill>
                        <a:latin typeface="Microsoft YaHei" panose="020B0503020204020204" pitchFamily="34" charset="-122"/>
                        <a:ea typeface="Microsoft YaHei" panose="020B0503020204020204" pitchFamily="34" charset="-122"/>
                        <a:cs typeface="+mn-cs"/>
                      </a:endParaRPr>
                    </a:p>
                  </a:txBody>
                  <a:tcPr marL="87375" marR="87375" marT="43663" marB="4366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sp>
        <p:nvSpPr>
          <p:cNvPr id="28" name="Shape 661">
            <a:extLst>
              <a:ext uri="{FF2B5EF4-FFF2-40B4-BE49-F238E27FC236}">
                <a16:creationId xmlns:a16="http://schemas.microsoft.com/office/drawing/2014/main" xmlns="" id="{128B290F-82B5-46B8-A86C-6CD54564A243}"/>
              </a:ext>
            </a:extLst>
          </p:cNvPr>
          <p:cNvSpPr txBox="1">
            <a:spLocks/>
          </p:cNvSpPr>
          <p:nvPr/>
        </p:nvSpPr>
        <p:spPr>
          <a:xfrm>
            <a:off x="868237" y="1637391"/>
            <a:ext cx="6395205"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-28</a:t>
            </a:r>
            <a:endParaRPr lang="zh-TW" altLang="en-US" sz="3200" b="1" dirty="0">
              <a:solidFill>
                <a:srgbClr val="CC6600"/>
              </a:solidFill>
              <a:latin typeface="Microsoft YaHei" pitchFamily="34" charset="-122"/>
              <a:ea typeface="Microsoft YaHei" pitchFamily="34" charset="-122"/>
            </a:endParaRPr>
          </a:p>
        </p:txBody>
      </p:sp>
      <p:sp>
        <p:nvSpPr>
          <p:cNvPr id="29" name="Shape 662">
            <a:extLst>
              <a:ext uri="{FF2B5EF4-FFF2-40B4-BE49-F238E27FC236}">
                <a16:creationId xmlns:a16="http://schemas.microsoft.com/office/drawing/2014/main" xmlns="" id="{4D84E1D1-C203-4A92-B08A-4A40E7FE4330}"/>
              </a:ext>
            </a:extLst>
          </p:cNvPr>
          <p:cNvSpPr txBox="1">
            <a:spLocks/>
          </p:cNvSpPr>
          <p:nvPr/>
        </p:nvSpPr>
        <p:spPr>
          <a:xfrm>
            <a:off x="882594" y="2226859"/>
            <a:ext cx="4362265"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rgbClr val="725116"/>
                </a:solidFill>
                <a:latin typeface="Microsoft YaHei" panose="020B0503020204020204" pitchFamily="34" charset="-122"/>
                <a:ea typeface="Microsoft YaHei" panose="020B0503020204020204" pitchFamily="34" charset="-122"/>
              </a:rPr>
              <a:t>表</a:t>
            </a:r>
            <a:r>
              <a:rPr lang="en-US" altLang="zh-TW" b="1" u="sng" dirty="0">
                <a:solidFill>
                  <a:srgbClr val="725116"/>
                </a:solidFill>
                <a:latin typeface="Microsoft YaHei" panose="020B0503020204020204" pitchFamily="34" charset="-122"/>
                <a:ea typeface="Microsoft YaHei" panose="020B0503020204020204" pitchFamily="34" charset="-122"/>
              </a:rPr>
              <a:t>C</a:t>
            </a:r>
            <a:r>
              <a:rPr lang="zh-TW" altLang="en-US" b="1" u="sng" dirty="0">
                <a:solidFill>
                  <a:srgbClr val="725116"/>
                </a:solidFill>
                <a:latin typeface="Microsoft YaHei" panose="020B0503020204020204" pitchFamily="34" charset="-122"/>
                <a:ea typeface="Microsoft YaHei" panose="020B0503020204020204" pitchFamily="34" charset="-122"/>
              </a:rPr>
              <a:t>、技藝教育抽離式課程</a:t>
            </a:r>
            <a:endParaRPr lang="en-US" altLang="zh-TW" b="1" u="sng" dirty="0">
              <a:solidFill>
                <a:srgbClr val="725116"/>
              </a:solidFill>
              <a:latin typeface="Microsoft YaHei" panose="020B0503020204020204" pitchFamily="34" charset="-122"/>
              <a:ea typeface="Microsoft YaHei" panose="020B0503020204020204" pitchFamily="34" charset="-122"/>
            </a:endParaRPr>
          </a:p>
        </p:txBody>
      </p:sp>
      <p:sp>
        <p:nvSpPr>
          <p:cNvPr id="9" name="矩形 8">
            <a:extLst>
              <a:ext uri="{FF2B5EF4-FFF2-40B4-BE49-F238E27FC236}">
                <a16:creationId xmlns:a16="http://schemas.microsoft.com/office/drawing/2014/main" xmlns="" id="{E2F7C6F9-2A36-4444-823B-D9A9EBED99B0}"/>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0" name="直接连接符 56">
            <a:extLst>
              <a:ext uri="{FF2B5EF4-FFF2-40B4-BE49-F238E27FC236}">
                <a16:creationId xmlns:a16="http://schemas.microsoft.com/office/drawing/2014/main" xmlns="" id="{551C168D-CE68-44DC-AB84-761A2459F694}"/>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xmlns="" id="{F55A6934-BE40-4F1D-878E-79CD023B473B}"/>
              </a:ext>
            </a:extLst>
          </p:cNvPr>
          <p:cNvSpPr txBox="1"/>
          <p:nvPr/>
        </p:nvSpPr>
        <p:spPr>
          <a:xfrm>
            <a:off x="2053088" y="517860"/>
            <a:ext cx="4943135"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Tree>
    <p:extLst>
      <p:ext uri="{BB962C8B-B14F-4D97-AF65-F5344CB8AC3E}">
        <p14:creationId xmlns:p14="http://schemas.microsoft.com/office/powerpoint/2010/main" val="1544415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9" name="Shape 662">
            <a:extLst>
              <a:ext uri="{FF2B5EF4-FFF2-40B4-BE49-F238E27FC236}">
                <a16:creationId xmlns:a16="http://schemas.microsoft.com/office/drawing/2014/main" xmlns="" id="{F68DBF20-C400-4F18-B4F8-E7E291521B76}"/>
              </a:ext>
            </a:extLst>
          </p:cNvPr>
          <p:cNvSpPr txBox="1">
            <a:spLocks/>
          </p:cNvSpPr>
          <p:nvPr/>
        </p:nvSpPr>
        <p:spPr>
          <a:xfrm>
            <a:off x="731788" y="1968718"/>
            <a:ext cx="7593505" cy="3255600"/>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lvl="0" indent="-533400">
              <a:lnSpc>
                <a:spcPts val="3200"/>
              </a:lnSpc>
              <a:buSzPct val="140000"/>
              <a:buBlip>
                <a:blip r:embed="rId3"/>
              </a:buBlip>
            </a:pPr>
            <a:r>
              <a:rPr lang="zh-TW" altLang="en-US" dirty="0">
                <a:latin typeface="Microsoft YaHei" pitchFamily="34" charset="-122"/>
                <a:ea typeface="Microsoft YaHei" pitchFamily="34" charset="-122"/>
              </a:rPr>
              <a:t>因應實際教學現場情況，減輕學校準備各項訪視作業之負擔。</a:t>
            </a:r>
          </a:p>
          <a:p>
            <a:pPr marL="269875" lvl="0" indent="-269875"/>
            <a:endParaRPr lang="zh-TW" altLang="en-US" dirty="0">
              <a:latin typeface="Microsoft YaHei" pitchFamily="34" charset="-122"/>
              <a:ea typeface="Microsoft YaHei" pitchFamily="34" charset="-122"/>
            </a:endParaRPr>
          </a:p>
          <a:p>
            <a:pPr marL="533400" indent="-533400">
              <a:lnSpc>
                <a:spcPts val="3200"/>
              </a:lnSpc>
              <a:buSzPct val="140000"/>
              <a:buBlip>
                <a:blip r:embed="rId3"/>
              </a:buBlip>
            </a:pPr>
            <a:r>
              <a:rPr lang="zh-TW" altLang="en-US" dirty="0" smtClean="0">
                <a:latin typeface="Microsoft YaHei" pitchFamily="34" charset="-122"/>
                <a:ea typeface="Microsoft YaHei" pitchFamily="34" charset="-122"/>
              </a:rPr>
              <a:t>考量</a:t>
            </a:r>
            <a:r>
              <a:rPr lang="zh-TW" altLang="en-US" b="1" dirty="0" smtClean="0">
                <a:solidFill>
                  <a:srgbClr val="FF0000"/>
                </a:solidFill>
                <a:latin typeface="Microsoft YaHei" pitchFamily="34" charset="-122"/>
                <a:ea typeface="Microsoft YaHei" pitchFamily="34" charset="-122"/>
              </a:rPr>
              <a:t>「技藝教育」</a:t>
            </a:r>
            <a:r>
              <a:rPr lang="zh-TW" altLang="en-US" dirty="0" smtClean="0">
                <a:latin typeface="Microsoft YaHei" pitchFamily="34" charset="-122"/>
                <a:ea typeface="Microsoft YaHei" pitchFamily="34" charset="-122"/>
              </a:rPr>
              <a:t>與</a:t>
            </a:r>
            <a:r>
              <a:rPr lang="zh-TW" altLang="en-US" b="1" dirty="0">
                <a:solidFill>
                  <a:srgbClr val="FF0000"/>
                </a:solidFill>
                <a:latin typeface="Microsoft YaHei" pitchFamily="34" charset="-122"/>
                <a:ea typeface="Microsoft YaHei" pitchFamily="34" charset="-122"/>
              </a:rPr>
              <a:t>「生涯發展教育」</a:t>
            </a:r>
            <a:r>
              <a:rPr lang="zh-TW" altLang="en-US" dirty="0">
                <a:latin typeface="Microsoft YaHei" pitchFamily="34" charset="-122"/>
                <a:ea typeface="Microsoft YaHei" pitchFamily="34" charset="-122"/>
              </a:rPr>
              <a:t>部分辦理內容相近，爰整合國民中學技藝教育與生涯發展教育</a:t>
            </a:r>
            <a:r>
              <a:rPr lang="zh-TW" altLang="en-US" dirty="0" smtClean="0">
                <a:latin typeface="Microsoft YaHei" pitchFamily="34" charset="-122"/>
                <a:ea typeface="Microsoft YaHei" pitchFamily="34" charset="-122"/>
              </a:rPr>
              <a:t>之諮詢輔導，</a:t>
            </a:r>
            <a:r>
              <a:rPr lang="zh-TW" altLang="en-US" dirty="0">
                <a:latin typeface="Microsoft YaHei" pitchFamily="34" charset="-122"/>
                <a:ea typeface="Microsoft YaHei" pitchFamily="34" charset="-122"/>
              </a:rPr>
              <a:t>以達行政減量之目標。</a:t>
            </a:r>
          </a:p>
          <a:p>
            <a:pPr lvl="0">
              <a:buNone/>
            </a:pPr>
            <a:endParaRPr lang="zh-TW" altLang="en-US" dirty="0">
              <a:latin typeface="Microsoft YaHei" pitchFamily="34" charset="-122"/>
              <a:ea typeface="Microsoft YaHei" pitchFamily="34" charset="-122"/>
            </a:endParaRPr>
          </a:p>
          <a:p>
            <a:pPr marL="0" indent="0">
              <a:buSzPct val="140000"/>
              <a:buNone/>
            </a:pPr>
            <a:endParaRPr lang="zh-TW" altLang="en-US" dirty="0">
              <a:latin typeface="Microsoft YaHei" pitchFamily="34" charset="-122"/>
              <a:ea typeface="Microsoft YaHei" pitchFamily="34" charset="-122"/>
            </a:endParaRPr>
          </a:p>
        </p:txBody>
      </p:sp>
      <p:sp>
        <p:nvSpPr>
          <p:cNvPr id="50" name="Shape 661">
            <a:extLst>
              <a:ext uri="{FF2B5EF4-FFF2-40B4-BE49-F238E27FC236}">
                <a16:creationId xmlns:a16="http://schemas.microsoft.com/office/drawing/2014/main" xmlns="" id="{3D6EE33A-90C9-4777-813D-C53F690DBA5E}"/>
              </a:ext>
            </a:extLst>
          </p:cNvPr>
          <p:cNvSpPr txBox="1">
            <a:spLocks/>
          </p:cNvSpPr>
          <p:nvPr/>
        </p:nvSpPr>
        <p:spPr>
          <a:xfrm>
            <a:off x="333824" y="942447"/>
            <a:ext cx="6009600" cy="857400"/>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400" b="1" dirty="0">
                <a:solidFill>
                  <a:srgbClr val="566C90"/>
                </a:solidFill>
                <a:latin typeface="Microsoft YaHei" pitchFamily="34" charset="-122"/>
                <a:ea typeface="Microsoft YaHei" pitchFamily="34" charset="-122"/>
              </a:rPr>
              <a:t>整併緣由</a:t>
            </a:r>
          </a:p>
        </p:txBody>
      </p:sp>
      <p:sp>
        <p:nvSpPr>
          <p:cNvPr id="7" name="文字方塊 6">
            <a:extLst>
              <a:ext uri="{FF2B5EF4-FFF2-40B4-BE49-F238E27FC236}">
                <a16:creationId xmlns:a16="http://schemas.microsoft.com/office/drawing/2014/main" xmlns="" id="{57E3C135-BA51-4A34-945F-588234C225B4}"/>
              </a:ext>
            </a:extLst>
          </p:cNvPr>
          <p:cNvSpPr txBox="1"/>
          <p:nvPr/>
        </p:nvSpPr>
        <p:spPr>
          <a:xfrm>
            <a:off x="5290148" y="443696"/>
            <a:ext cx="2328421" cy="646331"/>
          </a:xfrm>
          <a:prstGeom prst="rect">
            <a:avLst/>
          </a:prstGeom>
          <a:noFill/>
        </p:spPr>
        <p:txBody>
          <a:bodyPr wrap="square" rtlCol="0">
            <a:spAutoFit/>
          </a:bodyPr>
          <a:lstStyle/>
          <a:p>
            <a:pPr algn="r"/>
            <a:r>
              <a:rPr lang="zh-TW" altLang="en-US" sz="3600" b="1" dirty="0">
                <a:solidFill>
                  <a:srgbClr val="566C90"/>
                </a:solidFill>
                <a:latin typeface="Microsoft YaHei" pitchFamily="34" charset="-122"/>
                <a:ea typeface="Microsoft YaHei" pitchFamily="34" charset="-122"/>
              </a:rPr>
              <a:t>前言</a:t>
            </a:r>
          </a:p>
        </p:txBody>
      </p:sp>
      <p:sp>
        <p:nvSpPr>
          <p:cNvPr id="8" name="矩形 7">
            <a:extLst>
              <a:ext uri="{FF2B5EF4-FFF2-40B4-BE49-F238E27FC236}">
                <a16:creationId xmlns:a16="http://schemas.microsoft.com/office/drawing/2014/main" xmlns="" id="{56300A3B-0DBD-4978-83E9-B81A128A00F4}"/>
              </a:ext>
            </a:extLst>
          </p:cNvPr>
          <p:cNvSpPr/>
          <p:nvPr/>
        </p:nvSpPr>
        <p:spPr bwMode="auto">
          <a:xfrm>
            <a:off x="5039597" y="579568"/>
            <a:ext cx="401638" cy="461962"/>
          </a:xfrm>
          <a:prstGeom prst="rect">
            <a:avLst/>
          </a:prstGeom>
          <a:solidFill>
            <a:srgbClr val="566C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9" name="直接连接符 56">
            <a:extLst>
              <a:ext uri="{FF2B5EF4-FFF2-40B4-BE49-F238E27FC236}">
                <a16:creationId xmlns:a16="http://schemas.microsoft.com/office/drawing/2014/main" xmlns="" id="{1003A14F-6905-4B25-837E-20162C358DFD}"/>
              </a:ext>
            </a:extLst>
          </p:cNvPr>
          <p:cNvCxnSpPr>
            <a:cxnSpLocks/>
          </p:cNvCxnSpPr>
          <p:nvPr/>
        </p:nvCxnSpPr>
        <p:spPr>
          <a:xfrm>
            <a:off x="5469257" y="1027033"/>
            <a:ext cx="3262795"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2657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圓角化同側角落矩形 23">
            <a:extLst>
              <a:ext uri="{FF2B5EF4-FFF2-40B4-BE49-F238E27FC236}">
                <a16:creationId xmlns:a16="http://schemas.microsoft.com/office/drawing/2014/main" xmlns="" id="{61F3D21F-B4C0-4521-8C99-031770A9BC0E}"/>
              </a:ext>
            </a:extLst>
          </p:cNvPr>
          <p:cNvSpPr/>
          <p:nvPr/>
        </p:nvSpPr>
        <p:spPr>
          <a:xfrm>
            <a:off x="777161" y="3067845"/>
            <a:ext cx="2146408" cy="483265"/>
          </a:xfrm>
          <a:prstGeom prst="round2SameRect">
            <a:avLst/>
          </a:prstGeom>
          <a:solidFill>
            <a:srgbClr val="E8C5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五、委員總評</a:t>
            </a:r>
          </a:p>
        </p:txBody>
      </p:sp>
      <p:sp>
        <p:nvSpPr>
          <p:cNvPr id="28" name="Shape 661">
            <a:extLst>
              <a:ext uri="{FF2B5EF4-FFF2-40B4-BE49-F238E27FC236}">
                <a16:creationId xmlns:a16="http://schemas.microsoft.com/office/drawing/2014/main" xmlns="" id="{B430FC63-93EE-499C-BEC9-3949F95C94A1}"/>
              </a:ext>
            </a:extLst>
          </p:cNvPr>
          <p:cNvSpPr txBox="1">
            <a:spLocks/>
          </p:cNvSpPr>
          <p:nvPr/>
        </p:nvSpPr>
        <p:spPr>
          <a:xfrm>
            <a:off x="868237" y="1637391"/>
            <a:ext cx="6653997"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-29</a:t>
            </a:r>
            <a:endParaRPr lang="zh-TW" altLang="en-US" sz="3200" b="1" dirty="0">
              <a:solidFill>
                <a:srgbClr val="CC6600"/>
              </a:solidFill>
              <a:latin typeface="Microsoft YaHei" pitchFamily="34" charset="-122"/>
              <a:ea typeface="Microsoft YaHei" pitchFamily="34" charset="-122"/>
            </a:endParaRPr>
          </a:p>
        </p:txBody>
      </p:sp>
      <p:sp>
        <p:nvSpPr>
          <p:cNvPr id="29" name="Shape 662">
            <a:extLst>
              <a:ext uri="{FF2B5EF4-FFF2-40B4-BE49-F238E27FC236}">
                <a16:creationId xmlns:a16="http://schemas.microsoft.com/office/drawing/2014/main" xmlns="" id="{AC3AACA6-4A7D-47B8-888E-C34487F1F130}"/>
              </a:ext>
            </a:extLst>
          </p:cNvPr>
          <p:cNvSpPr txBox="1">
            <a:spLocks/>
          </p:cNvSpPr>
          <p:nvPr/>
        </p:nvSpPr>
        <p:spPr>
          <a:xfrm>
            <a:off x="882594" y="2226859"/>
            <a:ext cx="4362265"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rgbClr val="725116"/>
                </a:solidFill>
                <a:latin typeface="Microsoft YaHei" panose="020B0503020204020204" pitchFamily="34" charset="-122"/>
                <a:ea typeface="Microsoft YaHei" panose="020B0503020204020204" pitchFamily="34" charset="-122"/>
              </a:rPr>
              <a:t>表</a:t>
            </a:r>
            <a:r>
              <a:rPr lang="en-US" altLang="zh-TW" b="1" u="sng" dirty="0">
                <a:solidFill>
                  <a:srgbClr val="725116"/>
                </a:solidFill>
                <a:latin typeface="Microsoft YaHei" panose="020B0503020204020204" pitchFamily="34" charset="-122"/>
                <a:ea typeface="Microsoft YaHei" panose="020B0503020204020204" pitchFamily="34" charset="-122"/>
              </a:rPr>
              <a:t>C</a:t>
            </a:r>
            <a:r>
              <a:rPr lang="zh-TW" altLang="en-US" b="1" u="sng" dirty="0">
                <a:solidFill>
                  <a:srgbClr val="725116"/>
                </a:solidFill>
                <a:latin typeface="Microsoft YaHei" panose="020B0503020204020204" pitchFamily="34" charset="-122"/>
                <a:ea typeface="Microsoft YaHei" panose="020B0503020204020204" pitchFamily="34" charset="-122"/>
              </a:rPr>
              <a:t>、技藝教育抽離式課程</a:t>
            </a:r>
            <a:endParaRPr lang="en-US" altLang="zh-TW" b="1" u="sng" dirty="0">
              <a:solidFill>
                <a:srgbClr val="725116"/>
              </a:solidFill>
              <a:latin typeface="Microsoft YaHei" panose="020B0503020204020204" pitchFamily="34" charset="-122"/>
              <a:ea typeface="Microsoft YaHei" panose="020B0503020204020204" pitchFamily="34" charset="-122"/>
            </a:endParaRPr>
          </a:p>
        </p:txBody>
      </p:sp>
      <p:graphicFrame>
        <p:nvGraphicFramePr>
          <p:cNvPr id="10" name="Group 112">
            <a:extLst>
              <a:ext uri="{FF2B5EF4-FFF2-40B4-BE49-F238E27FC236}">
                <a16:creationId xmlns:a16="http://schemas.microsoft.com/office/drawing/2014/main" xmlns="" id="{0A94EB7C-3363-45EB-AC26-DF0AE3D3AD1B}"/>
              </a:ext>
            </a:extLst>
          </p:cNvPr>
          <p:cNvGraphicFramePr>
            <a:graphicFrameLocks noGrp="1"/>
          </p:cNvGraphicFramePr>
          <p:nvPr>
            <p:extLst>
              <p:ext uri="{D42A27DB-BD31-4B8C-83A1-F6EECF244321}">
                <p14:modId xmlns:p14="http://schemas.microsoft.com/office/powerpoint/2010/main" val="4284636802"/>
              </p:ext>
            </p:extLst>
          </p:nvPr>
        </p:nvGraphicFramePr>
        <p:xfrm>
          <a:off x="777162" y="3546797"/>
          <a:ext cx="7589676" cy="2497196"/>
        </p:xfrm>
        <a:graphic>
          <a:graphicData uri="http://schemas.openxmlformats.org/drawingml/2006/table">
            <a:tbl>
              <a:tblPr/>
              <a:tblGrid>
                <a:gridCol w="441538">
                  <a:extLst>
                    <a:ext uri="{9D8B030D-6E8A-4147-A177-3AD203B41FA5}">
                      <a16:colId xmlns:a16="http://schemas.microsoft.com/office/drawing/2014/main" xmlns="" val="20000"/>
                    </a:ext>
                  </a:extLst>
                </a:gridCol>
                <a:gridCol w="1434746">
                  <a:extLst>
                    <a:ext uri="{9D8B030D-6E8A-4147-A177-3AD203B41FA5}">
                      <a16:colId xmlns:a16="http://schemas.microsoft.com/office/drawing/2014/main" xmlns="" val="20001"/>
                    </a:ext>
                  </a:extLst>
                </a:gridCol>
                <a:gridCol w="5713392">
                  <a:extLst>
                    <a:ext uri="{9D8B030D-6E8A-4147-A177-3AD203B41FA5}">
                      <a16:colId xmlns:a16="http://schemas.microsoft.com/office/drawing/2014/main" xmlns="" val="20002"/>
                    </a:ext>
                  </a:extLst>
                </a:gridCol>
              </a:tblGrid>
              <a:tr h="1203274">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sym typeface="Arial"/>
                        </a:rPr>
                        <a:t>委員總評意見</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優點</a:t>
                      </a:r>
                      <a:endParaRPr kumimoji="0" lang="en-US" altLang="zh-TW"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lang="zh-TW" altLang="en-US" sz="1600" dirty="0">
                          <a:solidFill>
                            <a:srgbClr val="FF0000"/>
                          </a:solidFill>
                          <a:latin typeface="Microsoft YaHei" panose="020B0503020204020204" pitchFamily="34" charset="-122"/>
                          <a:ea typeface="Microsoft YaHei" panose="020B0503020204020204" pitchFamily="34" charset="-122"/>
                        </a:rPr>
                        <a:t>（具備特色足供它校參考之推廣性）</a:t>
                      </a:r>
                      <a:endParaRPr kumimoji="0" lang="zh-TW" altLang="en-US" sz="1600" b="1" i="0" u="none" strike="noStrike" cap="none" normalizeH="0" baseline="0" dirty="0">
                        <a:ln>
                          <a:noFill/>
                        </a:ln>
                        <a:solidFill>
                          <a:srgbClr val="FF0000"/>
                        </a:solidFill>
                        <a:effectLst/>
                        <a:latin typeface="Microsoft YaHei" panose="020B0503020204020204" pitchFamily="34" charset="-122"/>
                        <a:ea typeface="Microsoft YaHei" panose="020B0503020204020204" pitchFamily="34" charset="-122"/>
                      </a:endParaRP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zh-TW" altLang="en-US" sz="1400" b="1" i="0" u="none" strike="noStrike" cap="none" normalizeH="0" baseline="0" dirty="0">
                        <a:ln>
                          <a:noFill/>
                        </a:ln>
                        <a:solidFill>
                          <a:srgbClr val="000000"/>
                        </a:solidFill>
                        <a:effectLst/>
                        <a:latin typeface="微軟正黑體" pitchFamily="34" charset="-120"/>
                        <a:ea typeface="微軟正黑體" pitchFamily="34" charset="-120"/>
                      </a:endParaRP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1293922">
                <a:tc vMerge="1">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zh-TW" altLang="en-US" sz="1600" b="0" i="0" u="none" strike="noStrike" cap="none" normalizeH="0" baseline="0" dirty="0">
                        <a:ln>
                          <a:noFill/>
                        </a:ln>
                        <a:solidFill>
                          <a:srgbClr val="000000"/>
                        </a:solidFill>
                        <a:effectLst/>
                        <a:latin typeface="微軟正黑體" pitchFamily="34" charset="-120"/>
                        <a:ea typeface="微軟正黑體" pitchFamily="34" charset="-120"/>
                      </a:endParaRPr>
                    </a:p>
                  </a:txBody>
                  <a:tcPr marL="87375" marR="87375" marT="43687" marB="4368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sym typeface="Arial"/>
                        </a:rPr>
                        <a:t>待改進事項</a:t>
                      </a:r>
                      <a:endParaRPr kumimoji="0" lang="en-US" altLang="zh-TW"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sym typeface="Arial"/>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lang="zh-TW" altLang="en-US" sz="1600" dirty="0">
                          <a:solidFill>
                            <a:srgbClr val="FF0000"/>
                          </a:solidFill>
                          <a:latin typeface="Microsoft YaHei" panose="020B0503020204020204" pitchFamily="34" charset="-122"/>
                          <a:ea typeface="Microsoft YaHei" panose="020B0503020204020204" pitchFamily="34" charset="-122"/>
                        </a:rPr>
                        <a:t>（具重大違失或改進急迫性之事項）</a:t>
                      </a:r>
                      <a:endParaRPr kumimoji="0" lang="zh-TW" altLang="en-US" sz="1600" b="1" i="0" u="none" strike="noStrike" cap="none" normalizeH="0" baseline="0" dirty="0">
                        <a:ln>
                          <a:noFill/>
                        </a:ln>
                        <a:solidFill>
                          <a:srgbClr val="FF0000"/>
                        </a:solidFill>
                        <a:effectLst/>
                        <a:latin typeface="Microsoft YaHei" panose="020B0503020204020204" pitchFamily="34" charset="-122"/>
                        <a:ea typeface="Microsoft YaHei" panose="020B0503020204020204" pitchFamily="34" charset="-122"/>
                      </a:endParaRPr>
                    </a:p>
                  </a:txBody>
                  <a:tcPr marL="87375" marR="87375" marT="43687" marB="43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lang="en-US" altLang="zh-TW" sz="1600" kern="1200" dirty="0">
                        <a:solidFill>
                          <a:srgbClr val="000000"/>
                        </a:solidFill>
                        <a:latin typeface="微軟正黑體" pitchFamily="34" charset="-120"/>
                        <a:ea typeface="微軟正黑體" pitchFamily="34" charset="-120"/>
                        <a:cs typeface="+mn-cs"/>
                      </a:endParaRPr>
                    </a:p>
                  </a:txBody>
                  <a:tcPr marL="87375" marR="87375" marT="43687" marB="4368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sp>
        <p:nvSpPr>
          <p:cNvPr id="9" name="矩形 8">
            <a:extLst>
              <a:ext uri="{FF2B5EF4-FFF2-40B4-BE49-F238E27FC236}">
                <a16:creationId xmlns:a16="http://schemas.microsoft.com/office/drawing/2014/main" xmlns="" id="{E2F7C6F9-2A36-4444-823B-D9A9EBED99B0}"/>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1" name="直接连接符 56">
            <a:extLst>
              <a:ext uri="{FF2B5EF4-FFF2-40B4-BE49-F238E27FC236}">
                <a16:creationId xmlns:a16="http://schemas.microsoft.com/office/drawing/2014/main" xmlns="" id="{551C168D-CE68-44DC-AB84-761A2459F694}"/>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文字方塊 11">
            <a:extLst>
              <a:ext uri="{FF2B5EF4-FFF2-40B4-BE49-F238E27FC236}">
                <a16:creationId xmlns:a16="http://schemas.microsoft.com/office/drawing/2014/main" xmlns="" id="{F55A6934-BE40-4F1D-878E-79CD023B473B}"/>
              </a:ext>
            </a:extLst>
          </p:cNvPr>
          <p:cNvSpPr txBox="1"/>
          <p:nvPr/>
        </p:nvSpPr>
        <p:spPr>
          <a:xfrm>
            <a:off x="2053088" y="517860"/>
            <a:ext cx="4943135"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Tree>
    <p:extLst>
      <p:ext uri="{BB962C8B-B14F-4D97-AF65-F5344CB8AC3E}">
        <p14:creationId xmlns:p14="http://schemas.microsoft.com/office/powerpoint/2010/main" val="23167948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圓角化同側角落矩形 23">
            <a:extLst>
              <a:ext uri="{FF2B5EF4-FFF2-40B4-BE49-F238E27FC236}">
                <a16:creationId xmlns:a16="http://schemas.microsoft.com/office/drawing/2014/main" xmlns="" id="{AF7E23FD-BB3E-474F-BBDC-7FBDCC5B723F}"/>
              </a:ext>
            </a:extLst>
          </p:cNvPr>
          <p:cNvSpPr/>
          <p:nvPr/>
        </p:nvSpPr>
        <p:spPr>
          <a:xfrm>
            <a:off x="620058" y="3090756"/>
            <a:ext cx="2448272" cy="483265"/>
          </a:xfrm>
          <a:prstGeom prst="round2Same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一、行政與輔導</a:t>
            </a:r>
          </a:p>
        </p:txBody>
      </p:sp>
      <p:graphicFrame>
        <p:nvGraphicFramePr>
          <p:cNvPr id="23" name="Group 112">
            <a:extLst>
              <a:ext uri="{FF2B5EF4-FFF2-40B4-BE49-F238E27FC236}">
                <a16:creationId xmlns:a16="http://schemas.microsoft.com/office/drawing/2014/main" xmlns="" id="{D52254BA-526F-474F-B6A8-7FA05A8E2A83}"/>
              </a:ext>
            </a:extLst>
          </p:cNvPr>
          <p:cNvGraphicFramePr>
            <a:graphicFrameLocks noGrp="1"/>
          </p:cNvGraphicFramePr>
          <p:nvPr>
            <p:extLst>
              <p:ext uri="{D42A27DB-BD31-4B8C-83A1-F6EECF244321}">
                <p14:modId xmlns:p14="http://schemas.microsoft.com/office/powerpoint/2010/main" val="1397794041"/>
              </p:ext>
            </p:extLst>
          </p:nvPr>
        </p:nvGraphicFramePr>
        <p:xfrm>
          <a:off x="620058" y="3574021"/>
          <a:ext cx="7903884" cy="2214304"/>
        </p:xfrm>
        <a:graphic>
          <a:graphicData uri="http://schemas.openxmlformats.org/drawingml/2006/table">
            <a:tbl>
              <a:tblPr/>
              <a:tblGrid>
                <a:gridCol w="1199697">
                  <a:extLst>
                    <a:ext uri="{9D8B030D-6E8A-4147-A177-3AD203B41FA5}">
                      <a16:colId xmlns:a16="http://schemas.microsoft.com/office/drawing/2014/main" xmlns="" val="20000"/>
                    </a:ext>
                  </a:extLst>
                </a:gridCol>
                <a:gridCol w="3387379">
                  <a:extLst>
                    <a:ext uri="{9D8B030D-6E8A-4147-A177-3AD203B41FA5}">
                      <a16:colId xmlns:a16="http://schemas.microsoft.com/office/drawing/2014/main" xmlns="" val="20001"/>
                    </a:ext>
                  </a:extLst>
                </a:gridCol>
                <a:gridCol w="3316808">
                  <a:extLst>
                    <a:ext uri="{9D8B030D-6E8A-4147-A177-3AD203B41FA5}">
                      <a16:colId xmlns:a16="http://schemas.microsoft.com/office/drawing/2014/main" xmlns="" val="20002"/>
                    </a:ext>
                  </a:extLst>
                </a:gridCol>
              </a:tblGrid>
              <a:tr h="34173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參考資料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1872572">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組織運作</a:t>
                      </a:r>
                    </a:p>
                  </a:txBody>
                  <a:tcPr marL="87375" marR="87375" marT="43688" marB="43688"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能依規定組織遴輔會，並定期召開會議，完整記錄會議內容</a:t>
                      </a:r>
                      <a:endPar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能訂定並落實遴輔會之運作與學生遴輔作業機制</a:t>
                      </a:r>
                      <a:endPar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1-3.</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能落實學生興趣輔導及調查機制，並明定開辦職群考量原則</a:t>
                      </a:r>
                    </a:p>
                  </a:txBody>
                  <a:tcPr marL="87375" marR="87375" marT="43688" marB="436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80975" marR="0" lvl="0" indent="-180975"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遴輔會組織、作業流程、遴輔會會議紀錄、照片</a:t>
                      </a:r>
                    </a:p>
                    <a:p>
                      <a:pPr marL="180975" marR="0" lvl="0" indent="-180975"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技藝教育學生推薦表、各項測驗結果分析、特殊表現等</a:t>
                      </a:r>
                    </a:p>
                    <a:p>
                      <a:pPr marL="266700" marR="0" lvl="0" indent="-2667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技藝教育開辦計畫書</a:t>
                      </a:r>
                    </a:p>
                  </a:txBody>
                  <a:tcPr marL="87375" marR="87375" marT="43688" marB="43688"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sp>
        <p:nvSpPr>
          <p:cNvPr id="28" name="Shape 661">
            <a:extLst>
              <a:ext uri="{FF2B5EF4-FFF2-40B4-BE49-F238E27FC236}">
                <a16:creationId xmlns:a16="http://schemas.microsoft.com/office/drawing/2014/main" xmlns="" id="{52F2CB41-F2AA-4632-B63A-349CA9A3CBE2}"/>
              </a:ext>
            </a:extLst>
          </p:cNvPr>
          <p:cNvSpPr txBox="1">
            <a:spLocks/>
          </p:cNvSpPr>
          <p:nvPr/>
        </p:nvSpPr>
        <p:spPr>
          <a:xfrm>
            <a:off x="868237" y="1637391"/>
            <a:ext cx="6421084"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-30</a:t>
            </a:r>
            <a:endParaRPr lang="zh-TW" altLang="en-US" sz="3200" b="1" dirty="0">
              <a:solidFill>
                <a:srgbClr val="CC6600"/>
              </a:solidFill>
              <a:latin typeface="Microsoft YaHei" pitchFamily="34" charset="-122"/>
              <a:ea typeface="Microsoft YaHei" pitchFamily="34" charset="-122"/>
            </a:endParaRPr>
          </a:p>
        </p:txBody>
      </p:sp>
      <p:sp>
        <p:nvSpPr>
          <p:cNvPr id="29" name="Shape 662">
            <a:extLst>
              <a:ext uri="{FF2B5EF4-FFF2-40B4-BE49-F238E27FC236}">
                <a16:creationId xmlns:a16="http://schemas.microsoft.com/office/drawing/2014/main" xmlns="" id="{CFDCF203-4CD1-4860-A9BF-4152BC3E51D4}"/>
              </a:ext>
            </a:extLst>
          </p:cNvPr>
          <p:cNvSpPr txBox="1">
            <a:spLocks/>
          </p:cNvSpPr>
          <p:nvPr/>
        </p:nvSpPr>
        <p:spPr>
          <a:xfrm>
            <a:off x="882594" y="2226859"/>
            <a:ext cx="4362265"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rgbClr val="725116"/>
                </a:solidFill>
                <a:latin typeface="Microsoft YaHei" panose="020B0503020204020204" pitchFamily="34" charset="-122"/>
                <a:ea typeface="Microsoft YaHei" panose="020B0503020204020204" pitchFamily="34" charset="-122"/>
              </a:rPr>
              <a:t>表</a:t>
            </a:r>
            <a:r>
              <a:rPr lang="en-US" altLang="zh-TW" b="1" u="sng" dirty="0">
                <a:solidFill>
                  <a:srgbClr val="725116"/>
                </a:solidFill>
                <a:latin typeface="Microsoft YaHei" panose="020B0503020204020204" pitchFamily="34" charset="-122"/>
                <a:ea typeface="Microsoft YaHei" panose="020B0503020204020204" pitchFamily="34" charset="-122"/>
              </a:rPr>
              <a:t>D</a:t>
            </a:r>
            <a:r>
              <a:rPr lang="zh-TW" altLang="en-US" b="1" u="sng" dirty="0">
                <a:solidFill>
                  <a:srgbClr val="725116"/>
                </a:solidFill>
                <a:latin typeface="Microsoft YaHei" panose="020B0503020204020204" pitchFamily="34" charset="-122"/>
                <a:ea typeface="Microsoft YaHei" panose="020B0503020204020204" pitchFamily="34" charset="-122"/>
              </a:rPr>
              <a:t>、技藝教育專案編班</a:t>
            </a:r>
            <a:endParaRPr lang="en-US" altLang="zh-TW" b="1" u="sng" dirty="0">
              <a:solidFill>
                <a:srgbClr val="725116"/>
              </a:solidFill>
              <a:latin typeface="Microsoft YaHei" panose="020B0503020204020204" pitchFamily="34" charset="-122"/>
              <a:ea typeface="Microsoft YaHei" panose="020B0503020204020204" pitchFamily="34" charset="-122"/>
            </a:endParaRPr>
          </a:p>
        </p:txBody>
      </p:sp>
      <p:sp>
        <p:nvSpPr>
          <p:cNvPr id="9" name="矩形 8">
            <a:extLst>
              <a:ext uri="{FF2B5EF4-FFF2-40B4-BE49-F238E27FC236}">
                <a16:creationId xmlns:a16="http://schemas.microsoft.com/office/drawing/2014/main" xmlns="" id="{E2F7C6F9-2A36-4444-823B-D9A9EBED99B0}"/>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0" name="直接连接符 56">
            <a:extLst>
              <a:ext uri="{FF2B5EF4-FFF2-40B4-BE49-F238E27FC236}">
                <a16:creationId xmlns:a16="http://schemas.microsoft.com/office/drawing/2014/main" xmlns="" id="{551C168D-CE68-44DC-AB84-761A2459F694}"/>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xmlns="" id="{F55A6934-BE40-4F1D-878E-79CD023B473B}"/>
              </a:ext>
            </a:extLst>
          </p:cNvPr>
          <p:cNvSpPr txBox="1"/>
          <p:nvPr/>
        </p:nvSpPr>
        <p:spPr>
          <a:xfrm>
            <a:off x="2053088" y="517860"/>
            <a:ext cx="4943135"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Tree>
    <p:extLst>
      <p:ext uri="{BB962C8B-B14F-4D97-AF65-F5344CB8AC3E}">
        <p14:creationId xmlns:p14="http://schemas.microsoft.com/office/powerpoint/2010/main" val="42482259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圓角化同側角落矩形 23">
            <a:extLst>
              <a:ext uri="{FF2B5EF4-FFF2-40B4-BE49-F238E27FC236}">
                <a16:creationId xmlns:a16="http://schemas.microsoft.com/office/drawing/2014/main" xmlns="" id="{81E5DF43-4273-41E4-81C0-24F2DBC9A8B9}"/>
              </a:ext>
            </a:extLst>
          </p:cNvPr>
          <p:cNvSpPr/>
          <p:nvPr/>
        </p:nvSpPr>
        <p:spPr>
          <a:xfrm>
            <a:off x="568300" y="2684127"/>
            <a:ext cx="2448272" cy="483265"/>
          </a:xfrm>
          <a:prstGeom prst="round2Same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一、行政與輔導</a:t>
            </a:r>
          </a:p>
        </p:txBody>
      </p:sp>
      <p:graphicFrame>
        <p:nvGraphicFramePr>
          <p:cNvPr id="23" name="Group 112">
            <a:extLst>
              <a:ext uri="{FF2B5EF4-FFF2-40B4-BE49-F238E27FC236}">
                <a16:creationId xmlns:a16="http://schemas.microsoft.com/office/drawing/2014/main" xmlns="" id="{90802E4C-CD02-4A83-A783-02123921BFF4}"/>
              </a:ext>
            </a:extLst>
          </p:cNvPr>
          <p:cNvGraphicFramePr>
            <a:graphicFrameLocks noGrp="1"/>
          </p:cNvGraphicFramePr>
          <p:nvPr>
            <p:extLst>
              <p:ext uri="{D42A27DB-BD31-4B8C-83A1-F6EECF244321}">
                <p14:modId xmlns:p14="http://schemas.microsoft.com/office/powerpoint/2010/main" val="285890799"/>
              </p:ext>
            </p:extLst>
          </p:nvPr>
        </p:nvGraphicFramePr>
        <p:xfrm>
          <a:off x="568300" y="3167391"/>
          <a:ext cx="7903884" cy="3022371"/>
        </p:xfrm>
        <a:graphic>
          <a:graphicData uri="http://schemas.openxmlformats.org/drawingml/2006/table">
            <a:tbl>
              <a:tblPr/>
              <a:tblGrid>
                <a:gridCol w="1199697">
                  <a:extLst>
                    <a:ext uri="{9D8B030D-6E8A-4147-A177-3AD203B41FA5}">
                      <a16:colId xmlns:a16="http://schemas.microsoft.com/office/drawing/2014/main" xmlns="" val="20000"/>
                    </a:ext>
                  </a:extLst>
                </a:gridCol>
                <a:gridCol w="3387379">
                  <a:extLst>
                    <a:ext uri="{9D8B030D-6E8A-4147-A177-3AD203B41FA5}">
                      <a16:colId xmlns:a16="http://schemas.microsoft.com/office/drawing/2014/main" xmlns="" val="20001"/>
                    </a:ext>
                  </a:extLst>
                </a:gridCol>
                <a:gridCol w="3316808">
                  <a:extLst>
                    <a:ext uri="{9D8B030D-6E8A-4147-A177-3AD203B41FA5}">
                      <a16:colId xmlns:a16="http://schemas.microsoft.com/office/drawing/2014/main" xmlns="" val="20002"/>
                    </a:ext>
                  </a:extLst>
                </a:gridCol>
              </a:tblGrid>
              <a:tr h="35778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參考資料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1464033">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宣導溝通</a:t>
                      </a:r>
                    </a:p>
                  </a:txBody>
                  <a:tcPr marL="87375" marR="87375" marT="43688" marB="43688"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61950" marR="0" lvl="0" indent="-36195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能規劃辦理技藝教育溝通與宣導</a:t>
                      </a: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能對教師、學生與家長訂有參與技藝教育專案編班之宣導措施，及提供相關進路輔導資訊</a:t>
                      </a:r>
                    </a:p>
                  </a:txBody>
                  <a:tcPr marL="87375" marR="87375" marT="43688" marB="4368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教師、學生與家長技藝教育宣導計畫、會議紀錄及活動照片、簽到表等</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技藝教育宣導資料</a:t>
                      </a:r>
                    </a:p>
                  </a:txBody>
                  <a:tcPr marL="87375" marR="87375" marT="43688" marB="43688"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1200557">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轉出（入）之轉銜與輔導</a:t>
                      </a:r>
                    </a:p>
                  </a:txBody>
                  <a:tcPr marL="87375" marR="87375" marT="43650" marB="4365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能訂定技藝教育學生之轉出（入）轉銜機制</a:t>
                      </a:r>
                      <a:endPar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能落實技藝教育學生之轉出（入）輔導運作</a:t>
                      </a:r>
                    </a:p>
                  </a:txBody>
                  <a:tcPr marL="87375" marR="87375" marT="43650" marB="4365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180975" marR="0" lvl="0" indent="-180975"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學生轉出（入）技藝教育機制流程及相關紀錄</a:t>
                      </a:r>
                    </a:p>
                    <a:p>
                      <a:pPr marL="180975" marR="0" lvl="0" indent="-180975"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學生轉出（入）技藝教育之輔導紀錄</a:t>
                      </a:r>
                    </a:p>
                  </a:txBody>
                  <a:tcPr marL="87375" marR="87375" marT="43650" marB="4365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bl>
          </a:graphicData>
        </a:graphic>
      </p:graphicFrame>
      <p:sp>
        <p:nvSpPr>
          <p:cNvPr id="28" name="Shape 661">
            <a:extLst>
              <a:ext uri="{FF2B5EF4-FFF2-40B4-BE49-F238E27FC236}">
                <a16:creationId xmlns:a16="http://schemas.microsoft.com/office/drawing/2014/main" xmlns="" id="{2C29BFF1-6454-4313-B66F-441DBFAE5D2C}"/>
              </a:ext>
            </a:extLst>
          </p:cNvPr>
          <p:cNvSpPr txBox="1">
            <a:spLocks/>
          </p:cNvSpPr>
          <p:nvPr/>
        </p:nvSpPr>
        <p:spPr>
          <a:xfrm>
            <a:off x="816479" y="1439247"/>
            <a:ext cx="6300313"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-31</a:t>
            </a:r>
            <a:endParaRPr lang="zh-TW" altLang="en-US" sz="3200" b="1" dirty="0">
              <a:solidFill>
                <a:srgbClr val="CC6600"/>
              </a:solidFill>
              <a:latin typeface="Microsoft YaHei" pitchFamily="34" charset="-122"/>
              <a:ea typeface="Microsoft YaHei" pitchFamily="34" charset="-122"/>
            </a:endParaRPr>
          </a:p>
        </p:txBody>
      </p:sp>
      <p:sp>
        <p:nvSpPr>
          <p:cNvPr id="29" name="Shape 662">
            <a:extLst>
              <a:ext uri="{FF2B5EF4-FFF2-40B4-BE49-F238E27FC236}">
                <a16:creationId xmlns:a16="http://schemas.microsoft.com/office/drawing/2014/main" xmlns="" id="{10CA8A5B-AA7F-4F9F-AD6E-C173F831C323}"/>
              </a:ext>
            </a:extLst>
          </p:cNvPr>
          <p:cNvSpPr txBox="1">
            <a:spLocks/>
          </p:cNvSpPr>
          <p:nvPr/>
        </p:nvSpPr>
        <p:spPr>
          <a:xfrm>
            <a:off x="830836" y="2028715"/>
            <a:ext cx="4362265"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rgbClr val="725116"/>
                </a:solidFill>
                <a:latin typeface="Microsoft YaHei" panose="020B0503020204020204" pitchFamily="34" charset="-122"/>
                <a:ea typeface="Microsoft YaHei" panose="020B0503020204020204" pitchFamily="34" charset="-122"/>
              </a:rPr>
              <a:t>表</a:t>
            </a:r>
            <a:r>
              <a:rPr lang="en-US" altLang="zh-TW" b="1" u="sng" dirty="0">
                <a:solidFill>
                  <a:srgbClr val="725116"/>
                </a:solidFill>
                <a:latin typeface="Microsoft YaHei" panose="020B0503020204020204" pitchFamily="34" charset="-122"/>
                <a:ea typeface="Microsoft YaHei" panose="020B0503020204020204" pitchFamily="34" charset="-122"/>
              </a:rPr>
              <a:t>D</a:t>
            </a:r>
            <a:r>
              <a:rPr lang="zh-TW" altLang="en-US" b="1" u="sng" dirty="0">
                <a:solidFill>
                  <a:srgbClr val="725116"/>
                </a:solidFill>
                <a:latin typeface="Microsoft YaHei" panose="020B0503020204020204" pitchFamily="34" charset="-122"/>
                <a:ea typeface="Microsoft YaHei" panose="020B0503020204020204" pitchFamily="34" charset="-122"/>
              </a:rPr>
              <a:t>、技藝教育專案編班</a:t>
            </a:r>
            <a:endParaRPr lang="en-US" altLang="zh-TW" b="1" u="sng" dirty="0">
              <a:solidFill>
                <a:srgbClr val="725116"/>
              </a:solidFill>
              <a:latin typeface="Microsoft YaHei" panose="020B0503020204020204" pitchFamily="34" charset="-122"/>
              <a:ea typeface="Microsoft YaHei" panose="020B0503020204020204" pitchFamily="34" charset="-122"/>
            </a:endParaRPr>
          </a:p>
        </p:txBody>
      </p:sp>
      <p:sp>
        <p:nvSpPr>
          <p:cNvPr id="9" name="矩形 8">
            <a:extLst>
              <a:ext uri="{FF2B5EF4-FFF2-40B4-BE49-F238E27FC236}">
                <a16:creationId xmlns:a16="http://schemas.microsoft.com/office/drawing/2014/main" xmlns="" id="{E2F7C6F9-2A36-4444-823B-D9A9EBED99B0}"/>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0" name="直接连接符 56">
            <a:extLst>
              <a:ext uri="{FF2B5EF4-FFF2-40B4-BE49-F238E27FC236}">
                <a16:creationId xmlns:a16="http://schemas.microsoft.com/office/drawing/2014/main" xmlns="" id="{551C168D-CE68-44DC-AB84-761A2459F694}"/>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xmlns="" id="{F55A6934-BE40-4F1D-878E-79CD023B473B}"/>
              </a:ext>
            </a:extLst>
          </p:cNvPr>
          <p:cNvSpPr txBox="1"/>
          <p:nvPr/>
        </p:nvSpPr>
        <p:spPr>
          <a:xfrm>
            <a:off x="2053088" y="517860"/>
            <a:ext cx="4943135"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Tree>
    <p:extLst>
      <p:ext uri="{BB962C8B-B14F-4D97-AF65-F5344CB8AC3E}">
        <p14:creationId xmlns:p14="http://schemas.microsoft.com/office/powerpoint/2010/main" val="40349308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Group 112">
            <a:extLst>
              <a:ext uri="{FF2B5EF4-FFF2-40B4-BE49-F238E27FC236}">
                <a16:creationId xmlns:a16="http://schemas.microsoft.com/office/drawing/2014/main" xmlns="" id="{3F125577-693F-45C2-B367-35B9EA25391B}"/>
              </a:ext>
            </a:extLst>
          </p:cNvPr>
          <p:cNvGraphicFramePr>
            <a:graphicFrameLocks noGrp="1"/>
          </p:cNvGraphicFramePr>
          <p:nvPr>
            <p:extLst>
              <p:ext uri="{D42A27DB-BD31-4B8C-83A1-F6EECF244321}">
                <p14:modId xmlns:p14="http://schemas.microsoft.com/office/powerpoint/2010/main" val="793436488"/>
              </p:ext>
            </p:extLst>
          </p:nvPr>
        </p:nvGraphicFramePr>
        <p:xfrm>
          <a:off x="641332" y="2857272"/>
          <a:ext cx="7907322" cy="3435295"/>
        </p:xfrm>
        <a:graphic>
          <a:graphicData uri="http://schemas.openxmlformats.org/drawingml/2006/table">
            <a:tbl>
              <a:tblPr/>
              <a:tblGrid>
                <a:gridCol w="1200219">
                  <a:extLst>
                    <a:ext uri="{9D8B030D-6E8A-4147-A177-3AD203B41FA5}">
                      <a16:colId xmlns:a16="http://schemas.microsoft.com/office/drawing/2014/main" xmlns="" val="20000"/>
                    </a:ext>
                  </a:extLst>
                </a:gridCol>
                <a:gridCol w="3530054">
                  <a:extLst>
                    <a:ext uri="{9D8B030D-6E8A-4147-A177-3AD203B41FA5}">
                      <a16:colId xmlns:a16="http://schemas.microsoft.com/office/drawing/2014/main" xmlns="" val="20001"/>
                    </a:ext>
                  </a:extLst>
                </a:gridCol>
                <a:gridCol w="3177049">
                  <a:extLst>
                    <a:ext uri="{9D8B030D-6E8A-4147-A177-3AD203B41FA5}">
                      <a16:colId xmlns:a16="http://schemas.microsoft.com/office/drawing/2014/main" xmlns="" val="20002"/>
                    </a:ext>
                  </a:extLst>
                </a:gridCol>
              </a:tblGrid>
              <a:tr h="34523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參考資料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3090060">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4.</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學生學習及生活輔導</a:t>
                      </a:r>
                    </a:p>
                  </a:txBody>
                  <a:tcPr marL="87375" marR="87375" marT="43654" marB="43654"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4-1.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導師能觀察記錄學生參加技藝教育主題實作學習情形</a:t>
                      </a: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4-2.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導師能記錄學生參加技藝教育主題學習綜合表現評量</a:t>
                      </a: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4-3.</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能記錄技藝教育學生出缺席情形，並及時輔導</a:t>
                      </a: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4-4.</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能蒐集並瞭解技藝教育學生生活狀況及相關意見，並及時回應及輔導</a:t>
                      </a:r>
                    </a:p>
                    <a:p>
                      <a:pPr marL="361950" marR="0" lvl="0" indent="-36195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4-5.</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能建立並落實學生溝通及申訴管道</a:t>
                      </a:r>
                    </a:p>
                  </a:txBody>
                  <a:tcPr marL="87375" marR="87375" marT="43654" marB="436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266700" marR="0" lvl="0" indent="-2667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學生主題學習導師觀察紀錄表</a:t>
                      </a:r>
                    </a:p>
                    <a:p>
                      <a:pPr marL="266700" marR="0" lvl="0" indent="-2667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學生主題學習綜合表現評量表</a:t>
                      </a:r>
                    </a:p>
                    <a:p>
                      <a:pPr marL="180975" marR="0" lvl="0" indent="-180975"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技藝教育課程之上課出缺席紀錄</a:t>
                      </a:r>
                    </a:p>
                    <a:p>
                      <a:pPr marL="266700" marR="0" lvl="0" indent="-2667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4.</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學生輔導紀錄相關文件</a:t>
                      </a:r>
                    </a:p>
                    <a:p>
                      <a:pPr marL="266700" marR="0" lvl="0" indent="-2667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5.</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學生申訴辦法及相關紀錄文件</a:t>
                      </a:r>
                    </a:p>
                  </a:txBody>
                  <a:tcPr marL="87375" marR="87375" marT="43654" marB="43654"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sp>
        <p:nvSpPr>
          <p:cNvPr id="20" name="圓角化同側角落矩形 23">
            <a:extLst>
              <a:ext uri="{FF2B5EF4-FFF2-40B4-BE49-F238E27FC236}">
                <a16:creationId xmlns:a16="http://schemas.microsoft.com/office/drawing/2014/main" xmlns="" id="{539E998F-2DAD-4CFC-80E3-F60848F681C3}"/>
              </a:ext>
            </a:extLst>
          </p:cNvPr>
          <p:cNvSpPr/>
          <p:nvPr/>
        </p:nvSpPr>
        <p:spPr>
          <a:xfrm>
            <a:off x="641332" y="2374008"/>
            <a:ext cx="2448272" cy="483265"/>
          </a:xfrm>
          <a:prstGeom prst="round2Same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一、行政與輔導</a:t>
            </a:r>
          </a:p>
        </p:txBody>
      </p:sp>
      <p:sp>
        <p:nvSpPr>
          <p:cNvPr id="28" name="Shape 661">
            <a:extLst>
              <a:ext uri="{FF2B5EF4-FFF2-40B4-BE49-F238E27FC236}">
                <a16:creationId xmlns:a16="http://schemas.microsoft.com/office/drawing/2014/main" xmlns="" id="{0819B289-8317-46DD-9C38-59944CAE3E1C}"/>
              </a:ext>
            </a:extLst>
          </p:cNvPr>
          <p:cNvSpPr txBox="1">
            <a:spLocks/>
          </p:cNvSpPr>
          <p:nvPr/>
        </p:nvSpPr>
        <p:spPr>
          <a:xfrm>
            <a:off x="891230" y="1119358"/>
            <a:ext cx="6406717"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-32</a:t>
            </a:r>
            <a:endParaRPr lang="zh-TW" altLang="en-US" sz="3200" b="1" dirty="0">
              <a:solidFill>
                <a:srgbClr val="CC6600"/>
              </a:solidFill>
              <a:latin typeface="Microsoft YaHei" pitchFamily="34" charset="-122"/>
              <a:ea typeface="Microsoft YaHei" pitchFamily="34" charset="-122"/>
            </a:endParaRPr>
          </a:p>
        </p:txBody>
      </p:sp>
      <p:sp>
        <p:nvSpPr>
          <p:cNvPr id="29" name="Shape 662">
            <a:extLst>
              <a:ext uri="{FF2B5EF4-FFF2-40B4-BE49-F238E27FC236}">
                <a16:creationId xmlns:a16="http://schemas.microsoft.com/office/drawing/2014/main" xmlns="" id="{3BD999D3-EB49-4624-B5A5-028993F22A80}"/>
              </a:ext>
            </a:extLst>
          </p:cNvPr>
          <p:cNvSpPr txBox="1">
            <a:spLocks/>
          </p:cNvSpPr>
          <p:nvPr/>
        </p:nvSpPr>
        <p:spPr>
          <a:xfrm>
            <a:off x="905587" y="1708826"/>
            <a:ext cx="4362265"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rgbClr val="725116"/>
                </a:solidFill>
                <a:latin typeface="Microsoft YaHei" panose="020B0503020204020204" pitchFamily="34" charset="-122"/>
                <a:ea typeface="Microsoft YaHei" panose="020B0503020204020204" pitchFamily="34" charset="-122"/>
              </a:rPr>
              <a:t>表</a:t>
            </a:r>
            <a:r>
              <a:rPr lang="en-US" altLang="zh-TW" b="1" u="sng" dirty="0">
                <a:solidFill>
                  <a:srgbClr val="725116"/>
                </a:solidFill>
                <a:latin typeface="Microsoft YaHei" panose="020B0503020204020204" pitchFamily="34" charset="-122"/>
                <a:ea typeface="Microsoft YaHei" panose="020B0503020204020204" pitchFamily="34" charset="-122"/>
              </a:rPr>
              <a:t>D</a:t>
            </a:r>
            <a:r>
              <a:rPr lang="zh-TW" altLang="en-US" b="1" u="sng" dirty="0">
                <a:solidFill>
                  <a:srgbClr val="725116"/>
                </a:solidFill>
                <a:latin typeface="Microsoft YaHei" panose="020B0503020204020204" pitchFamily="34" charset="-122"/>
                <a:ea typeface="Microsoft YaHei" panose="020B0503020204020204" pitchFamily="34" charset="-122"/>
              </a:rPr>
              <a:t>、技藝教育專案編班</a:t>
            </a:r>
            <a:endParaRPr lang="en-US" altLang="zh-TW" b="1" u="sng" dirty="0">
              <a:solidFill>
                <a:srgbClr val="725116"/>
              </a:solidFill>
              <a:latin typeface="Microsoft YaHei" panose="020B0503020204020204" pitchFamily="34" charset="-122"/>
              <a:ea typeface="Microsoft YaHei" panose="020B0503020204020204" pitchFamily="34" charset="-122"/>
            </a:endParaRPr>
          </a:p>
        </p:txBody>
      </p:sp>
      <p:sp>
        <p:nvSpPr>
          <p:cNvPr id="9" name="矩形 8">
            <a:extLst>
              <a:ext uri="{FF2B5EF4-FFF2-40B4-BE49-F238E27FC236}">
                <a16:creationId xmlns:a16="http://schemas.microsoft.com/office/drawing/2014/main" xmlns="" id="{E2F7C6F9-2A36-4444-823B-D9A9EBED99B0}"/>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0" name="直接连接符 56">
            <a:extLst>
              <a:ext uri="{FF2B5EF4-FFF2-40B4-BE49-F238E27FC236}">
                <a16:creationId xmlns:a16="http://schemas.microsoft.com/office/drawing/2014/main" xmlns="" id="{551C168D-CE68-44DC-AB84-761A2459F694}"/>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xmlns="" id="{F55A6934-BE40-4F1D-878E-79CD023B473B}"/>
              </a:ext>
            </a:extLst>
          </p:cNvPr>
          <p:cNvSpPr txBox="1"/>
          <p:nvPr/>
        </p:nvSpPr>
        <p:spPr>
          <a:xfrm>
            <a:off x="2053088" y="517860"/>
            <a:ext cx="4943135"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Tree>
    <p:extLst>
      <p:ext uri="{BB962C8B-B14F-4D97-AF65-F5344CB8AC3E}">
        <p14:creationId xmlns:p14="http://schemas.microsoft.com/office/powerpoint/2010/main" val="19217326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Group 112">
            <a:extLst>
              <a:ext uri="{FF2B5EF4-FFF2-40B4-BE49-F238E27FC236}">
                <a16:creationId xmlns:a16="http://schemas.microsoft.com/office/drawing/2014/main" xmlns="" id="{7FC1420D-FA08-4D0E-B369-F5BB90DFFB1C}"/>
              </a:ext>
            </a:extLst>
          </p:cNvPr>
          <p:cNvGraphicFramePr>
            <a:graphicFrameLocks noGrp="1"/>
          </p:cNvGraphicFramePr>
          <p:nvPr>
            <p:extLst>
              <p:ext uri="{D42A27DB-BD31-4B8C-83A1-F6EECF244321}">
                <p14:modId xmlns:p14="http://schemas.microsoft.com/office/powerpoint/2010/main" val="632812670"/>
              </p:ext>
            </p:extLst>
          </p:nvPr>
        </p:nvGraphicFramePr>
        <p:xfrm>
          <a:off x="618338" y="3420606"/>
          <a:ext cx="7939065" cy="2730028"/>
        </p:xfrm>
        <a:graphic>
          <a:graphicData uri="http://schemas.openxmlformats.org/drawingml/2006/table">
            <a:tbl>
              <a:tblPr/>
              <a:tblGrid>
                <a:gridCol w="1205036">
                  <a:extLst>
                    <a:ext uri="{9D8B030D-6E8A-4147-A177-3AD203B41FA5}">
                      <a16:colId xmlns:a16="http://schemas.microsoft.com/office/drawing/2014/main" xmlns="" val="20000"/>
                    </a:ext>
                  </a:extLst>
                </a:gridCol>
                <a:gridCol w="3544226">
                  <a:extLst>
                    <a:ext uri="{9D8B030D-6E8A-4147-A177-3AD203B41FA5}">
                      <a16:colId xmlns:a16="http://schemas.microsoft.com/office/drawing/2014/main" xmlns="" val="20001"/>
                    </a:ext>
                  </a:extLst>
                </a:gridCol>
                <a:gridCol w="3189803">
                  <a:extLst>
                    <a:ext uri="{9D8B030D-6E8A-4147-A177-3AD203B41FA5}">
                      <a16:colId xmlns:a16="http://schemas.microsoft.com/office/drawing/2014/main" xmlns="" val="20002"/>
                    </a:ext>
                  </a:extLst>
                </a:gridCol>
              </a:tblGrid>
              <a:tr h="380016">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參考資料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2350012">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1.</a:t>
                      </a:r>
                      <a:r>
                        <a:rPr kumimoji="0" 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課程安排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1-1.</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能依技藝教育課程大綱調整規劃專班之學科領域課程</a:t>
                      </a:r>
                      <a:endPar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1-2.</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能符合技藝教育課程大綱之規定規劃與實施專班職群課程</a:t>
                      </a:r>
                    </a:p>
                    <a:p>
                      <a:pPr marL="444500" marR="0" lvl="0" indent="-4445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1-3.</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能落實職群概論之課程實施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1.</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技藝教育課程實施規畫、各領域教學時數及內容調整相關會議或計畫之運作機制</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專班計畫書所列各領域課程時數對照之班級課表、教室日誌等相關文件資料</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3.</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職群之職涯發展、安全衛生及職業道德相關文件資料</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sp>
        <p:nvSpPr>
          <p:cNvPr id="20" name="圓角化同側角落矩形 23">
            <a:extLst>
              <a:ext uri="{FF2B5EF4-FFF2-40B4-BE49-F238E27FC236}">
                <a16:creationId xmlns:a16="http://schemas.microsoft.com/office/drawing/2014/main" xmlns="" id="{0A981643-A755-4DEE-BA3C-9EE9F358BB35}"/>
              </a:ext>
            </a:extLst>
          </p:cNvPr>
          <p:cNvSpPr/>
          <p:nvPr/>
        </p:nvSpPr>
        <p:spPr>
          <a:xfrm>
            <a:off x="615454" y="2924366"/>
            <a:ext cx="2448272" cy="483265"/>
          </a:xfrm>
          <a:prstGeom prst="round2Same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二、課程與教學</a:t>
            </a:r>
          </a:p>
        </p:txBody>
      </p:sp>
      <p:sp>
        <p:nvSpPr>
          <p:cNvPr id="28" name="Shape 661">
            <a:extLst>
              <a:ext uri="{FF2B5EF4-FFF2-40B4-BE49-F238E27FC236}">
                <a16:creationId xmlns:a16="http://schemas.microsoft.com/office/drawing/2014/main" xmlns="" id="{0BA78560-096B-4304-AC15-4FEFFC4A3AE8}"/>
              </a:ext>
            </a:extLst>
          </p:cNvPr>
          <p:cNvSpPr txBox="1">
            <a:spLocks/>
          </p:cNvSpPr>
          <p:nvPr/>
        </p:nvSpPr>
        <p:spPr>
          <a:xfrm>
            <a:off x="868237" y="1637391"/>
            <a:ext cx="6412457"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-33</a:t>
            </a:r>
            <a:endParaRPr lang="zh-TW" altLang="en-US" sz="3200" b="1" dirty="0">
              <a:solidFill>
                <a:srgbClr val="CC6600"/>
              </a:solidFill>
              <a:latin typeface="Microsoft YaHei" pitchFamily="34" charset="-122"/>
              <a:ea typeface="Microsoft YaHei" pitchFamily="34" charset="-122"/>
            </a:endParaRPr>
          </a:p>
        </p:txBody>
      </p:sp>
      <p:sp>
        <p:nvSpPr>
          <p:cNvPr id="29" name="Shape 662">
            <a:extLst>
              <a:ext uri="{FF2B5EF4-FFF2-40B4-BE49-F238E27FC236}">
                <a16:creationId xmlns:a16="http://schemas.microsoft.com/office/drawing/2014/main" xmlns="" id="{B394EA18-5E37-4EF2-97DB-E32AF62666D5}"/>
              </a:ext>
            </a:extLst>
          </p:cNvPr>
          <p:cNvSpPr txBox="1">
            <a:spLocks/>
          </p:cNvSpPr>
          <p:nvPr/>
        </p:nvSpPr>
        <p:spPr>
          <a:xfrm>
            <a:off x="882594" y="2226859"/>
            <a:ext cx="4362265"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rgbClr val="725116"/>
                </a:solidFill>
                <a:latin typeface="Microsoft YaHei" panose="020B0503020204020204" pitchFamily="34" charset="-122"/>
                <a:ea typeface="Microsoft YaHei" panose="020B0503020204020204" pitchFamily="34" charset="-122"/>
              </a:rPr>
              <a:t>表</a:t>
            </a:r>
            <a:r>
              <a:rPr lang="en-US" altLang="zh-TW" b="1" u="sng" dirty="0">
                <a:solidFill>
                  <a:srgbClr val="725116"/>
                </a:solidFill>
                <a:latin typeface="Microsoft YaHei" panose="020B0503020204020204" pitchFamily="34" charset="-122"/>
                <a:ea typeface="Microsoft YaHei" panose="020B0503020204020204" pitchFamily="34" charset="-122"/>
              </a:rPr>
              <a:t>D</a:t>
            </a:r>
            <a:r>
              <a:rPr lang="zh-TW" altLang="en-US" b="1" u="sng" dirty="0">
                <a:solidFill>
                  <a:srgbClr val="725116"/>
                </a:solidFill>
                <a:latin typeface="Microsoft YaHei" panose="020B0503020204020204" pitchFamily="34" charset="-122"/>
                <a:ea typeface="Microsoft YaHei" panose="020B0503020204020204" pitchFamily="34" charset="-122"/>
              </a:rPr>
              <a:t>、技藝教育專案編班</a:t>
            </a:r>
            <a:endParaRPr lang="en-US" altLang="zh-TW" b="1" u="sng" dirty="0">
              <a:solidFill>
                <a:srgbClr val="725116"/>
              </a:solidFill>
              <a:latin typeface="Microsoft YaHei" panose="020B0503020204020204" pitchFamily="34" charset="-122"/>
              <a:ea typeface="Microsoft YaHei" panose="020B0503020204020204" pitchFamily="34" charset="-122"/>
            </a:endParaRPr>
          </a:p>
        </p:txBody>
      </p:sp>
      <p:sp>
        <p:nvSpPr>
          <p:cNvPr id="9" name="矩形 8">
            <a:extLst>
              <a:ext uri="{FF2B5EF4-FFF2-40B4-BE49-F238E27FC236}">
                <a16:creationId xmlns:a16="http://schemas.microsoft.com/office/drawing/2014/main" xmlns="" id="{E2F7C6F9-2A36-4444-823B-D9A9EBED99B0}"/>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0" name="直接连接符 56">
            <a:extLst>
              <a:ext uri="{FF2B5EF4-FFF2-40B4-BE49-F238E27FC236}">
                <a16:creationId xmlns:a16="http://schemas.microsoft.com/office/drawing/2014/main" xmlns="" id="{551C168D-CE68-44DC-AB84-761A2459F694}"/>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xmlns="" id="{F55A6934-BE40-4F1D-878E-79CD023B473B}"/>
              </a:ext>
            </a:extLst>
          </p:cNvPr>
          <p:cNvSpPr txBox="1"/>
          <p:nvPr/>
        </p:nvSpPr>
        <p:spPr>
          <a:xfrm>
            <a:off x="2053088" y="517860"/>
            <a:ext cx="4943135"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Tree>
    <p:extLst>
      <p:ext uri="{BB962C8B-B14F-4D97-AF65-F5344CB8AC3E}">
        <p14:creationId xmlns:p14="http://schemas.microsoft.com/office/powerpoint/2010/main" val="41678631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圓角化同側角落矩形 23">
            <a:extLst>
              <a:ext uri="{FF2B5EF4-FFF2-40B4-BE49-F238E27FC236}">
                <a16:creationId xmlns:a16="http://schemas.microsoft.com/office/drawing/2014/main" xmlns="" id="{90BDD5BC-D6DE-4BC0-B222-850F47DCF503}"/>
              </a:ext>
            </a:extLst>
          </p:cNvPr>
          <p:cNvSpPr/>
          <p:nvPr/>
        </p:nvSpPr>
        <p:spPr>
          <a:xfrm>
            <a:off x="615454" y="2902740"/>
            <a:ext cx="2448272" cy="483265"/>
          </a:xfrm>
          <a:prstGeom prst="round2Same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二、課程與教學</a:t>
            </a:r>
          </a:p>
        </p:txBody>
      </p:sp>
      <p:graphicFrame>
        <p:nvGraphicFramePr>
          <p:cNvPr id="23" name="Group 112">
            <a:extLst>
              <a:ext uri="{FF2B5EF4-FFF2-40B4-BE49-F238E27FC236}">
                <a16:creationId xmlns:a16="http://schemas.microsoft.com/office/drawing/2014/main" xmlns="" id="{350D1656-0849-47F6-8E5A-C1CA9BC34435}"/>
              </a:ext>
            </a:extLst>
          </p:cNvPr>
          <p:cNvGraphicFramePr>
            <a:graphicFrameLocks noGrp="1"/>
          </p:cNvGraphicFramePr>
          <p:nvPr>
            <p:extLst>
              <p:ext uri="{D42A27DB-BD31-4B8C-83A1-F6EECF244321}">
                <p14:modId xmlns:p14="http://schemas.microsoft.com/office/powerpoint/2010/main" val="2320174754"/>
              </p:ext>
            </p:extLst>
          </p:nvPr>
        </p:nvGraphicFramePr>
        <p:xfrm>
          <a:off x="615455" y="3386004"/>
          <a:ext cx="7913092" cy="2764629"/>
        </p:xfrm>
        <a:graphic>
          <a:graphicData uri="http://schemas.openxmlformats.org/drawingml/2006/table">
            <a:tbl>
              <a:tblPr/>
              <a:tblGrid>
                <a:gridCol w="1201094">
                  <a:extLst>
                    <a:ext uri="{9D8B030D-6E8A-4147-A177-3AD203B41FA5}">
                      <a16:colId xmlns:a16="http://schemas.microsoft.com/office/drawing/2014/main" xmlns="" val="20000"/>
                    </a:ext>
                  </a:extLst>
                </a:gridCol>
                <a:gridCol w="3532631">
                  <a:extLst>
                    <a:ext uri="{9D8B030D-6E8A-4147-A177-3AD203B41FA5}">
                      <a16:colId xmlns:a16="http://schemas.microsoft.com/office/drawing/2014/main" xmlns="" val="20001"/>
                    </a:ext>
                  </a:extLst>
                </a:gridCol>
                <a:gridCol w="3179367">
                  <a:extLst>
                    <a:ext uri="{9D8B030D-6E8A-4147-A177-3AD203B41FA5}">
                      <a16:colId xmlns:a16="http://schemas.microsoft.com/office/drawing/2014/main" xmlns="" val="20002"/>
                    </a:ext>
                  </a:extLst>
                </a:gridCol>
              </a:tblGrid>
              <a:tr h="35395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參考資料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2410676">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教學實施</a:t>
                      </a:r>
                      <a:endParaRPr kumimoji="0" 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2-1.</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能運用教育部公告之技藝教育職群教學活動設計範本</a:t>
                      </a:r>
                      <a:endPar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2-2.</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能依教育部公告之範本發展學校本位之技藝教育教學活動設計</a:t>
                      </a:r>
                      <a:endPar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2-3.</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能依技藝教育課程大綱及教學活動設計理念，實施課程及實作教學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1.</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技藝教育職群教學活動設計知識單、實作單、評量單等文件資料，及教學運用相關紀錄</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技藝教育實習教學日誌等紀錄文件</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3.</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教師教學、師生互動及教學成效評量、批改學生學習成果等紀錄文件、照片資料</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sp>
        <p:nvSpPr>
          <p:cNvPr id="28" name="Shape 661">
            <a:extLst>
              <a:ext uri="{FF2B5EF4-FFF2-40B4-BE49-F238E27FC236}">
                <a16:creationId xmlns:a16="http://schemas.microsoft.com/office/drawing/2014/main" xmlns="" id="{D1D42BF2-3025-4DCF-B028-11A6CEAF9AA4}"/>
              </a:ext>
            </a:extLst>
          </p:cNvPr>
          <p:cNvSpPr txBox="1">
            <a:spLocks/>
          </p:cNvSpPr>
          <p:nvPr/>
        </p:nvSpPr>
        <p:spPr>
          <a:xfrm>
            <a:off x="868237" y="1637391"/>
            <a:ext cx="6843778"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-34</a:t>
            </a:r>
            <a:endParaRPr lang="zh-TW" altLang="en-US" sz="3200" b="1" dirty="0">
              <a:solidFill>
                <a:srgbClr val="CC6600"/>
              </a:solidFill>
              <a:latin typeface="Microsoft YaHei" pitchFamily="34" charset="-122"/>
              <a:ea typeface="Microsoft YaHei" pitchFamily="34" charset="-122"/>
            </a:endParaRPr>
          </a:p>
        </p:txBody>
      </p:sp>
      <p:sp>
        <p:nvSpPr>
          <p:cNvPr id="29" name="Shape 662">
            <a:extLst>
              <a:ext uri="{FF2B5EF4-FFF2-40B4-BE49-F238E27FC236}">
                <a16:creationId xmlns:a16="http://schemas.microsoft.com/office/drawing/2014/main" xmlns="" id="{B14099D8-0C85-4915-AC92-CE804FC5FE3E}"/>
              </a:ext>
            </a:extLst>
          </p:cNvPr>
          <p:cNvSpPr txBox="1">
            <a:spLocks/>
          </p:cNvSpPr>
          <p:nvPr/>
        </p:nvSpPr>
        <p:spPr>
          <a:xfrm>
            <a:off x="882594" y="2226859"/>
            <a:ext cx="4362265"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rgbClr val="725116"/>
                </a:solidFill>
                <a:latin typeface="Microsoft YaHei" panose="020B0503020204020204" pitchFamily="34" charset="-122"/>
                <a:ea typeface="Microsoft YaHei" panose="020B0503020204020204" pitchFamily="34" charset="-122"/>
              </a:rPr>
              <a:t>表</a:t>
            </a:r>
            <a:r>
              <a:rPr lang="en-US" altLang="zh-TW" b="1" u="sng" dirty="0">
                <a:solidFill>
                  <a:srgbClr val="725116"/>
                </a:solidFill>
                <a:latin typeface="Microsoft YaHei" panose="020B0503020204020204" pitchFamily="34" charset="-122"/>
                <a:ea typeface="Microsoft YaHei" panose="020B0503020204020204" pitchFamily="34" charset="-122"/>
              </a:rPr>
              <a:t>D</a:t>
            </a:r>
            <a:r>
              <a:rPr lang="zh-TW" altLang="en-US" b="1" u="sng" dirty="0">
                <a:solidFill>
                  <a:srgbClr val="725116"/>
                </a:solidFill>
                <a:latin typeface="Microsoft YaHei" panose="020B0503020204020204" pitchFamily="34" charset="-122"/>
                <a:ea typeface="Microsoft YaHei" panose="020B0503020204020204" pitchFamily="34" charset="-122"/>
              </a:rPr>
              <a:t>、技藝教育專案編班</a:t>
            </a:r>
            <a:endParaRPr lang="en-US" altLang="zh-TW" b="1" u="sng" dirty="0">
              <a:solidFill>
                <a:srgbClr val="725116"/>
              </a:solidFill>
              <a:latin typeface="Microsoft YaHei" panose="020B0503020204020204" pitchFamily="34" charset="-122"/>
              <a:ea typeface="Microsoft YaHei" panose="020B0503020204020204" pitchFamily="34" charset="-122"/>
            </a:endParaRPr>
          </a:p>
        </p:txBody>
      </p:sp>
      <p:sp>
        <p:nvSpPr>
          <p:cNvPr id="9" name="矩形 8">
            <a:extLst>
              <a:ext uri="{FF2B5EF4-FFF2-40B4-BE49-F238E27FC236}">
                <a16:creationId xmlns:a16="http://schemas.microsoft.com/office/drawing/2014/main" xmlns="" id="{E2F7C6F9-2A36-4444-823B-D9A9EBED99B0}"/>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0" name="直接连接符 56">
            <a:extLst>
              <a:ext uri="{FF2B5EF4-FFF2-40B4-BE49-F238E27FC236}">
                <a16:creationId xmlns:a16="http://schemas.microsoft.com/office/drawing/2014/main" xmlns="" id="{551C168D-CE68-44DC-AB84-761A2459F694}"/>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xmlns="" id="{F55A6934-BE40-4F1D-878E-79CD023B473B}"/>
              </a:ext>
            </a:extLst>
          </p:cNvPr>
          <p:cNvSpPr txBox="1"/>
          <p:nvPr/>
        </p:nvSpPr>
        <p:spPr>
          <a:xfrm>
            <a:off x="2053088" y="517860"/>
            <a:ext cx="4943135"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Tree>
    <p:extLst>
      <p:ext uri="{BB962C8B-B14F-4D97-AF65-F5344CB8AC3E}">
        <p14:creationId xmlns:p14="http://schemas.microsoft.com/office/powerpoint/2010/main" val="37778155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圓角化同側角落矩形 23">
            <a:extLst>
              <a:ext uri="{FF2B5EF4-FFF2-40B4-BE49-F238E27FC236}">
                <a16:creationId xmlns:a16="http://schemas.microsoft.com/office/drawing/2014/main" xmlns="" id="{5D07E80F-2362-4BBD-B245-23309E1B69BC}"/>
              </a:ext>
            </a:extLst>
          </p:cNvPr>
          <p:cNvSpPr/>
          <p:nvPr/>
        </p:nvSpPr>
        <p:spPr>
          <a:xfrm>
            <a:off x="615454" y="2902740"/>
            <a:ext cx="2448272" cy="483265"/>
          </a:xfrm>
          <a:prstGeom prst="round2Same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二、課程與教學</a:t>
            </a:r>
          </a:p>
        </p:txBody>
      </p:sp>
      <p:graphicFrame>
        <p:nvGraphicFramePr>
          <p:cNvPr id="23" name="Group 112">
            <a:extLst>
              <a:ext uri="{FF2B5EF4-FFF2-40B4-BE49-F238E27FC236}">
                <a16:creationId xmlns:a16="http://schemas.microsoft.com/office/drawing/2014/main" xmlns="" id="{783ACCA6-C636-4150-8988-2E3EE45828A8}"/>
              </a:ext>
            </a:extLst>
          </p:cNvPr>
          <p:cNvGraphicFramePr>
            <a:graphicFrameLocks noGrp="1"/>
          </p:cNvGraphicFramePr>
          <p:nvPr>
            <p:extLst>
              <p:ext uri="{D42A27DB-BD31-4B8C-83A1-F6EECF244321}">
                <p14:modId xmlns:p14="http://schemas.microsoft.com/office/powerpoint/2010/main" val="4039051256"/>
              </p:ext>
            </p:extLst>
          </p:nvPr>
        </p:nvGraphicFramePr>
        <p:xfrm>
          <a:off x="615454" y="3393076"/>
          <a:ext cx="7951609" cy="2585030"/>
        </p:xfrm>
        <a:graphic>
          <a:graphicData uri="http://schemas.openxmlformats.org/drawingml/2006/table">
            <a:tbl>
              <a:tblPr/>
              <a:tblGrid>
                <a:gridCol w="1206941">
                  <a:extLst>
                    <a:ext uri="{9D8B030D-6E8A-4147-A177-3AD203B41FA5}">
                      <a16:colId xmlns:a16="http://schemas.microsoft.com/office/drawing/2014/main" xmlns="" val="20000"/>
                    </a:ext>
                  </a:extLst>
                </a:gridCol>
                <a:gridCol w="3549825">
                  <a:extLst>
                    <a:ext uri="{9D8B030D-6E8A-4147-A177-3AD203B41FA5}">
                      <a16:colId xmlns:a16="http://schemas.microsoft.com/office/drawing/2014/main" xmlns="" val="20001"/>
                    </a:ext>
                  </a:extLst>
                </a:gridCol>
                <a:gridCol w="3194843">
                  <a:extLst>
                    <a:ext uri="{9D8B030D-6E8A-4147-A177-3AD203B41FA5}">
                      <a16:colId xmlns:a16="http://schemas.microsoft.com/office/drawing/2014/main" xmlns="" val="20002"/>
                    </a:ext>
                  </a:extLst>
                </a:gridCol>
              </a:tblGrid>
              <a:tr h="36929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參考資料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2215735">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3.</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師資安排</a:t>
                      </a:r>
                      <a:endParaRPr kumimoji="0" 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3-1.</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能依教師每週任課節數情形規劃技藝教育師資</a:t>
                      </a:r>
                      <a:endPar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3-2.</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能鼓勵教師參與技藝教育相關研習活動</a:t>
                      </a:r>
                      <a:endPar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3-3.</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能聘用社區及產業專業師資人力參與技藝教育之實施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1.</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導師及技藝教育授課教師之任教資格、聘書、學經歷、技術士證照及學校訂定之輔導職責文件</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國中、合作單位辦理或遴薦教師參與技藝教育相關研習紀錄資料</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3.</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技藝教育師資人力、教師配課及課表文件資料</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sp>
        <p:nvSpPr>
          <p:cNvPr id="28" name="Shape 661">
            <a:extLst>
              <a:ext uri="{FF2B5EF4-FFF2-40B4-BE49-F238E27FC236}">
                <a16:creationId xmlns:a16="http://schemas.microsoft.com/office/drawing/2014/main" xmlns="" id="{342BE5C4-44EB-4186-9445-8C93C5A3C046}"/>
              </a:ext>
            </a:extLst>
          </p:cNvPr>
          <p:cNvSpPr txBox="1">
            <a:spLocks/>
          </p:cNvSpPr>
          <p:nvPr/>
        </p:nvSpPr>
        <p:spPr>
          <a:xfrm>
            <a:off x="868237" y="1637391"/>
            <a:ext cx="6386578"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-35</a:t>
            </a:r>
            <a:endParaRPr lang="zh-TW" altLang="en-US" sz="3200" b="1" dirty="0">
              <a:solidFill>
                <a:srgbClr val="CC6600"/>
              </a:solidFill>
              <a:latin typeface="Microsoft YaHei" pitchFamily="34" charset="-122"/>
              <a:ea typeface="Microsoft YaHei" pitchFamily="34" charset="-122"/>
            </a:endParaRPr>
          </a:p>
        </p:txBody>
      </p:sp>
      <p:sp>
        <p:nvSpPr>
          <p:cNvPr id="29" name="Shape 662">
            <a:extLst>
              <a:ext uri="{FF2B5EF4-FFF2-40B4-BE49-F238E27FC236}">
                <a16:creationId xmlns:a16="http://schemas.microsoft.com/office/drawing/2014/main" xmlns="" id="{B5FC2247-45C2-4276-8292-10615785E8AF}"/>
              </a:ext>
            </a:extLst>
          </p:cNvPr>
          <p:cNvSpPr txBox="1">
            <a:spLocks/>
          </p:cNvSpPr>
          <p:nvPr/>
        </p:nvSpPr>
        <p:spPr>
          <a:xfrm>
            <a:off x="882594" y="2226859"/>
            <a:ext cx="4362265"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rgbClr val="725116"/>
                </a:solidFill>
                <a:latin typeface="Microsoft YaHei" panose="020B0503020204020204" pitchFamily="34" charset="-122"/>
                <a:ea typeface="Microsoft YaHei" panose="020B0503020204020204" pitchFamily="34" charset="-122"/>
              </a:rPr>
              <a:t>表</a:t>
            </a:r>
            <a:r>
              <a:rPr lang="en-US" altLang="zh-TW" b="1" u="sng" dirty="0">
                <a:solidFill>
                  <a:srgbClr val="725116"/>
                </a:solidFill>
                <a:latin typeface="Microsoft YaHei" panose="020B0503020204020204" pitchFamily="34" charset="-122"/>
                <a:ea typeface="Microsoft YaHei" panose="020B0503020204020204" pitchFamily="34" charset="-122"/>
              </a:rPr>
              <a:t>D</a:t>
            </a:r>
            <a:r>
              <a:rPr lang="zh-TW" altLang="en-US" b="1" u="sng" dirty="0">
                <a:solidFill>
                  <a:srgbClr val="725116"/>
                </a:solidFill>
                <a:latin typeface="Microsoft YaHei" panose="020B0503020204020204" pitchFamily="34" charset="-122"/>
                <a:ea typeface="Microsoft YaHei" panose="020B0503020204020204" pitchFamily="34" charset="-122"/>
              </a:rPr>
              <a:t>、技藝教育專案編班</a:t>
            </a:r>
            <a:endParaRPr lang="en-US" altLang="zh-TW" b="1" u="sng" dirty="0">
              <a:solidFill>
                <a:srgbClr val="725116"/>
              </a:solidFill>
              <a:latin typeface="Microsoft YaHei" panose="020B0503020204020204" pitchFamily="34" charset="-122"/>
              <a:ea typeface="Microsoft YaHei" panose="020B0503020204020204" pitchFamily="34" charset="-122"/>
            </a:endParaRPr>
          </a:p>
        </p:txBody>
      </p:sp>
      <p:sp>
        <p:nvSpPr>
          <p:cNvPr id="9" name="矩形 8">
            <a:extLst>
              <a:ext uri="{FF2B5EF4-FFF2-40B4-BE49-F238E27FC236}">
                <a16:creationId xmlns:a16="http://schemas.microsoft.com/office/drawing/2014/main" xmlns="" id="{E2F7C6F9-2A36-4444-823B-D9A9EBED99B0}"/>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0" name="直接连接符 56">
            <a:extLst>
              <a:ext uri="{FF2B5EF4-FFF2-40B4-BE49-F238E27FC236}">
                <a16:creationId xmlns:a16="http://schemas.microsoft.com/office/drawing/2014/main" xmlns="" id="{551C168D-CE68-44DC-AB84-761A2459F694}"/>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xmlns="" id="{F55A6934-BE40-4F1D-878E-79CD023B473B}"/>
              </a:ext>
            </a:extLst>
          </p:cNvPr>
          <p:cNvSpPr txBox="1"/>
          <p:nvPr/>
        </p:nvSpPr>
        <p:spPr>
          <a:xfrm>
            <a:off x="2053088" y="517860"/>
            <a:ext cx="4943135"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Tree>
    <p:extLst>
      <p:ext uri="{BB962C8B-B14F-4D97-AF65-F5344CB8AC3E}">
        <p14:creationId xmlns:p14="http://schemas.microsoft.com/office/powerpoint/2010/main" val="14438042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圓角化同側角落矩形 23">
            <a:extLst>
              <a:ext uri="{FF2B5EF4-FFF2-40B4-BE49-F238E27FC236}">
                <a16:creationId xmlns:a16="http://schemas.microsoft.com/office/drawing/2014/main" xmlns="" id="{7539B60A-5053-4AC6-8973-3C328D9DF26A}"/>
              </a:ext>
            </a:extLst>
          </p:cNvPr>
          <p:cNvSpPr/>
          <p:nvPr/>
        </p:nvSpPr>
        <p:spPr>
          <a:xfrm>
            <a:off x="607362" y="2854188"/>
            <a:ext cx="2448272" cy="483265"/>
          </a:xfrm>
          <a:prstGeom prst="round2Same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三、環境與經費</a:t>
            </a:r>
          </a:p>
        </p:txBody>
      </p:sp>
      <p:graphicFrame>
        <p:nvGraphicFramePr>
          <p:cNvPr id="23" name="Group 112">
            <a:extLst>
              <a:ext uri="{FF2B5EF4-FFF2-40B4-BE49-F238E27FC236}">
                <a16:creationId xmlns:a16="http://schemas.microsoft.com/office/drawing/2014/main" xmlns="" id="{5A289DAA-68A7-404E-847B-DB1822E22706}"/>
              </a:ext>
            </a:extLst>
          </p:cNvPr>
          <p:cNvGraphicFramePr>
            <a:graphicFrameLocks noGrp="1"/>
          </p:cNvGraphicFramePr>
          <p:nvPr>
            <p:extLst>
              <p:ext uri="{D42A27DB-BD31-4B8C-83A1-F6EECF244321}">
                <p14:modId xmlns:p14="http://schemas.microsoft.com/office/powerpoint/2010/main" val="1566491147"/>
              </p:ext>
            </p:extLst>
          </p:nvPr>
        </p:nvGraphicFramePr>
        <p:xfrm>
          <a:off x="607362" y="3341765"/>
          <a:ext cx="7918626" cy="2708558"/>
        </p:xfrm>
        <a:graphic>
          <a:graphicData uri="http://schemas.openxmlformats.org/drawingml/2006/table">
            <a:tbl>
              <a:tblPr/>
              <a:tblGrid>
                <a:gridCol w="1201934">
                  <a:extLst>
                    <a:ext uri="{9D8B030D-6E8A-4147-A177-3AD203B41FA5}">
                      <a16:colId xmlns:a16="http://schemas.microsoft.com/office/drawing/2014/main" xmlns="" val="20000"/>
                    </a:ext>
                  </a:extLst>
                </a:gridCol>
                <a:gridCol w="3535101">
                  <a:extLst>
                    <a:ext uri="{9D8B030D-6E8A-4147-A177-3AD203B41FA5}">
                      <a16:colId xmlns:a16="http://schemas.microsoft.com/office/drawing/2014/main" xmlns="" val="20001"/>
                    </a:ext>
                  </a:extLst>
                </a:gridCol>
                <a:gridCol w="3181591">
                  <a:extLst>
                    <a:ext uri="{9D8B030D-6E8A-4147-A177-3AD203B41FA5}">
                      <a16:colId xmlns:a16="http://schemas.microsoft.com/office/drawing/2014/main" xmlns="" val="20002"/>
                    </a:ext>
                  </a:extLst>
                </a:gridCol>
              </a:tblGrid>
              <a:tr h="337404">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參考資料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2371154">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實習設備</a:t>
                      </a:r>
                    </a:p>
                  </a:txBody>
                  <a:tcPr marL="87375" marR="87375" marT="43657" marB="4365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能依課程需要規劃運用實習場所教學設施及設備</a:t>
                      </a:r>
                      <a:endPar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能依課程需要引進社區資源，提供技藝教育實作教學運用</a:t>
                      </a:r>
                    </a:p>
                  </a:txBody>
                  <a:tcPr marL="87375" marR="87375" marT="43657" marB="4365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80975" marR="0" lvl="0" indent="-180975"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1.</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實習場所及其教學設備一覽表、照片</a:t>
                      </a:r>
                    </a:p>
                    <a:p>
                      <a:pPr marL="180975" marR="0" lvl="0" indent="-180975"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2.</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實習日誌及實習場所教學設備使用紀錄</a:t>
                      </a:r>
                    </a:p>
                    <a:p>
                      <a:pPr marL="180975" marR="0" lvl="0" indent="-180975"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3.</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學生技藝教育實習上課文件、照片（需有日期）資料</a:t>
                      </a:r>
                    </a:p>
                    <a:p>
                      <a:pPr marL="180975" marR="0" lvl="0" indent="-180975"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4.</a:t>
                      </a:r>
                      <a:r>
                        <a:rPr kumimoji="0" lang="zh-TW" altLang="en-US" sz="16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合作單位相關職群實習工場配置及設備使用能量</a:t>
                      </a:r>
                    </a:p>
                  </a:txBody>
                  <a:tcPr marL="87375" marR="87375" marT="43657" marB="4365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sp>
        <p:nvSpPr>
          <p:cNvPr id="28" name="Shape 661">
            <a:extLst>
              <a:ext uri="{FF2B5EF4-FFF2-40B4-BE49-F238E27FC236}">
                <a16:creationId xmlns:a16="http://schemas.microsoft.com/office/drawing/2014/main" xmlns="" id="{0B42933E-7794-4A49-B5A1-6E2C84DB548A}"/>
              </a:ext>
            </a:extLst>
          </p:cNvPr>
          <p:cNvSpPr txBox="1">
            <a:spLocks/>
          </p:cNvSpPr>
          <p:nvPr/>
        </p:nvSpPr>
        <p:spPr>
          <a:xfrm>
            <a:off x="860145" y="1588839"/>
            <a:ext cx="6480934"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-36</a:t>
            </a:r>
            <a:endParaRPr lang="zh-TW" altLang="en-US" sz="3200" b="1" dirty="0">
              <a:solidFill>
                <a:srgbClr val="CC6600"/>
              </a:solidFill>
              <a:latin typeface="Microsoft YaHei" pitchFamily="34" charset="-122"/>
              <a:ea typeface="Microsoft YaHei" pitchFamily="34" charset="-122"/>
            </a:endParaRPr>
          </a:p>
        </p:txBody>
      </p:sp>
      <p:sp>
        <p:nvSpPr>
          <p:cNvPr id="29" name="Shape 662">
            <a:extLst>
              <a:ext uri="{FF2B5EF4-FFF2-40B4-BE49-F238E27FC236}">
                <a16:creationId xmlns:a16="http://schemas.microsoft.com/office/drawing/2014/main" xmlns="" id="{28806333-7998-44A4-BAD3-E9300D04016B}"/>
              </a:ext>
            </a:extLst>
          </p:cNvPr>
          <p:cNvSpPr txBox="1">
            <a:spLocks/>
          </p:cNvSpPr>
          <p:nvPr/>
        </p:nvSpPr>
        <p:spPr>
          <a:xfrm>
            <a:off x="874502" y="2178307"/>
            <a:ext cx="4362265"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rgbClr val="725116"/>
                </a:solidFill>
                <a:latin typeface="Microsoft YaHei" panose="020B0503020204020204" pitchFamily="34" charset="-122"/>
                <a:ea typeface="Microsoft YaHei" panose="020B0503020204020204" pitchFamily="34" charset="-122"/>
              </a:rPr>
              <a:t>表</a:t>
            </a:r>
            <a:r>
              <a:rPr lang="en-US" altLang="zh-TW" b="1" u="sng" dirty="0">
                <a:solidFill>
                  <a:srgbClr val="725116"/>
                </a:solidFill>
                <a:latin typeface="Microsoft YaHei" panose="020B0503020204020204" pitchFamily="34" charset="-122"/>
                <a:ea typeface="Microsoft YaHei" panose="020B0503020204020204" pitchFamily="34" charset="-122"/>
              </a:rPr>
              <a:t>D</a:t>
            </a:r>
            <a:r>
              <a:rPr lang="zh-TW" altLang="en-US" b="1" u="sng" dirty="0">
                <a:solidFill>
                  <a:srgbClr val="725116"/>
                </a:solidFill>
                <a:latin typeface="Microsoft YaHei" panose="020B0503020204020204" pitchFamily="34" charset="-122"/>
                <a:ea typeface="Microsoft YaHei" panose="020B0503020204020204" pitchFamily="34" charset="-122"/>
              </a:rPr>
              <a:t>、技藝教育專案編班</a:t>
            </a:r>
            <a:endParaRPr lang="en-US" altLang="zh-TW" b="1" u="sng" dirty="0">
              <a:solidFill>
                <a:srgbClr val="725116"/>
              </a:solidFill>
              <a:latin typeface="Microsoft YaHei" panose="020B0503020204020204" pitchFamily="34" charset="-122"/>
              <a:ea typeface="Microsoft YaHei" panose="020B0503020204020204" pitchFamily="34" charset="-122"/>
            </a:endParaRPr>
          </a:p>
        </p:txBody>
      </p:sp>
      <p:sp>
        <p:nvSpPr>
          <p:cNvPr id="13" name="文字方塊 12">
            <a:extLst>
              <a:ext uri="{FF2B5EF4-FFF2-40B4-BE49-F238E27FC236}">
                <a16:creationId xmlns:a16="http://schemas.microsoft.com/office/drawing/2014/main" xmlns="" id="{219F2359-40CC-4244-85CA-C850A0646FFD}"/>
              </a:ext>
            </a:extLst>
          </p:cNvPr>
          <p:cNvSpPr txBox="1"/>
          <p:nvPr/>
        </p:nvSpPr>
        <p:spPr>
          <a:xfrm>
            <a:off x="2053087" y="517860"/>
            <a:ext cx="6659195"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4" name="矩形 13">
            <a:extLst>
              <a:ext uri="{FF2B5EF4-FFF2-40B4-BE49-F238E27FC236}">
                <a16:creationId xmlns:a16="http://schemas.microsoft.com/office/drawing/2014/main" xmlns="" id="{6174A516-98AC-4E55-B442-4D29E22C7444}"/>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5" name="直接连接符 56">
            <a:extLst>
              <a:ext uri="{FF2B5EF4-FFF2-40B4-BE49-F238E27FC236}">
                <a16:creationId xmlns:a16="http://schemas.microsoft.com/office/drawing/2014/main" xmlns="" id="{ED044F3D-748E-49A1-BAF8-A3A40ED34AFA}"/>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xmlns="" id="{E2F7C6F9-2A36-4444-823B-D9A9EBED99B0}"/>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0" name="直接连接符 56">
            <a:extLst>
              <a:ext uri="{FF2B5EF4-FFF2-40B4-BE49-F238E27FC236}">
                <a16:creationId xmlns:a16="http://schemas.microsoft.com/office/drawing/2014/main" xmlns="" id="{551C168D-CE68-44DC-AB84-761A2459F694}"/>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xmlns="" id="{F55A6934-BE40-4F1D-878E-79CD023B473B}"/>
              </a:ext>
            </a:extLst>
          </p:cNvPr>
          <p:cNvSpPr txBox="1"/>
          <p:nvPr/>
        </p:nvSpPr>
        <p:spPr>
          <a:xfrm>
            <a:off x="2053088" y="517860"/>
            <a:ext cx="4943135"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Tree>
    <p:extLst>
      <p:ext uri="{BB962C8B-B14F-4D97-AF65-F5344CB8AC3E}">
        <p14:creationId xmlns:p14="http://schemas.microsoft.com/office/powerpoint/2010/main" val="10229794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圓角化同側角落矩形 23">
            <a:extLst>
              <a:ext uri="{FF2B5EF4-FFF2-40B4-BE49-F238E27FC236}">
                <a16:creationId xmlns:a16="http://schemas.microsoft.com/office/drawing/2014/main" xmlns="" id="{754BFD1E-D655-4333-BA1D-6A55964943DF}"/>
              </a:ext>
            </a:extLst>
          </p:cNvPr>
          <p:cNvSpPr/>
          <p:nvPr/>
        </p:nvSpPr>
        <p:spPr>
          <a:xfrm>
            <a:off x="584338" y="2548344"/>
            <a:ext cx="2448272" cy="483265"/>
          </a:xfrm>
          <a:prstGeom prst="round2Same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三、環境與經費</a:t>
            </a:r>
          </a:p>
        </p:txBody>
      </p:sp>
      <p:graphicFrame>
        <p:nvGraphicFramePr>
          <p:cNvPr id="23" name="Group 112">
            <a:extLst>
              <a:ext uri="{FF2B5EF4-FFF2-40B4-BE49-F238E27FC236}">
                <a16:creationId xmlns:a16="http://schemas.microsoft.com/office/drawing/2014/main" xmlns="" id="{F100FAC2-4003-4666-B73F-2E08D779AE6C}"/>
              </a:ext>
            </a:extLst>
          </p:cNvPr>
          <p:cNvGraphicFramePr>
            <a:graphicFrameLocks noGrp="1"/>
          </p:cNvGraphicFramePr>
          <p:nvPr>
            <p:extLst>
              <p:ext uri="{D42A27DB-BD31-4B8C-83A1-F6EECF244321}">
                <p14:modId xmlns:p14="http://schemas.microsoft.com/office/powerpoint/2010/main" val="3208163042"/>
              </p:ext>
            </p:extLst>
          </p:nvPr>
        </p:nvGraphicFramePr>
        <p:xfrm>
          <a:off x="587223" y="3013437"/>
          <a:ext cx="7910207" cy="3041331"/>
        </p:xfrm>
        <a:graphic>
          <a:graphicData uri="http://schemas.openxmlformats.org/drawingml/2006/table">
            <a:tbl>
              <a:tblPr/>
              <a:tblGrid>
                <a:gridCol w="1200656">
                  <a:extLst>
                    <a:ext uri="{9D8B030D-6E8A-4147-A177-3AD203B41FA5}">
                      <a16:colId xmlns:a16="http://schemas.microsoft.com/office/drawing/2014/main" xmlns="" val="20000"/>
                    </a:ext>
                  </a:extLst>
                </a:gridCol>
                <a:gridCol w="3390089">
                  <a:extLst>
                    <a:ext uri="{9D8B030D-6E8A-4147-A177-3AD203B41FA5}">
                      <a16:colId xmlns:a16="http://schemas.microsoft.com/office/drawing/2014/main" xmlns="" val="20001"/>
                    </a:ext>
                  </a:extLst>
                </a:gridCol>
                <a:gridCol w="3319462">
                  <a:extLst>
                    <a:ext uri="{9D8B030D-6E8A-4147-A177-3AD203B41FA5}">
                      <a16:colId xmlns:a16="http://schemas.microsoft.com/office/drawing/2014/main" xmlns="" val="20002"/>
                    </a:ext>
                  </a:extLst>
                </a:gridCol>
              </a:tblGrid>
              <a:tr h="34747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參考資料</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1733828">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安全衛生</a:t>
                      </a:r>
                      <a:endParaRPr kumimoji="0" 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2-1.</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能依規定設置實習場所消防安全設備</a:t>
                      </a:r>
                      <a:endPar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endParaRP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2-2.</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能依規定保養、維修實作教學設備，並建立借用及使用紀錄</a:t>
                      </a:r>
                    </a:p>
                    <a:p>
                      <a:pPr marL="444500" marR="0" lvl="0" indent="-4445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2-3.</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能維護實作教學環境衛生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1.</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實習場所之消防、安全管理計畫及檢查紀錄、工場配置平面圖、照片等資料</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教學設備維護保養、維修紀錄</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3.</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實習場所之通風、照明及環境衛生</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960026">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3.</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經費運用</a:t>
                      </a:r>
                      <a:endParaRPr kumimoji="0" 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444500" marR="0" lvl="0" indent="-4445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3-1.</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能合理分配技藝教育所需預算</a:t>
                      </a:r>
                    </a:p>
                    <a:p>
                      <a:pPr marL="355600" marR="0" lvl="0" indent="-3556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3-2.</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能依計畫執行補助技藝教育之經費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1.</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具體編列技藝教育經費概算</a:t>
                      </a:r>
                    </a:p>
                    <a:p>
                      <a:pPr marL="182563" marR="0" lvl="0" indent="-18256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2.</a:t>
                      </a:r>
                      <a:r>
                        <a:rPr kumimoji="0" lang="zh-TW" altLang="en-US" sz="1600" b="0" i="0" u="none" strike="noStrike" kern="1200"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rPr>
                        <a:t>經費執行成果（含經費核銷文件證明）</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bl>
          </a:graphicData>
        </a:graphic>
      </p:graphicFrame>
      <p:sp>
        <p:nvSpPr>
          <p:cNvPr id="28" name="Shape 661">
            <a:extLst>
              <a:ext uri="{FF2B5EF4-FFF2-40B4-BE49-F238E27FC236}">
                <a16:creationId xmlns:a16="http://schemas.microsoft.com/office/drawing/2014/main" xmlns="" id="{84EC9258-1D9B-4BC1-A2E8-2CA1515B76F8}"/>
              </a:ext>
            </a:extLst>
          </p:cNvPr>
          <p:cNvSpPr txBox="1">
            <a:spLocks/>
          </p:cNvSpPr>
          <p:nvPr/>
        </p:nvSpPr>
        <p:spPr>
          <a:xfrm>
            <a:off x="837121" y="1282995"/>
            <a:ext cx="6305551"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-37</a:t>
            </a:r>
            <a:endParaRPr lang="zh-TW" altLang="en-US" sz="3200" b="1" dirty="0">
              <a:solidFill>
                <a:srgbClr val="CC6600"/>
              </a:solidFill>
              <a:latin typeface="Microsoft YaHei" pitchFamily="34" charset="-122"/>
              <a:ea typeface="Microsoft YaHei" pitchFamily="34" charset="-122"/>
            </a:endParaRPr>
          </a:p>
        </p:txBody>
      </p:sp>
      <p:sp>
        <p:nvSpPr>
          <p:cNvPr id="29" name="Shape 662">
            <a:extLst>
              <a:ext uri="{FF2B5EF4-FFF2-40B4-BE49-F238E27FC236}">
                <a16:creationId xmlns:a16="http://schemas.microsoft.com/office/drawing/2014/main" xmlns="" id="{09780206-26DC-4C44-B8C1-C6866F58BC00}"/>
              </a:ext>
            </a:extLst>
          </p:cNvPr>
          <p:cNvSpPr txBox="1">
            <a:spLocks/>
          </p:cNvSpPr>
          <p:nvPr/>
        </p:nvSpPr>
        <p:spPr>
          <a:xfrm>
            <a:off x="851478" y="1872463"/>
            <a:ext cx="4362265"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rgbClr val="725116"/>
                </a:solidFill>
                <a:latin typeface="Microsoft YaHei" panose="020B0503020204020204" pitchFamily="34" charset="-122"/>
                <a:ea typeface="Microsoft YaHei" panose="020B0503020204020204" pitchFamily="34" charset="-122"/>
              </a:rPr>
              <a:t>表</a:t>
            </a:r>
            <a:r>
              <a:rPr lang="en-US" altLang="zh-TW" b="1" u="sng" dirty="0">
                <a:solidFill>
                  <a:srgbClr val="725116"/>
                </a:solidFill>
                <a:latin typeface="Microsoft YaHei" panose="020B0503020204020204" pitchFamily="34" charset="-122"/>
                <a:ea typeface="Microsoft YaHei" panose="020B0503020204020204" pitchFamily="34" charset="-122"/>
              </a:rPr>
              <a:t>D</a:t>
            </a:r>
            <a:r>
              <a:rPr lang="zh-TW" altLang="en-US" b="1" u="sng" dirty="0">
                <a:solidFill>
                  <a:srgbClr val="725116"/>
                </a:solidFill>
                <a:latin typeface="Microsoft YaHei" panose="020B0503020204020204" pitchFamily="34" charset="-122"/>
                <a:ea typeface="Microsoft YaHei" panose="020B0503020204020204" pitchFamily="34" charset="-122"/>
              </a:rPr>
              <a:t>、技藝教育專案編班</a:t>
            </a:r>
            <a:endParaRPr lang="en-US" altLang="zh-TW" b="1" u="sng" dirty="0">
              <a:solidFill>
                <a:srgbClr val="725116"/>
              </a:solidFill>
              <a:latin typeface="Microsoft YaHei" panose="020B0503020204020204" pitchFamily="34" charset="-122"/>
              <a:ea typeface="Microsoft YaHei" panose="020B0503020204020204" pitchFamily="34" charset="-122"/>
            </a:endParaRPr>
          </a:p>
        </p:txBody>
      </p:sp>
      <p:sp>
        <p:nvSpPr>
          <p:cNvPr id="12" name="矩形 11">
            <a:extLst>
              <a:ext uri="{FF2B5EF4-FFF2-40B4-BE49-F238E27FC236}">
                <a16:creationId xmlns:a16="http://schemas.microsoft.com/office/drawing/2014/main" xmlns="" id="{E2F7C6F9-2A36-4444-823B-D9A9EBED99B0}"/>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6" name="直接连接符 56">
            <a:extLst>
              <a:ext uri="{FF2B5EF4-FFF2-40B4-BE49-F238E27FC236}">
                <a16:creationId xmlns:a16="http://schemas.microsoft.com/office/drawing/2014/main" xmlns="" id="{551C168D-CE68-44DC-AB84-761A2459F694}"/>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文字方塊 16">
            <a:extLst>
              <a:ext uri="{FF2B5EF4-FFF2-40B4-BE49-F238E27FC236}">
                <a16:creationId xmlns:a16="http://schemas.microsoft.com/office/drawing/2014/main" xmlns="" id="{F55A6934-BE40-4F1D-878E-79CD023B473B}"/>
              </a:ext>
            </a:extLst>
          </p:cNvPr>
          <p:cNvSpPr txBox="1"/>
          <p:nvPr/>
        </p:nvSpPr>
        <p:spPr>
          <a:xfrm>
            <a:off x="2053088" y="517860"/>
            <a:ext cx="4943135"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Tree>
    <p:extLst>
      <p:ext uri="{BB962C8B-B14F-4D97-AF65-F5344CB8AC3E}">
        <p14:creationId xmlns:p14="http://schemas.microsoft.com/office/powerpoint/2010/main" val="42548437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圓角化同側角落矩形 23">
            <a:extLst>
              <a:ext uri="{FF2B5EF4-FFF2-40B4-BE49-F238E27FC236}">
                <a16:creationId xmlns:a16="http://schemas.microsoft.com/office/drawing/2014/main" xmlns="" id="{9C18D483-A2ED-408D-9758-360FEEE4EE56}"/>
              </a:ext>
            </a:extLst>
          </p:cNvPr>
          <p:cNvSpPr/>
          <p:nvPr/>
        </p:nvSpPr>
        <p:spPr>
          <a:xfrm>
            <a:off x="620058" y="3598831"/>
            <a:ext cx="3936438" cy="483265"/>
          </a:xfrm>
          <a:prstGeom prst="round2Same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四、特色及推動困難或建議</a:t>
            </a:r>
          </a:p>
        </p:txBody>
      </p:sp>
      <p:graphicFrame>
        <p:nvGraphicFramePr>
          <p:cNvPr id="23" name="Group 112">
            <a:extLst>
              <a:ext uri="{FF2B5EF4-FFF2-40B4-BE49-F238E27FC236}">
                <a16:creationId xmlns:a16="http://schemas.microsoft.com/office/drawing/2014/main" xmlns="" id="{44FA5A0D-5C38-4FA7-9612-574B36CA6561}"/>
              </a:ext>
            </a:extLst>
          </p:cNvPr>
          <p:cNvGraphicFramePr>
            <a:graphicFrameLocks noGrp="1"/>
          </p:cNvGraphicFramePr>
          <p:nvPr>
            <p:extLst>
              <p:ext uri="{D42A27DB-BD31-4B8C-83A1-F6EECF244321}">
                <p14:modId xmlns:p14="http://schemas.microsoft.com/office/powerpoint/2010/main" val="4276196184"/>
              </p:ext>
            </p:extLst>
          </p:nvPr>
        </p:nvGraphicFramePr>
        <p:xfrm>
          <a:off x="620058" y="4082096"/>
          <a:ext cx="7920093" cy="1507821"/>
        </p:xfrm>
        <a:graphic>
          <a:graphicData uri="http://schemas.openxmlformats.org/drawingml/2006/table">
            <a:tbl>
              <a:tblPr/>
              <a:tblGrid>
                <a:gridCol w="5091488">
                  <a:extLst>
                    <a:ext uri="{9D8B030D-6E8A-4147-A177-3AD203B41FA5}">
                      <a16:colId xmlns:a16="http://schemas.microsoft.com/office/drawing/2014/main" xmlns="" val="20000"/>
                    </a:ext>
                  </a:extLst>
                </a:gridCol>
                <a:gridCol w="2828605">
                  <a:extLst>
                    <a:ext uri="{9D8B030D-6E8A-4147-A177-3AD203B41FA5}">
                      <a16:colId xmlns:a16="http://schemas.microsoft.com/office/drawing/2014/main" xmlns="" val="20001"/>
                    </a:ext>
                  </a:extLst>
                </a:gridCol>
              </a:tblGrid>
              <a:tr h="405026">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備註</a:t>
                      </a: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110279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lang="zh-TW" altLang="en-US" sz="1600" dirty="0">
                          <a:solidFill>
                            <a:srgbClr val="000000"/>
                          </a:solidFill>
                          <a:latin typeface="Microsoft YaHei" panose="020B0503020204020204" pitchFamily="34" charset="-122"/>
                          <a:ea typeface="Microsoft YaHei" panose="020B0503020204020204" pitchFamily="34" charset="-122"/>
                        </a:rPr>
                        <a:t>學校能依區域背景發展具有普遍性、價值性及推廣性之技藝教育</a:t>
                      </a:r>
                      <a:endParaRPr lang="en-US" altLang="zh-TW" sz="1600" dirty="0">
                        <a:solidFill>
                          <a:srgbClr val="000000"/>
                        </a:solidFill>
                        <a:latin typeface="Microsoft YaHei" panose="020B0503020204020204" pitchFamily="34" charset="-122"/>
                        <a:ea typeface="Microsoft YaHei" panose="020B0503020204020204" pitchFamily="34" charset="-122"/>
                      </a:endParaRPr>
                    </a:p>
                  </a:txBody>
                  <a:tcPr marL="87375" marR="87375" marT="43663" marB="43663"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lang="zh-TW" altLang="en-US" sz="1600" kern="1200" dirty="0">
                          <a:solidFill>
                            <a:srgbClr val="000000"/>
                          </a:solidFill>
                          <a:latin typeface="Microsoft YaHei" panose="020B0503020204020204" pitchFamily="34" charset="-122"/>
                          <a:ea typeface="Microsoft YaHei" panose="020B0503020204020204" pitchFamily="34" charset="-122"/>
                          <a:cs typeface="+mn-cs"/>
                        </a:rPr>
                        <a:t>委員針對學校辦理現況，條列特色分數，每一特色給予</a:t>
                      </a:r>
                      <a:r>
                        <a:rPr lang="en-US" altLang="zh-TW" sz="1600" kern="1200" dirty="0">
                          <a:solidFill>
                            <a:srgbClr val="000000"/>
                          </a:solidFill>
                          <a:latin typeface="Microsoft YaHei" panose="020B0503020204020204" pitchFamily="34" charset="-122"/>
                          <a:ea typeface="Microsoft YaHei" panose="020B0503020204020204" pitchFamily="34" charset="-122"/>
                          <a:cs typeface="+mn-cs"/>
                        </a:rPr>
                        <a:t>1</a:t>
                      </a:r>
                      <a:r>
                        <a:rPr lang="zh-TW" altLang="en-US" sz="1600" kern="1200" dirty="0">
                          <a:solidFill>
                            <a:srgbClr val="000000"/>
                          </a:solidFill>
                          <a:latin typeface="Microsoft YaHei" panose="020B0503020204020204" pitchFamily="34" charset="-122"/>
                          <a:ea typeface="Microsoft YaHei" panose="020B0503020204020204" pitchFamily="34" charset="-122"/>
                          <a:cs typeface="+mn-cs"/>
                        </a:rPr>
                        <a:t>分，至多不超過</a:t>
                      </a:r>
                      <a:r>
                        <a:rPr lang="en-US" altLang="zh-TW" sz="1600" kern="1200" dirty="0">
                          <a:solidFill>
                            <a:srgbClr val="000000"/>
                          </a:solidFill>
                          <a:latin typeface="Microsoft YaHei" panose="020B0503020204020204" pitchFamily="34" charset="-122"/>
                          <a:ea typeface="Microsoft YaHei" panose="020B0503020204020204" pitchFamily="34" charset="-122"/>
                          <a:cs typeface="+mn-cs"/>
                        </a:rPr>
                        <a:t>3</a:t>
                      </a:r>
                      <a:r>
                        <a:rPr lang="zh-TW" altLang="en-US" sz="1600" kern="1200" dirty="0">
                          <a:solidFill>
                            <a:srgbClr val="000000"/>
                          </a:solidFill>
                          <a:latin typeface="Microsoft YaHei" panose="020B0503020204020204" pitchFamily="34" charset="-122"/>
                          <a:ea typeface="Microsoft YaHei" panose="020B0503020204020204" pitchFamily="34" charset="-122"/>
                          <a:cs typeface="+mn-cs"/>
                        </a:rPr>
                        <a:t>分</a:t>
                      </a:r>
                      <a:endParaRPr lang="en-US" altLang="zh-TW" sz="1600" kern="1200" dirty="0">
                        <a:solidFill>
                          <a:srgbClr val="000000"/>
                        </a:solidFill>
                        <a:latin typeface="Microsoft YaHei" panose="020B0503020204020204" pitchFamily="34" charset="-122"/>
                        <a:ea typeface="Microsoft YaHei" panose="020B0503020204020204" pitchFamily="34" charset="-122"/>
                        <a:cs typeface="+mn-cs"/>
                      </a:endParaRPr>
                    </a:p>
                  </a:txBody>
                  <a:tcPr marL="87375" marR="87375" marT="43663" marB="43663"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grpSp>
        <p:nvGrpSpPr>
          <p:cNvPr id="2" name="群組 1">
            <a:extLst>
              <a:ext uri="{FF2B5EF4-FFF2-40B4-BE49-F238E27FC236}">
                <a16:creationId xmlns:a16="http://schemas.microsoft.com/office/drawing/2014/main" xmlns="" id="{EA4B55C9-B47F-4BF8-9959-F971CF19F72D}"/>
              </a:ext>
            </a:extLst>
          </p:cNvPr>
          <p:cNvGrpSpPr/>
          <p:nvPr/>
        </p:nvGrpSpPr>
        <p:grpSpPr>
          <a:xfrm>
            <a:off x="868236" y="1632647"/>
            <a:ext cx="6334821" cy="1180772"/>
            <a:chOff x="888345" y="1439247"/>
            <a:chExt cx="6334821" cy="1180772"/>
          </a:xfrm>
        </p:grpSpPr>
        <p:sp>
          <p:nvSpPr>
            <p:cNvPr id="28" name="Shape 661">
              <a:extLst>
                <a:ext uri="{FF2B5EF4-FFF2-40B4-BE49-F238E27FC236}">
                  <a16:creationId xmlns:a16="http://schemas.microsoft.com/office/drawing/2014/main" xmlns="" id="{2987585A-805B-4474-842E-07AEC037FCC0}"/>
                </a:ext>
              </a:extLst>
            </p:cNvPr>
            <p:cNvSpPr txBox="1">
              <a:spLocks/>
            </p:cNvSpPr>
            <p:nvPr/>
          </p:nvSpPr>
          <p:spPr>
            <a:xfrm>
              <a:off x="888345" y="1439247"/>
              <a:ext cx="6334821"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-38</a:t>
              </a:r>
              <a:endParaRPr lang="zh-TW" altLang="en-US" sz="3200" b="1" dirty="0">
                <a:solidFill>
                  <a:srgbClr val="CC6600"/>
                </a:solidFill>
                <a:latin typeface="Microsoft YaHei" pitchFamily="34" charset="-122"/>
                <a:ea typeface="Microsoft YaHei" pitchFamily="34" charset="-122"/>
              </a:endParaRPr>
            </a:p>
          </p:txBody>
        </p:sp>
        <p:sp>
          <p:nvSpPr>
            <p:cNvPr id="29" name="Shape 662">
              <a:extLst>
                <a:ext uri="{FF2B5EF4-FFF2-40B4-BE49-F238E27FC236}">
                  <a16:creationId xmlns:a16="http://schemas.microsoft.com/office/drawing/2014/main" xmlns="" id="{0B378C95-291A-4B9C-A612-731E4256602D}"/>
                </a:ext>
              </a:extLst>
            </p:cNvPr>
            <p:cNvSpPr txBox="1">
              <a:spLocks/>
            </p:cNvSpPr>
            <p:nvPr/>
          </p:nvSpPr>
          <p:spPr>
            <a:xfrm>
              <a:off x="902702" y="2028715"/>
              <a:ext cx="4362265"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rgbClr val="725116"/>
                  </a:solidFill>
                  <a:latin typeface="Microsoft YaHei" panose="020B0503020204020204" pitchFamily="34" charset="-122"/>
                  <a:ea typeface="Microsoft YaHei" panose="020B0503020204020204" pitchFamily="34" charset="-122"/>
                </a:rPr>
                <a:t>表</a:t>
              </a:r>
              <a:r>
                <a:rPr lang="en-US" altLang="zh-TW" b="1" u="sng" dirty="0">
                  <a:solidFill>
                    <a:srgbClr val="725116"/>
                  </a:solidFill>
                  <a:latin typeface="Microsoft YaHei" panose="020B0503020204020204" pitchFamily="34" charset="-122"/>
                  <a:ea typeface="Microsoft YaHei" panose="020B0503020204020204" pitchFamily="34" charset="-122"/>
                </a:rPr>
                <a:t>D</a:t>
              </a:r>
              <a:r>
                <a:rPr lang="zh-TW" altLang="en-US" b="1" u="sng" dirty="0">
                  <a:solidFill>
                    <a:srgbClr val="725116"/>
                  </a:solidFill>
                  <a:latin typeface="Microsoft YaHei" panose="020B0503020204020204" pitchFamily="34" charset="-122"/>
                  <a:ea typeface="Microsoft YaHei" panose="020B0503020204020204" pitchFamily="34" charset="-122"/>
                </a:rPr>
                <a:t>、技藝教育專案編班</a:t>
              </a:r>
              <a:endParaRPr lang="en-US" altLang="zh-TW" b="1" u="sng" dirty="0">
                <a:solidFill>
                  <a:srgbClr val="725116"/>
                </a:solidFill>
                <a:latin typeface="Microsoft YaHei" panose="020B0503020204020204" pitchFamily="34" charset="-122"/>
                <a:ea typeface="Microsoft YaHei" panose="020B0503020204020204" pitchFamily="34" charset="-122"/>
              </a:endParaRPr>
            </a:p>
          </p:txBody>
        </p:sp>
      </p:grpSp>
      <p:sp>
        <p:nvSpPr>
          <p:cNvPr id="10" name="矩形 9">
            <a:extLst>
              <a:ext uri="{FF2B5EF4-FFF2-40B4-BE49-F238E27FC236}">
                <a16:creationId xmlns:a16="http://schemas.microsoft.com/office/drawing/2014/main" xmlns="" id="{E2F7C6F9-2A36-4444-823B-D9A9EBED99B0}"/>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1" name="直接连接符 56">
            <a:extLst>
              <a:ext uri="{FF2B5EF4-FFF2-40B4-BE49-F238E27FC236}">
                <a16:creationId xmlns:a16="http://schemas.microsoft.com/office/drawing/2014/main" xmlns="" id="{551C168D-CE68-44DC-AB84-761A2459F694}"/>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文字方塊 11">
            <a:extLst>
              <a:ext uri="{FF2B5EF4-FFF2-40B4-BE49-F238E27FC236}">
                <a16:creationId xmlns:a16="http://schemas.microsoft.com/office/drawing/2014/main" xmlns="" id="{F55A6934-BE40-4F1D-878E-79CD023B473B}"/>
              </a:ext>
            </a:extLst>
          </p:cNvPr>
          <p:cNvSpPr txBox="1"/>
          <p:nvPr/>
        </p:nvSpPr>
        <p:spPr>
          <a:xfrm>
            <a:off x="2053088" y="517860"/>
            <a:ext cx="4943135"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Tree>
    <p:extLst>
      <p:ext uri="{BB962C8B-B14F-4D97-AF65-F5344CB8AC3E}">
        <p14:creationId xmlns:p14="http://schemas.microsoft.com/office/powerpoint/2010/main" val="3744421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6" name="Shape 141">
            <a:extLst>
              <a:ext uri="{FF2B5EF4-FFF2-40B4-BE49-F238E27FC236}">
                <a16:creationId xmlns:a16="http://schemas.microsoft.com/office/drawing/2014/main" xmlns="" id="{573DA083-0155-4561-927E-19ACC0FCF6A0}"/>
              </a:ext>
            </a:extLst>
          </p:cNvPr>
          <p:cNvSpPr/>
          <p:nvPr/>
        </p:nvSpPr>
        <p:spPr>
          <a:xfrm>
            <a:off x="3709168" y="1361306"/>
            <a:ext cx="1537965" cy="1528669"/>
          </a:xfrm>
          <a:prstGeom prst="rect">
            <a:avLst/>
          </a:prstGeom>
          <a:noFill/>
          <a:ln>
            <a:noFill/>
          </a:ln>
        </p:spPr>
        <p:txBody>
          <a:bodyPr lIns="91425" tIns="91425" rIns="91425" bIns="91425" anchor="ctr" anchorCtr="0">
            <a:noAutofit/>
          </a:bodyPr>
          <a:lstStyle/>
          <a:p>
            <a:pPr lvl="0" algn="ctr">
              <a:spcBef>
                <a:spcPts val="0"/>
              </a:spcBef>
              <a:buNone/>
            </a:pPr>
            <a:r>
              <a:rPr lang="en-US" altLang="zh-TW" sz="8000" b="1" dirty="0">
                <a:solidFill>
                  <a:srgbClr val="CC6600"/>
                </a:solidFill>
                <a:latin typeface="Microsoft YaHei" panose="020B0503020204020204" pitchFamily="34" charset="-122"/>
                <a:ea typeface="Microsoft YaHei" panose="020B0503020204020204" pitchFamily="34" charset="-122"/>
              </a:rPr>
              <a:t>02</a:t>
            </a:r>
            <a:endParaRPr sz="8000" b="1" dirty="0">
              <a:solidFill>
                <a:srgbClr val="CC6600"/>
              </a:solidFill>
              <a:latin typeface="Microsoft YaHei" panose="020B0503020204020204" pitchFamily="34" charset="-122"/>
              <a:ea typeface="Microsoft YaHei" panose="020B0503020204020204" pitchFamily="34" charset="-122"/>
            </a:endParaRPr>
          </a:p>
        </p:txBody>
      </p:sp>
      <p:sp>
        <p:nvSpPr>
          <p:cNvPr id="20" name="文本框 221">
            <a:extLst>
              <a:ext uri="{FF2B5EF4-FFF2-40B4-BE49-F238E27FC236}">
                <a16:creationId xmlns:a16="http://schemas.microsoft.com/office/drawing/2014/main" xmlns="" id="{FC1187AB-46E3-457A-86CC-20B9CF11DD3B}"/>
              </a:ext>
            </a:extLst>
          </p:cNvPr>
          <p:cNvSpPr txBox="1">
            <a:spLocks noChangeArrowheads="1"/>
          </p:cNvSpPr>
          <p:nvPr/>
        </p:nvSpPr>
        <p:spPr bwMode="auto">
          <a:xfrm>
            <a:off x="2769079" y="2560214"/>
            <a:ext cx="353683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微软雅黑 Light" pitchFamily="34" charset="-122"/>
                <a:ea typeface="微软雅黑 Light" pitchFamily="34" charset="-122"/>
              </a:defRPr>
            </a:lvl1pPr>
            <a:lvl2pPr marL="742950" indent="-285750">
              <a:lnSpc>
                <a:spcPct val="90000"/>
              </a:lnSpc>
              <a:spcBef>
                <a:spcPts val="500"/>
              </a:spcBef>
              <a:buFont typeface="Arial" charset="0"/>
              <a:buChar char="•"/>
              <a:defRPr sz="2400">
                <a:solidFill>
                  <a:schemeClr val="tx1"/>
                </a:solidFill>
                <a:latin typeface="微软雅黑 Light" pitchFamily="34" charset="-122"/>
                <a:ea typeface="微软雅黑 Light" pitchFamily="34" charset="-122"/>
              </a:defRPr>
            </a:lvl2pPr>
            <a:lvl3pPr marL="1143000" indent="-228600">
              <a:lnSpc>
                <a:spcPct val="90000"/>
              </a:lnSpc>
              <a:spcBef>
                <a:spcPts val="500"/>
              </a:spcBef>
              <a:buFont typeface="Arial" charset="0"/>
              <a:buChar char="•"/>
              <a:defRPr sz="2000">
                <a:solidFill>
                  <a:schemeClr val="tx1"/>
                </a:solidFill>
                <a:latin typeface="微软雅黑 Light" pitchFamily="34" charset="-122"/>
                <a:ea typeface="微软雅黑 Light" pitchFamily="34" charset="-122"/>
              </a:defRPr>
            </a:lvl3pPr>
            <a:lvl4pPr marL="16002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4pPr>
            <a:lvl5pPr marL="20574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9pPr>
          </a:lstStyle>
          <a:p>
            <a:pPr algn="ctr">
              <a:lnSpc>
                <a:spcPct val="100000"/>
              </a:lnSpc>
              <a:spcBef>
                <a:spcPct val="0"/>
              </a:spcBef>
              <a:buNone/>
            </a:pPr>
            <a:r>
              <a:rPr lang="zh-TW" altLang="en-US" sz="4400" b="1" dirty="0" smtClean="0">
                <a:solidFill>
                  <a:srgbClr val="CC6600"/>
                </a:solidFill>
                <a:latin typeface="Microsoft YaHei" panose="020B0503020204020204" pitchFamily="34" charset="-122"/>
                <a:ea typeface="Microsoft YaHei" panose="020B0503020204020204" pitchFamily="34" charset="-122"/>
              </a:rPr>
              <a:t>諮詢輔導</a:t>
            </a:r>
            <a:r>
              <a:rPr lang="zh-TW" altLang="en-US" sz="4400" b="1" dirty="0" smtClean="0">
                <a:solidFill>
                  <a:srgbClr val="CC6600"/>
                </a:solidFill>
                <a:latin typeface="Microsoft YaHei" panose="020B0503020204020204" pitchFamily="34" charset="-122"/>
                <a:ea typeface="Microsoft YaHei" panose="020B0503020204020204" pitchFamily="34" charset="-122"/>
                <a:sym typeface="微软雅黑" panose="020B0503020204020204" pitchFamily="34" charset="-122"/>
              </a:rPr>
              <a:t>表</a:t>
            </a:r>
            <a:endParaRPr lang="en-US" altLang="zh-TW" sz="4400" b="1" dirty="0">
              <a:solidFill>
                <a:srgbClr val="CC6600"/>
              </a:solidFill>
              <a:latin typeface="Microsoft YaHei" panose="020B0503020204020204" pitchFamily="34" charset="-122"/>
              <a:ea typeface="Microsoft YaHei" panose="020B0503020204020204" pitchFamily="34" charset="-122"/>
            </a:endParaRPr>
          </a:p>
          <a:p>
            <a:pPr algn="ctr" eaLnBrk="1" hangingPunct="1">
              <a:lnSpc>
                <a:spcPct val="100000"/>
              </a:lnSpc>
              <a:spcBef>
                <a:spcPct val="0"/>
              </a:spcBef>
              <a:buFontTx/>
              <a:buNone/>
            </a:pPr>
            <a:r>
              <a:rPr lang="zh-TW" altLang="en-US" sz="4400" b="1" dirty="0">
                <a:solidFill>
                  <a:srgbClr val="CC6600"/>
                </a:solidFill>
                <a:latin typeface="Microsoft YaHei" panose="020B0503020204020204" pitchFamily="34" charset="-122"/>
                <a:ea typeface="Microsoft YaHei" panose="020B0503020204020204" pitchFamily="34" charset="-122"/>
                <a:sym typeface="微软雅黑" panose="020B0503020204020204" pitchFamily="34" charset="-122"/>
              </a:rPr>
              <a:t>之說明與運用</a:t>
            </a:r>
            <a:endParaRPr lang="zh-CN" altLang="en-US" sz="4400" b="1" dirty="0">
              <a:solidFill>
                <a:srgbClr val="CC6600"/>
              </a:solidFill>
              <a:latin typeface="Microsoft YaHei" panose="020B0503020204020204" pitchFamily="34" charset="-122"/>
              <a:ea typeface="Microsoft YaHei"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9639912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圓角化同側角落矩形 23">
            <a:extLst>
              <a:ext uri="{FF2B5EF4-FFF2-40B4-BE49-F238E27FC236}">
                <a16:creationId xmlns:a16="http://schemas.microsoft.com/office/drawing/2014/main" xmlns="" id="{F4613D6D-92C0-43B7-9E19-1C14A59C631A}"/>
              </a:ext>
            </a:extLst>
          </p:cNvPr>
          <p:cNvSpPr/>
          <p:nvPr/>
        </p:nvSpPr>
        <p:spPr>
          <a:xfrm>
            <a:off x="777162" y="3084088"/>
            <a:ext cx="2122024" cy="483265"/>
          </a:xfrm>
          <a:prstGeom prst="round2Same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五、委員總評</a:t>
            </a:r>
          </a:p>
        </p:txBody>
      </p:sp>
      <p:grpSp>
        <p:nvGrpSpPr>
          <p:cNvPr id="28" name="群組 27">
            <a:extLst>
              <a:ext uri="{FF2B5EF4-FFF2-40B4-BE49-F238E27FC236}">
                <a16:creationId xmlns:a16="http://schemas.microsoft.com/office/drawing/2014/main" xmlns="" id="{9480E401-E2E9-4899-9D24-BF39E395BBA9}"/>
              </a:ext>
            </a:extLst>
          </p:cNvPr>
          <p:cNvGrpSpPr/>
          <p:nvPr/>
        </p:nvGrpSpPr>
        <p:grpSpPr>
          <a:xfrm>
            <a:off x="868236" y="1632647"/>
            <a:ext cx="6421085" cy="1180772"/>
            <a:chOff x="888345" y="1439247"/>
            <a:chExt cx="6421085" cy="1180772"/>
          </a:xfrm>
        </p:grpSpPr>
        <p:sp>
          <p:nvSpPr>
            <p:cNvPr id="29" name="Shape 661">
              <a:extLst>
                <a:ext uri="{FF2B5EF4-FFF2-40B4-BE49-F238E27FC236}">
                  <a16:creationId xmlns:a16="http://schemas.microsoft.com/office/drawing/2014/main" xmlns="" id="{5AC98CB8-4131-445A-87CF-7E395C0D4422}"/>
                </a:ext>
              </a:extLst>
            </p:cNvPr>
            <p:cNvSpPr txBox="1">
              <a:spLocks/>
            </p:cNvSpPr>
            <p:nvPr/>
          </p:nvSpPr>
          <p:spPr>
            <a:xfrm>
              <a:off x="888345" y="1439247"/>
              <a:ext cx="6421085"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-39</a:t>
              </a:r>
              <a:endParaRPr lang="zh-TW" altLang="en-US" sz="3200" b="1" dirty="0">
                <a:solidFill>
                  <a:srgbClr val="CC6600"/>
                </a:solidFill>
                <a:latin typeface="Microsoft YaHei" pitchFamily="34" charset="-122"/>
                <a:ea typeface="Microsoft YaHei" pitchFamily="34" charset="-122"/>
              </a:endParaRPr>
            </a:p>
          </p:txBody>
        </p:sp>
        <p:sp>
          <p:nvSpPr>
            <p:cNvPr id="30" name="Shape 662">
              <a:extLst>
                <a:ext uri="{FF2B5EF4-FFF2-40B4-BE49-F238E27FC236}">
                  <a16:creationId xmlns:a16="http://schemas.microsoft.com/office/drawing/2014/main" xmlns="" id="{C3D36974-8F6B-4159-912D-2BD0BA709196}"/>
                </a:ext>
              </a:extLst>
            </p:cNvPr>
            <p:cNvSpPr txBox="1">
              <a:spLocks/>
            </p:cNvSpPr>
            <p:nvPr/>
          </p:nvSpPr>
          <p:spPr>
            <a:xfrm>
              <a:off x="902702" y="2028715"/>
              <a:ext cx="4362265"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rgbClr val="725116"/>
                  </a:solidFill>
                  <a:latin typeface="Microsoft YaHei" panose="020B0503020204020204" pitchFamily="34" charset="-122"/>
                  <a:ea typeface="Microsoft YaHei" panose="020B0503020204020204" pitchFamily="34" charset="-122"/>
                </a:rPr>
                <a:t>表</a:t>
              </a:r>
              <a:r>
                <a:rPr lang="en-US" altLang="zh-TW" b="1" u="sng" dirty="0">
                  <a:solidFill>
                    <a:srgbClr val="725116"/>
                  </a:solidFill>
                  <a:latin typeface="Microsoft YaHei" panose="020B0503020204020204" pitchFamily="34" charset="-122"/>
                  <a:ea typeface="Microsoft YaHei" panose="020B0503020204020204" pitchFamily="34" charset="-122"/>
                </a:rPr>
                <a:t>D</a:t>
              </a:r>
              <a:r>
                <a:rPr lang="zh-TW" altLang="en-US" b="1" u="sng" dirty="0">
                  <a:solidFill>
                    <a:srgbClr val="725116"/>
                  </a:solidFill>
                  <a:latin typeface="Microsoft YaHei" panose="020B0503020204020204" pitchFamily="34" charset="-122"/>
                  <a:ea typeface="Microsoft YaHei" panose="020B0503020204020204" pitchFamily="34" charset="-122"/>
                </a:rPr>
                <a:t>、技藝教育專案編班</a:t>
              </a:r>
              <a:endParaRPr lang="en-US" altLang="zh-TW" b="1" u="sng" dirty="0">
                <a:solidFill>
                  <a:srgbClr val="725116"/>
                </a:solidFill>
                <a:latin typeface="Microsoft YaHei" panose="020B0503020204020204" pitchFamily="34" charset="-122"/>
                <a:ea typeface="Microsoft YaHei" panose="020B0503020204020204" pitchFamily="34" charset="-122"/>
              </a:endParaRPr>
            </a:p>
          </p:txBody>
        </p:sp>
      </p:grpSp>
      <p:graphicFrame>
        <p:nvGraphicFramePr>
          <p:cNvPr id="12" name="Group 112">
            <a:extLst>
              <a:ext uri="{FF2B5EF4-FFF2-40B4-BE49-F238E27FC236}">
                <a16:creationId xmlns:a16="http://schemas.microsoft.com/office/drawing/2014/main" xmlns="" id="{08EC8E4B-0CDA-43DC-BCC4-14A1EFB10AF9}"/>
              </a:ext>
            </a:extLst>
          </p:cNvPr>
          <p:cNvGraphicFramePr>
            <a:graphicFrameLocks noGrp="1"/>
          </p:cNvGraphicFramePr>
          <p:nvPr>
            <p:extLst>
              <p:ext uri="{D42A27DB-BD31-4B8C-83A1-F6EECF244321}">
                <p14:modId xmlns:p14="http://schemas.microsoft.com/office/powerpoint/2010/main" val="43427856"/>
              </p:ext>
            </p:extLst>
          </p:nvPr>
        </p:nvGraphicFramePr>
        <p:xfrm>
          <a:off x="777162" y="3567353"/>
          <a:ext cx="7589676" cy="2497196"/>
        </p:xfrm>
        <a:graphic>
          <a:graphicData uri="http://schemas.openxmlformats.org/drawingml/2006/table">
            <a:tbl>
              <a:tblPr/>
              <a:tblGrid>
                <a:gridCol w="441538">
                  <a:extLst>
                    <a:ext uri="{9D8B030D-6E8A-4147-A177-3AD203B41FA5}">
                      <a16:colId xmlns:a16="http://schemas.microsoft.com/office/drawing/2014/main" xmlns="" val="20000"/>
                    </a:ext>
                  </a:extLst>
                </a:gridCol>
                <a:gridCol w="1434746">
                  <a:extLst>
                    <a:ext uri="{9D8B030D-6E8A-4147-A177-3AD203B41FA5}">
                      <a16:colId xmlns:a16="http://schemas.microsoft.com/office/drawing/2014/main" xmlns="" val="20001"/>
                    </a:ext>
                  </a:extLst>
                </a:gridCol>
                <a:gridCol w="5713392">
                  <a:extLst>
                    <a:ext uri="{9D8B030D-6E8A-4147-A177-3AD203B41FA5}">
                      <a16:colId xmlns:a16="http://schemas.microsoft.com/office/drawing/2014/main" xmlns="" val="20002"/>
                    </a:ext>
                  </a:extLst>
                </a:gridCol>
              </a:tblGrid>
              <a:tr h="1203274">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sym typeface="Arial"/>
                        </a:rPr>
                        <a:t>委員總評意見</a:t>
                      </a:r>
                    </a:p>
                  </a:txBody>
                  <a:tcPr marL="87375" marR="87375" marT="43690" marB="4369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優點</a:t>
                      </a:r>
                      <a:endParaRPr kumimoji="0" lang="en-US" altLang="zh-TW"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lang="zh-TW" altLang="en-US" sz="1600" dirty="0">
                          <a:solidFill>
                            <a:srgbClr val="FF0000"/>
                          </a:solidFill>
                          <a:latin typeface="Microsoft YaHei" panose="020B0503020204020204" pitchFamily="34" charset="-122"/>
                          <a:ea typeface="Microsoft YaHei" panose="020B0503020204020204" pitchFamily="34" charset="-122"/>
                        </a:rPr>
                        <a:t>（具備特色足供它校參考之推廣性）</a:t>
                      </a:r>
                      <a:endParaRPr kumimoji="0" lang="zh-TW" altLang="en-US" sz="1600" b="1" i="0" u="none" strike="noStrike" cap="none" normalizeH="0" baseline="0" dirty="0">
                        <a:ln>
                          <a:noFill/>
                        </a:ln>
                        <a:solidFill>
                          <a:srgbClr val="FF0000"/>
                        </a:solidFill>
                        <a:effectLst/>
                        <a:latin typeface="Microsoft YaHei" panose="020B0503020204020204" pitchFamily="34" charset="-122"/>
                        <a:ea typeface="Microsoft YaHei" panose="020B0503020204020204" pitchFamily="34" charset="-122"/>
                      </a:endParaRP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zh-TW" altLang="en-US" sz="1400" b="1" i="0" u="none" strike="noStrike" cap="none" normalizeH="0" baseline="0" dirty="0">
                        <a:ln>
                          <a:noFill/>
                        </a:ln>
                        <a:solidFill>
                          <a:srgbClr val="000000"/>
                        </a:solidFill>
                        <a:effectLst/>
                        <a:latin typeface="微軟正黑體" pitchFamily="34" charset="-120"/>
                        <a:ea typeface="微軟正黑體" pitchFamily="34" charset="-120"/>
                      </a:endParaRPr>
                    </a:p>
                  </a:txBody>
                  <a:tcPr marL="87375" marR="87375" marT="43690" marB="4369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1293922">
                <a:tc vMerge="1">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zh-TW" altLang="en-US" sz="1600" b="0" i="0" u="none" strike="noStrike" cap="none" normalizeH="0" baseline="0" dirty="0">
                        <a:ln>
                          <a:noFill/>
                        </a:ln>
                        <a:solidFill>
                          <a:srgbClr val="000000"/>
                        </a:solidFill>
                        <a:effectLst/>
                        <a:latin typeface="微軟正黑體" pitchFamily="34" charset="-120"/>
                        <a:ea typeface="微軟正黑體" pitchFamily="34" charset="-120"/>
                      </a:endParaRPr>
                    </a:p>
                  </a:txBody>
                  <a:tcPr marL="87375" marR="87375" marT="43687" marB="43687"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sym typeface="Arial"/>
                        </a:rPr>
                        <a:t>待改進事項</a:t>
                      </a:r>
                      <a:endParaRPr kumimoji="0" lang="en-US" altLang="zh-TW"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mn-cs"/>
                        <a:sym typeface="Arial"/>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lang="zh-TW" altLang="en-US" sz="1600" dirty="0">
                          <a:solidFill>
                            <a:srgbClr val="FF0000"/>
                          </a:solidFill>
                          <a:latin typeface="Microsoft YaHei" panose="020B0503020204020204" pitchFamily="34" charset="-122"/>
                          <a:ea typeface="Microsoft YaHei" panose="020B0503020204020204" pitchFamily="34" charset="-122"/>
                        </a:rPr>
                        <a:t>（具重大違失或改進急迫性之事項）</a:t>
                      </a:r>
                      <a:endParaRPr kumimoji="0" lang="zh-TW" altLang="en-US" sz="1600" b="1" i="0" u="none" strike="noStrike" cap="none" normalizeH="0" baseline="0" dirty="0">
                        <a:ln>
                          <a:noFill/>
                        </a:ln>
                        <a:solidFill>
                          <a:srgbClr val="FF0000"/>
                        </a:solidFill>
                        <a:effectLst/>
                        <a:latin typeface="Microsoft YaHei" panose="020B0503020204020204" pitchFamily="34" charset="-122"/>
                        <a:ea typeface="Microsoft YaHei" panose="020B0503020204020204" pitchFamily="34" charset="-122"/>
                      </a:endParaRPr>
                    </a:p>
                  </a:txBody>
                  <a:tcPr marL="87375" marR="87375" marT="43687" marB="4368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lang="en-US" altLang="zh-TW" sz="1600" kern="1200" dirty="0">
                        <a:solidFill>
                          <a:srgbClr val="000000"/>
                        </a:solidFill>
                        <a:latin typeface="微軟正黑體" pitchFamily="34" charset="-120"/>
                        <a:ea typeface="微軟正黑體" pitchFamily="34" charset="-120"/>
                        <a:cs typeface="+mn-cs"/>
                      </a:endParaRPr>
                    </a:p>
                  </a:txBody>
                  <a:tcPr marL="87375" marR="87375" marT="43687" marB="4368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sp>
        <p:nvSpPr>
          <p:cNvPr id="10" name="矩形 9">
            <a:extLst>
              <a:ext uri="{FF2B5EF4-FFF2-40B4-BE49-F238E27FC236}">
                <a16:creationId xmlns:a16="http://schemas.microsoft.com/office/drawing/2014/main" xmlns="" id="{E2F7C6F9-2A36-4444-823B-D9A9EBED99B0}"/>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1" name="直接连接符 56">
            <a:extLst>
              <a:ext uri="{FF2B5EF4-FFF2-40B4-BE49-F238E27FC236}">
                <a16:creationId xmlns:a16="http://schemas.microsoft.com/office/drawing/2014/main" xmlns="" id="{551C168D-CE68-44DC-AB84-761A2459F694}"/>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文字方塊 12">
            <a:extLst>
              <a:ext uri="{FF2B5EF4-FFF2-40B4-BE49-F238E27FC236}">
                <a16:creationId xmlns:a16="http://schemas.microsoft.com/office/drawing/2014/main" xmlns="" id="{F55A6934-BE40-4F1D-878E-79CD023B473B}"/>
              </a:ext>
            </a:extLst>
          </p:cNvPr>
          <p:cNvSpPr txBox="1"/>
          <p:nvPr/>
        </p:nvSpPr>
        <p:spPr>
          <a:xfrm>
            <a:off x="2053088" y="517860"/>
            <a:ext cx="4943135"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Tree>
    <p:extLst>
      <p:ext uri="{BB962C8B-B14F-4D97-AF65-F5344CB8AC3E}">
        <p14:creationId xmlns:p14="http://schemas.microsoft.com/office/powerpoint/2010/main" val="13168486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圓角化同側角落矩形 23">
            <a:extLst>
              <a:ext uri="{FF2B5EF4-FFF2-40B4-BE49-F238E27FC236}">
                <a16:creationId xmlns:a16="http://schemas.microsoft.com/office/drawing/2014/main" xmlns="" id="{01D1B975-31F9-4133-BD31-998B91B959E8}"/>
              </a:ext>
            </a:extLst>
          </p:cNvPr>
          <p:cNvSpPr/>
          <p:nvPr/>
        </p:nvSpPr>
        <p:spPr>
          <a:xfrm>
            <a:off x="620058" y="2989676"/>
            <a:ext cx="3442984" cy="483265"/>
          </a:xfrm>
          <a:prstGeom prst="round2Same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zh-TW" altLang="en-US" sz="2400" b="1" dirty="0">
                <a:solidFill>
                  <a:srgbClr val="000000"/>
                </a:solidFill>
                <a:latin typeface="Microsoft YaHei" panose="020B0503020204020204" pitchFamily="34" charset="-122"/>
                <a:ea typeface="Microsoft YaHei" panose="020B0503020204020204" pitchFamily="34" charset="-122"/>
              </a:rPr>
              <a:t>五、委員總評</a:t>
            </a:r>
            <a:r>
              <a:rPr lang="en-US" altLang="zh-TW" sz="2400" b="1" dirty="0">
                <a:solidFill>
                  <a:srgbClr val="000000"/>
                </a:solidFill>
                <a:latin typeface="Microsoft YaHei" panose="020B0503020204020204" pitchFamily="34" charset="-122"/>
                <a:ea typeface="Microsoft YaHei" panose="020B0503020204020204" pitchFamily="34" charset="-122"/>
              </a:rPr>
              <a:t>-</a:t>
            </a:r>
            <a:r>
              <a:rPr lang="zh-TW" altLang="en-US" sz="2400" b="1" dirty="0">
                <a:solidFill>
                  <a:srgbClr val="000000"/>
                </a:solidFill>
                <a:latin typeface="Microsoft YaHei" panose="020B0503020204020204" pitchFamily="34" charset="-122"/>
                <a:ea typeface="Microsoft YaHei" panose="020B0503020204020204" pitchFamily="34" charset="-122"/>
              </a:rPr>
              <a:t>推薦人員</a:t>
            </a:r>
          </a:p>
        </p:txBody>
      </p:sp>
      <p:graphicFrame>
        <p:nvGraphicFramePr>
          <p:cNvPr id="23" name="Group 112">
            <a:extLst>
              <a:ext uri="{FF2B5EF4-FFF2-40B4-BE49-F238E27FC236}">
                <a16:creationId xmlns:a16="http://schemas.microsoft.com/office/drawing/2014/main" xmlns="" id="{A7EC613D-C6B8-4793-B3E4-7FF2537E48A8}"/>
              </a:ext>
            </a:extLst>
          </p:cNvPr>
          <p:cNvGraphicFramePr>
            <a:graphicFrameLocks noGrp="1"/>
          </p:cNvGraphicFramePr>
          <p:nvPr>
            <p:extLst>
              <p:ext uri="{D42A27DB-BD31-4B8C-83A1-F6EECF244321}">
                <p14:modId xmlns:p14="http://schemas.microsoft.com/office/powerpoint/2010/main" val="48606131"/>
              </p:ext>
            </p:extLst>
          </p:nvPr>
        </p:nvGraphicFramePr>
        <p:xfrm>
          <a:off x="620058" y="3472941"/>
          <a:ext cx="7928719" cy="2540509"/>
        </p:xfrm>
        <a:graphic>
          <a:graphicData uri="http://schemas.openxmlformats.org/drawingml/2006/table">
            <a:tbl>
              <a:tblPr/>
              <a:tblGrid>
                <a:gridCol w="1441655">
                  <a:extLst>
                    <a:ext uri="{9D8B030D-6E8A-4147-A177-3AD203B41FA5}">
                      <a16:colId xmlns:a16="http://schemas.microsoft.com/office/drawing/2014/main" xmlns="" val="20000"/>
                    </a:ext>
                  </a:extLst>
                </a:gridCol>
                <a:gridCol w="6487064">
                  <a:extLst>
                    <a:ext uri="{9D8B030D-6E8A-4147-A177-3AD203B41FA5}">
                      <a16:colId xmlns:a16="http://schemas.microsoft.com/office/drawing/2014/main" xmlns="" val="20001"/>
                    </a:ext>
                  </a:extLst>
                </a:gridCol>
              </a:tblGrid>
              <a:tr h="39678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項目內容 </a:t>
                      </a:r>
                    </a:p>
                  </a:txBody>
                  <a:tcPr marL="87375" marR="87375" marT="43680" marB="4368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TW" altLang="en-US" sz="16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指標</a:t>
                      </a:r>
                    </a:p>
                  </a:txBody>
                  <a:tcPr marL="87375" marR="87375" marT="43680" marB="4368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BF0"/>
                    </a:solidFill>
                  </a:tcPr>
                </a:tc>
                <a:extLst>
                  <a:ext uri="{0D108BD9-81ED-4DB2-BD59-A6C34878D82A}">
                    <a16:rowId xmlns:a16="http://schemas.microsoft.com/office/drawing/2014/main" xmlns="" val="10000"/>
                  </a:ext>
                </a:extLst>
              </a:tr>
              <a:tr h="214372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tab pos="3236913" algn="l"/>
                        </a:tabLst>
                      </a:pPr>
                      <a:r>
                        <a:rPr lang="zh-TW" altLang="en-US" sz="1600" dirty="0">
                          <a:solidFill>
                            <a:srgbClr val="000000"/>
                          </a:solidFill>
                          <a:latin typeface="Microsoft YaHei" panose="020B0503020204020204" pitchFamily="34" charset="-122"/>
                          <a:ea typeface="Microsoft YaHei" panose="020B0503020204020204" pitchFamily="34" charset="-122"/>
                        </a:rPr>
                        <a:t>推薦協助技藝教育專案編班辦理績優人員</a:t>
                      </a:r>
                    </a:p>
                  </a:txBody>
                  <a:tcPr marL="87375" marR="87375" marT="43680" marB="4368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lang="zh-TW" altLang="en-US" sz="1600" dirty="0">
                          <a:solidFill>
                            <a:srgbClr val="000000"/>
                          </a:solidFill>
                          <a:latin typeface="Microsoft YaHei" panose="020B0503020204020204" pitchFamily="34" charset="-122"/>
                          <a:ea typeface="Microsoft YaHei" panose="020B0503020204020204" pitchFamily="34" charset="-122"/>
                        </a:rPr>
                        <a:t>請依訪視實務推薦合作端、國中端之校長、承辦人、專班導師及授課教師，以作為後續辦理說明會之經驗分享人。</a:t>
                      </a:r>
                    </a:p>
                    <a:p>
                      <a:pPr marL="0" marR="0" lvl="0" indent="0" algn="l" defTabSz="914400" rtl="0" eaLnBrk="1" fontAlgn="base" latinLnBrk="0" hangingPunct="1">
                        <a:lnSpc>
                          <a:spcPts val="2500"/>
                        </a:lnSpc>
                        <a:spcBef>
                          <a:spcPct val="20000"/>
                        </a:spcBef>
                        <a:spcAft>
                          <a:spcPct val="0"/>
                        </a:spcAft>
                        <a:buClr>
                          <a:schemeClr val="hlink"/>
                        </a:buClr>
                        <a:buSzTx/>
                        <a:buFont typeface="Wingdings" pitchFamily="2" charset="2"/>
                        <a:buNone/>
                        <a:tabLst/>
                        <a:defRPr/>
                      </a:pPr>
                      <a:r>
                        <a:rPr lang="zh-TW" altLang="en-US" sz="1600" b="1" dirty="0">
                          <a:solidFill>
                            <a:srgbClr val="000000"/>
                          </a:solidFill>
                          <a:latin typeface="Microsoft YaHei" panose="020B0503020204020204" pitchFamily="34" charset="-122"/>
                          <a:ea typeface="Microsoft YaHei" panose="020B0503020204020204" pitchFamily="34" charset="-122"/>
                        </a:rPr>
                        <a:t>國中端</a:t>
                      </a:r>
                    </a:p>
                    <a:p>
                      <a:pPr marL="0" marR="0" lvl="0" indent="0" algn="l" defTabSz="914400" rtl="0" eaLnBrk="1" fontAlgn="base" latinLnBrk="0" hangingPunct="1">
                        <a:lnSpc>
                          <a:spcPts val="2500"/>
                        </a:lnSpc>
                        <a:spcBef>
                          <a:spcPct val="20000"/>
                        </a:spcBef>
                        <a:spcAft>
                          <a:spcPct val="0"/>
                        </a:spcAft>
                        <a:buClr>
                          <a:schemeClr val="hlink"/>
                        </a:buClr>
                        <a:buSzTx/>
                        <a:buFont typeface="Wingdings" pitchFamily="2" charset="2"/>
                        <a:buNone/>
                        <a:tabLst/>
                        <a:defRPr/>
                      </a:pPr>
                      <a:r>
                        <a:rPr lang="zh-TW" altLang="en-US" sz="1600" dirty="0">
                          <a:solidFill>
                            <a:srgbClr val="000000"/>
                          </a:solidFill>
                          <a:latin typeface="Microsoft YaHei" panose="020B0503020204020204" pitchFamily="34" charset="-122"/>
                          <a:ea typeface="Microsoft YaHei" panose="020B0503020204020204" pitchFamily="34" charset="-122"/>
                        </a:rPr>
                        <a:t>校長姓名： </a:t>
                      </a:r>
                      <a:r>
                        <a:rPr lang="zh-TW" altLang="en-US" sz="1600" u="sng" dirty="0">
                          <a:solidFill>
                            <a:srgbClr val="000000"/>
                          </a:solidFill>
                          <a:latin typeface="Microsoft YaHei" panose="020B0503020204020204" pitchFamily="34" charset="-122"/>
                          <a:ea typeface="Microsoft YaHei" panose="020B0503020204020204" pitchFamily="34" charset="-122"/>
                        </a:rPr>
                        <a:t>　  　</a:t>
                      </a:r>
                      <a:r>
                        <a:rPr lang="zh-TW" altLang="en-US" sz="1600" dirty="0">
                          <a:solidFill>
                            <a:srgbClr val="000000"/>
                          </a:solidFill>
                          <a:latin typeface="Microsoft YaHei" panose="020B0503020204020204" pitchFamily="34" charset="-122"/>
                          <a:ea typeface="Microsoft YaHei" panose="020B0503020204020204" pitchFamily="34" charset="-122"/>
                        </a:rPr>
                        <a:t>、承辦人姓名：</a:t>
                      </a:r>
                      <a:r>
                        <a:rPr lang="zh-TW" altLang="en-US" sz="1600" u="sng" dirty="0">
                          <a:solidFill>
                            <a:srgbClr val="000000"/>
                          </a:solidFill>
                          <a:latin typeface="Microsoft YaHei" panose="020B0503020204020204" pitchFamily="34" charset="-122"/>
                          <a:ea typeface="Microsoft YaHei" panose="020B0503020204020204" pitchFamily="34" charset="-122"/>
                        </a:rPr>
                        <a:t>　  　</a:t>
                      </a:r>
                      <a:r>
                        <a:rPr lang="zh-TW" altLang="en-US" sz="1600" dirty="0">
                          <a:solidFill>
                            <a:srgbClr val="000000"/>
                          </a:solidFill>
                          <a:latin typeface="Microsoft YaHei" panose="020B0503020204020204" pitchFamily="34" charset="-122"/>
                          <a:ea typeface="Microsoft YaHei" panose="020B0503020204020204" pitchFamily="34" charset="-122"/>
                        </a:rPr>
                        <a:t>、導師姓名：</a:t>
                      </a:r>
                      <a:r>
                        <a:rPr lang="en-US" altLang="zh-TW" sz="1600" dirty="0">
                          <a:solidFill>
                            <a:srgbClr val="000000"/>
                          </a:solidFill>
                          <a:latin typeface="Microsoft YaHei" panose="020B0503020204020204" pitchFamily="34" charset="-122"/>
                          <a:ea typeface="Microsoft YaHei" panose="020B0503020204020204" pitchFamily="34" charset="-122"/>
                        </a:rPr>
                        <a:t>______</a:t>
                      </a:r>
                      <a:r>
                        <a:rPr lang="zh-TW" altLang="en-US" sz="1600" u="sng" dirty="0">
                          <a:solidFill>
                            <a:schemeClr val="tx1">
                              <a:lumMod val="95000"/>
                              <a:lumOff val="5000"/>
                            </a:schemeClr>
                          </a:solidFill>
                          <a:latin typeface="Microsoft YaHei" panose="020B0503020204020204" pitchFamily="34" charset="-122"/>
                          <a:ea typeface="Microsoft YaHei" panose="020B0503020204020204" pitchFamily="34" charset="-122"/>
                        </a:rPr>
                        <a:t>　　　</a:t>
                      </a:r>
                      <a:r>
                        <a:rPr lang="zh-TW" altLang="en-US" sz="1600" u="sng" dirty="0">
                          <a:solidFill>
                            <a:srgbClr val="000000"/>
                          </a:solidFill>
                          <a:latin typeface="Microsoft YaHei" panose="020B0503020204020204" pitchFamily="34" charset="-122"/>
                          <a:ea typeface="Microsoft YaHei" panose="020B0503020204020204" pitchFamily="34" charset="-122"/>
                        </a:rPr>
                        <a:t>      　　　</a:t>
                      </a:r>
                      <a:r>
                        <a:rPr lang="zh-TW" altLang="en-US" sz="1600" dirty="0">
                          <a:solidFill>
                            <a:srgbClr val="000000"/>
                          </a:solidFill>
                          <a:latin typeface="Microsoft YaHei" panose="020B0503020204020204" pitchFamily="34" charset="-122"/>
                          <a:ea typeface="Microsoft YaHei" panose="020B0503020204020204" pitchFamily="34" charset="-122"/>
                        </a:rPr>
                        <a:t>　　　</a:t>
                      </a:r>
                    </a:p>
                    <a:p>
                      <a:pPr marL="0" marR="0" lvl="0" indent="0" algn="l" defTabSz="914400" rtl="0" eaLnBrk="1" fontAlgn="base" latinLnBrk="0" hangingPunct="1">
                        <a:lnSpc>
                          <a:spcPts val="2500"/>
                        </a:lnSpc>
                        <a:spcBef>
                          <a:spcPct val="20000"/>
                        </a:spcBef>
                        <a:spcAft>
                          <a:spcPct val="0"/>
                        </a:spcAft>
                        <a:buClr>
                          <a:schemeClr val="hlink"/>
                        </a:buClr>
                        <a:buSzTx/>
                        <a:buFont typeface="Wingdings" pitchFamily="2" charset="2"/>
                        <a:buNone/>
                        <a:tabLst/>
                        <a:defRPr/>
                      </a:pPr>
                      <a:r>
                        <a:rPr lang="zh-TW" altLang="en-US" sz="1600" b="1" dirty="0">
                          <a:solidFill>
                            <a:srgbClr val="000000"/>
                          </a:solidFill>
                          <a:latin typeface="Microsoft YaHei" panose="020B0503020204020204" pitchFamily="34" charset="-122"/>
                          <a:ea typeface="Microsoft YaHei" panose="020B0503020204020204" pitchFamily="34" charset="-122"/>
                        </a:rPr>
                        <a:t>合作（高職）端</a:t>
                      </a:r>
                    </a:p>
                    <a:p>
                      <a:pPr marL="0" marR="0" lvl="0" indent="0" algn="l" defTabSz="914400" rtl="0" eaLnBrk="1" fontAlgn="base" latinLnBrk="0" hangingPunct="1">
                        <a:lnSpc>
                          <a:spcPts val="2500"/>
                        </a:lnSpc>
                        <a:spcBef>
                          <a:spcPct val="20000"/>
                        </a:spcBef>
                        <a:spcAft>
                          <a:spcPct val="0"/>
                        </a:spcAft>
                        <a:buClr>
                          <a:schemeClr val="hlink"/>
                        </a:buClr>
                        <a:buSzTx/>
                        <a:buFont typeface="Wingdings" pitchFamily="2" charset="2"/>
                        <a:buNone/>
                        <a:tabLst/>
                        <a:defRPr/>
                      </a:pPr>
                      <a:r>
                        <a:rPr lang="zh-TW" altLang="en-US" sz="1600" dirty="0">
                          <a:solidFill>
                            <a:srgbClr val="000000"/>
                          </a:solidFill>
                          <a:latin typeface="Microsoft YaHei" panose="020B0503020204020204" pitchFamily="34" charset="-122"/>
                          <a:ea typeface="Microsoft YaHei" panose="020B0503020204020204" pitchFamily="34" charset="-122"/>
                        </a:rPr>
                        <a:t>首（校）長姓名：</a:t>
                      </a:r>
                      <a:r>
                        <a:rPr lang="zh-TW" altLang="en-US" sz="1600" u="sng" dirty="0">
                          <a:solidFill>
                            <a:srgbClr val="000000"/>
                          </a:solidFill>
                          <a:latin typeface="Microsoft YaHei" panose="020B0503020204020204" pitchFamily="34" charset="-122"/>
                          <a:ea typeface="Microsoft YaHei" panose="020B0503020204020204" pitchFamily="34" charset="-122"/>
                        </a:rPr>
                        <a:t>　 　</a:t>
                      </a:r>
                      <a:r>
                        <a:rPr lang="zh-TW" altLang="en-US" sz="1600" dirty="0">
                          <a:solidFill>
                            <a:srgbClr val="000000"/>
                          </a:solidFill>
                          <a:latin typeface="Microsoft YaHei" panose="020B0503020204020204" pitchFamily="34" charset="-122"/>
                          <a:ea typeface="Microsoft YaHei" panose="020B0503020204020204" pitchFamily="34" charset="-122"/>
                        </a:rPr>
                        <a:t>、承辦人姓名：</a:t>
                      </a:r>
                      <a:r>
                        <a:rPr lang="zh-TW" altLang="en-US" sz="1600" u="sng" dirty="0">
                          <a:solidFill>
                            <a:srgbClr val="000000"/>
                          </a:solidFill>
                          <a:latin typeface="Microsoft YaHei" panose="020B0503020204020204" pitchFamily="34" charset="-122"/>
                          <a:ea typeface="Microsoft YaHei" panose="020B0503020204020204" pitchFamily="34" charset="-122"/>
                        </a:rPr>
                        <a:t>  　　</a:t>
                      </a:r>
                      <a:r>
                        <a:rPr lang="zh-TW" altLang="en-US" sz="1600" dirty="0">
                          <a:solidFill>
                            <a:srgbClr val="000000"/>
                          </a:solidFill>
                          <a:latin typeface="Microsoft YaHei" panose="020B0503020204020204" pitchFamily="34" charset="-122"/>
                          <a:ea typeface="Microsoft YaHei" panose="020B0503020204020204" pitchFamily="34" charset="-122"/>
                        </a:rPr>
                        <a:t>、授課教師姓名：</a:t>
                      </a:r>
                      <a:r>
                        <a:rPr lang="en-US" altLang="zh-TW" sz="1600" dirty="0">
                          <a:solidFill>
                            <a:srgbClr val="000000"/>
                          </a:solidFill>
                          <a:latin typeface="Microsoft YaHei" panose="020B0503020204020204" pitchFamily="34" charset="-122"/>
                          <a:ea typeface="Microsoft YaHei" panose="020B0503020204020204" pitchFamily="34" charset="-122"/>
                        </a:rPr>
                        <a:t>_____</a:t>
                      </a:r>
                      <a:r>
                        <a:rPr lang="zh-TW" altLang="en-US" sz="1600" u="sng" dirty="0">
                          <a:solidFill>
                            <a:schemeClr val="tx1"/>
                          </a:solidFill>
                          <a:latin typeface="Microsoft YaHei" panose="020B0503020204020204" pitchFamily="34" charset="-122"/>
                          <a:ea typeface="Microsoft YaHei" panose="020B0503020204020204" pitchFamily="34" charset="-122"/>
                        </a:rPr>
                        <a:t>　　</a:t>
                      </a:r>
                      <a:r>
                        <a:rPr lang="zh-TW" altLang="en-US" sz="1600" dirty="0">
                          <a:solidFill>
                            <a:srgbClr val="000000"/>
                          </a:solidFill>
                          <a:latin typeface="Microsoft YaHei" panose="020B0503020204020204" pitchFamily="34" charset="-122"/>
                          <a:ea typeface="Microsoft YaHei" panose="020B0503020204020204" pitchFamily="34" charset="-122"/>
                        </a:rPr>
                        <a:t>　　　　　</a:t>
                      </a:r>
                    </a:p>
                  </a:txBody>
                  <a:tcPr marL="87375" marR="87375" marT="43680" marB="4368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grpSp>
        <p:nvGrpSpPr>
          <p:cNvPr id="28" name="群組 27">
            <a:extLst>
              <a:ext uri="{FF2B5EF4-FFF2-40B4-BE49-F238E27FC236}">
                <a16:creationId xmlns:a16="http://schemas.microsoft.com/office/drawing/2014/main" xmlns="" id="{8AF1468C-7F36-45D3-B442-F10C14828CA6}"/>
              </a:ext>
            </a:extLst>
          </p:cNvPr>
          <p:cNvGrpSpPr/>
          <p:nvPr/>
        </p:nvGrpSpPr>
        <p:grpSpPr>
          <a:xfrm>
            <a:off x="868236" y="1632647"/>
            <a:ext cx="6688504" cy="1180772"/>
            <a:chOff x="888345" y="1439247"/>
            <a:chExt cx="6688504" cy="1180772"/>
          </a:xfrm>
        </p:grpSpPr>
        <p:sp>
          <p:nvSpPr>
            <p:cNvPr id="29" name="Shape 661">
              <a:extLst>
                <a:ext uri="{FF2B5EF4-FFF2-40B4-BE49-F238E27FC236}">
                  <a16:creationId xmlns:a16="http://schemas.microsoft.com/office/drawing/2014/main" xmlns="" id="{03EF3741-10BC-4EA1-BB03-3C7C0FC72AE6}"/>
                </a:ext>
              </a:extLst>
            </p:cNvPr>
            <p:cNvSpPr txBox="1">
              <a:spLocks/>
            </p:cNvSpPr>
            <p:nvPr/>
          </p:nvSpPr>
          <p:spPr>
            <a:xfrm>
              <a:off x="888345" y="1439247"/>
              <a:ext cx="6688504" cy="660106"/>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之內容</a:t>
              </a:r>
              <a:r>
                <a:rPr lang="en-US" altLang="zh-TW" sz="3200" b="1" dirty="0">
                  <a:solidFill>
                    <a:srgbClr val="CC6600"/>
                  </a:solidFill>
                  <a:latin typeface="Microsoft YaHei" pitchFamily="34" charset="-122"/>
                  <a:ea typeface="Microsoft YaHei" pitchFamily="34" charset="-122"/>
                </a:rPr>
                <a:t>-40</a:t>
              </a:r>
              <a:endParaRPr lang="zh-TW" altLang="en-US" sz="3200" b="1" dirty="0">
                <a:solidFill>
                  <a:srgbClr val="CC6600"/>
                </a:solidFill>
                <a:latin typeface="Microsoft YaHei" pitchFamily="34" charset="-122"/>
                <a:ea typeface="Microsoft YaHei" pitchFamily="34" charset="-122"/>
              </a:endParaRPr>
            </a:p>
          </p:txBody>
        </p:sp>
        <p:sp>
          <p:nvSpPr>
            <p:cNvPr id="30" name="Shape 662">
              <a:extLst>
                <a:ext uri="{FF2B5EF4-FFF2-40B4-BE49-F238E27FC236}">
                  <a16:creationId xmlns:a16="http://schemas.microsoft.com/office/drawing/2014/main" xmlns="" id="{01CFDDF4-E196-43E5-A90F-A1F4AB32DAE3}"/>
                </a:ext>
              </a:extLst>
            </p:cNvPr>
            <p:cNvSpPr txBox="1">
              <a:spLocks/>
            </p:cNvSpPr>
            <p:nvPr/>
          </p:nvSpPr>
          <p:spPr>
            <a:xfrm>
              <a:off x="902702" y="2028715"/>
              <a:ext cx="4362265" cy="59130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zh-TW" altLang="en-US" b="1" u="sng" dirty="0">
                  <a:solidFill>
                    <a:srgbClr val="725116"/>
                  </a:solidFill>
                  <a:latin typeface="Microsoft YaHei" panose="020B0503020204020204" pitchFamily="34" charset="-122"/>
                  <a:ea typeface="Microsoft YaHei" panose="020B0503020204020204" pitchFamily="34" charset="-122"/>
                </a:rPr>
                <a:t>表</a:t>
              </a:r>
              <a:r>
                <a:rPr lang="en-US" altLang="zh-TW" b="1" u="sng" dirty="0">
                  <a:solidFill>
                    <a:srgbClr val="725116"/>
                  </a:solidFill>
                  <a:latin typeface="Microsoft YaHei" panose="020B0503020204020204" pitchFamily="34" charset="-122"/>
                  <a:ea typeface="Microsoft YaHei" panose="020B0503020204020204" pitchFamily="34" charset="-122"/>
                </a:rPr>
                <a:t>D</a:t>
              </a:r>
              <a:r>
                <a:rPr lang="zh-TW" altLang="en-US" b="1" u="sng" dirty="0">
                  <a:solidFill>
                    <a:srgbClr val="725116"/>
                  </a:solidFill>
                  <a:latin typeface="Microsoft YaHei" panose="020B0503020204020204" pitchFamily="34" charset="-122"/>
                  <a:ea typeface="Microsoft YaHei" panose="020B0503020204020204" pitchFamily="34" charset="-122"/>
                </a:rPr>
                <a:t>、技藝教育專案編班</a:t>
              </a:r>
              <a:endParaRPr lang="en-US" altLang="zh-TW" b="1" u="sng" dirty="0">
                <a:solidFill>
                  <a:srgbClr val="725116"/>
                </a:solidFill>
                <a:latin typeface="Microsoft YaHei" panose="020B0503020204020204" pitchFamily="34" charset="-122"/>
                <a:ea typeface="Microsoft YaHei" panose="020B0503020204020204" pitchFamily="34" charset="-122"/>
              </a:endParaRPr>
            </a:p>
          </p:txBody>
        </p:sp>
      </p:grpSp>
      <p:sp>
        <p:nvSpPr>
          <p:cNvPr id="10" name="矩形 9">
            <a:extLst>
              <a:ext uri="{FF2B5EF4-FFF2-40B4-BE49-F238E27FC236}">
                <a16:creationId xmlns:a16="http://schemas.microsoft.com/office/drawing/2014/main" xmlns="" id="{E2F7C6F9-2A36-4444-823B-D9A9EBED99B0}"/>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1" name="直接连接符 56">
            <a:extLst>
              <a:ext uri="{FF2B5EF4-FFF2-40B4-BE49-F238E27FC236}">
                <a16:creationId xmlns:a16="http://schemas.microsoft.com/office/drawing/2014/main" xmlns="" id="{551C168D-CE68-44DC-AB84-761A2459F694}"/>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文字方塊 11">
            <a:extLst>
              <a:ext uri="{FF2B5EF4-FFF2-40B4-BE49-F238E27FC236}">
                <a16:creationId xmlns:a16="http://schemas.microsoft.com/office/drawing/2014/main" xmlns="" id="{F55A6934-BE40-4F1D-878E-79CD023B473B}"/>
              </a:ext>
            </a:extLst>
          </p:cNvPr>
          <p:cNvSpPr txBox="1"/>
          <p:nvPr/>
        </p:nvSpPr>
        <p:spPr>
          <a:xfrm>
            <a:off x="2053088" y="517860"/>
            <a:ext cx="4943135"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Tree>
    <p:extLst>
      <p:ext uri="{BB962C8B-B14F-4D97-AF65-F5344CB8AC3E}">
        <p14:creationId xmlns:p14="http://schemas.microsoft.com/office/powerpoint/2010/main" val="34504927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6" name="Shape 141">
            <a:extLst>
              <a:ext uri="{FF2B5EF4-FFF2-40B4-BE49-F238E27FC236}">
                <a16:creationId xmlns:a16="http://schemas.microsoft.com/office/drawing/2014/main" xmlns="" id="{573DA083-0155-4561-927E-19ACC0FCF6A0}"/>
              </a:ext>
            </a:extLst>
          </p:cNvPr>
          <p:cNvSpPr/>
          <p:nvPr/>
        </p:nvSpPr>
        <p:spPr>
          <a:xfrm>
            <a:off x="3760926" y="1283667"/>
            <a:ext cx="1537965" cy="1528669"/>
          </a:xfrm>
          <a:prstGeom prst="rect">
            <a:avLst/>
          </a:prstGeom>
          <a:noFill/>
          <a:ln>
            <a:noFill/>
          </a:ln>
        </p:spPr>
        <p:txBody>
          <a:bodyPr lIns="91425" tIns="91425" rIns="91425" bIns="91425" anchor="ctr" anchorCtr="0">
            <a:noAutofit/>
          </a:bodyPr>
          <a:lstStyle/>
          <a:p>
            <a:pPr lvl="0" algn="ctr">
              <a:spcBef>
                <a:spcPts val="0"/>
              </a:spcBef>
              <a:buNone/>
            </a:pPr>
            <a:r>
              <a:rPr lang="en-US" altLang="zh-TW" sz="8000" b="1" dirty="0">
                <a:solidFill>
                  <a:srgbClr val="028D94"/>
                </a:solidFill>
                <a:latin typeface="Microsoft YaHei" panose="020B0503020204020204" pitchFamily="34" charset="-122"/>
                <a:ea typeface="Microsoft YaHei" panose="020B0503020204020204" pitchFamily="34" charset="-122"/>
              </a:rPr>
              <a:t>03</a:t>
            </a:r>
            <a:endParaRPr sz="8000" b="1" dirty="0">
              <a:solidFill>
                <a:srgbClr val="028D94"/>
              </a:solidFill>
              <a:latin typeface="Microsoft YaHei" panose="020B0503020204020204" pitchFamily="34" charset="-122"/>
              <a:ea typeface="Microsoft YaHei" panose="020B0503020204020204" pitchFamily="34" charset="-122"/>
            </a:endParaRPr>
          </a:p>
        </p:txBody>
      </p:sp>
      <p:sp>
        <p:nvSpPr>
          <p:cNvPr id="34" name="文本框 216">
            <a:extLst>
              <a:ext uri="{FF2B5EF4-FFF2-40B4-BE49-F238E27FC236}">
                <a16:creationId xmlns:a16="http://schemas.microsoft.com/office/drawing/2014/main" xmlns="" id="{F82617F3-E503-4D76-85BA-0C3F41CB5493}"/>
              </a:ext>
            </a:extLst>
          </p:cNvPr>
          <p:cNvSpPr txBox="1">
            <a:spLocks noChangeArrowheads="1"/>
          </p:cNvSpPr>
          <p:nvPr/>
        </p:nvSpPr>
        <p:spPr bwMode="auto">
          <a:xfrm>
            <a:off x="2689241" y="2573198"/>
            <a:ext cx="38323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微软雅黑 Light" pitchFamily="34" charset="-122"/>
                <a:ea typeface="微软雅黑 Light" pitchFamily="34" charset="-122"/>
              </a:defRPr>
            </a:lvl1pPr>
            <a:lvl2pPr marL="742950" indent="-285750">
              <a:lnSpc>
                <a:spcPct val="90000"/>
              </a:lnSpc>
              <a:spcBef>
                <a:spcPts val="500"/>
              </a:spcBef>
              <a:buFont typeface="Arial" charset="0"/>
              <a:buChar char="•"/>
              <a:defRPr sz="2400">
                <a:solidFill>
                  <a:schemeClr val="tx1"/>
                </a:solidFill>
                <a:latin typeface="微软雅黑 Light" pitchFamily="34" charset="-122"/>
                <a:ea typeface="微软雅黑 Light" pitchFamily="34" charset="-122"/>
              </a:defRPr>
            </a:lvl2pPr>
            <a:lvl3pPr marL="1143000" indent="-228600">
              <a:lnSpc>
                <a:spcPct val="90000"/>
              </a:lnSpc>
              <a:spcBef>
                <a:spcPts val="500"/>
              </a:spcBef>
              <a:buFont typeface="Arial" charset="0"/>
              <a:buChar char="•"/>
              <a:defRPr sz="2000">
                <a:solidFill>
                  <a:schemeClr val="tx1"/>
                </a:solidFill>
                <a:latin typeface="微软雅黑 Light" pitchFamily="34" charset="-122"/>
                <a:ea typeface="微软雅黑 Light" pitchFamily="34" charset="-122"/>
              </a:defRPr>
            </a:lvl3pPr>
            <a:lvl4pPr marL="16002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4pPr>
            <a:lvl5pPr marL="20574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9pPr>
          </a:lstStyle>
          <a:p>
            <a:pPr algn="ctr" eaLnBrk="1" hangingPunct="1">
              <a:lnSpc>
                <a:spcPct val="100000"/>
              </a:lnSpc>
              <a:spcBef>
                <a:spcPct val="0"/>
              </a:spcBef>
              <a:buFontTx/>
              <a:buNone/>
            </a:pPr>
            <a:r>
              <a:rPr lang="zh-TW" altLang="en-US" sz="4400" b="1" dirty="0" smtClean="0">
                <a:solidFill>
                  <a:srgbClr val="028D94"/>
                </a:solidFill>
                <a:latin typeface="Microsoft YaHei" panose="020B0503020204020204" pitchFamily="34" charset="-122"/>
                <a:ea typeface="Microsoft YaHei" panose="020B0503020204020204" pitchFamily="34" charset="-122"/>
              </a:rPr>
              <a:t>諮詢輔導</a:t>
            </a:r>
            <a:endParaRPr lang="en-US" altLang="zh-TW" sz="4400" b="1" dirty="0">
              <a:solidFill>
                <a:srgbClr val="028D94"/>
              </a:solidFill>
              <a:latin typeface="Microsoft YaHei" panose="020B0503020204020204" pitchFamily="34" charset="-122"/>
              <a:ea typeface="Microsoft YaHei" panose="020B0503020204020204" pitchFamily="34" charset="-122"/>
            </a:endParaRPr>
          </a:p>
          <a:p>
            <a:pPr algn="ctr" eaLnBrk="1" hangingPunct="1">
              <a:lnSpc>
                <a:spcPct val="100000"/>
              </a:lnSpc>
              <a:spcBef>
                <a:spcPct val="0"/>
              </a:spcBef>
              <a:buFontTx/>
              <a:buNone/>
            </a:pPr>
            <a:r>
              <a:rPr lang="zh-TW" altLang="en-US" sz="4400" b="1" dirty="0">
                <a:solidFill>
                  <a:srgbClr val="028D94"/>
                </a:solidFill>
                <a:latin typeface="Microsoft YaHei" panose="020B0503020204020204" pitchFamily="34" charset="-122"/>
                <a:ea typeface="Microsoft YaHei" panose="020B0503020204020204" pitchFamily="34" charset="-122"/>
                <a:sym typeface="微软雅黑" panose="020B0503020204020204" pitchFamily="34" charset="-122"/>
              </a:rPr>
              <a:t>之規劃與運作</a:t>
            </a:r>
            <a:endParaRPr lang="zh-CN" altLang="en-US" sz="4400" b="1" dirty="0">
              <a:solidFill>
                <a:srgbClr val="028D94"/>
              </a:solidFill>
              <a:latin typeface="Microsoft YaHei" panose="020B0503020204020204" pitchFamily="34" charset="-122"/>
              <a:ea typeface="Microsoft YaHei"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7107531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xmlns="" id="{757A3BE8-0C09-4C83-BFCB-86DC35928D76}"/>
              </a:ext>
            </a:extLst>
          </p:cNvPr>
          <p:cNvGrpSpPr/>
          <p:nvPr/>
        </p:nvGrpSpPr>
        <p:grpSpPr>
          <a:xfrm>
            <a:off x="1733909" y="517539"/>
            <a:ext cx="6966538" cy="584775"/>
            <a:chOff x="1012510" y="510715"/>
            <a:chExt cx="7708409" cy="584775"/>
          </a:xfrm>
        </p:grpSpPr>
        <p:sp>
          <p:nvSpPr>
            <p:cNvPr id="49" name="文字方塊 48">
              <a:extLst>
                <a:ext uri="{FF2B5EF4-FFF2-40B4-BE49-F238E27FC236}">
                  <a16:creationId xmlns:a16="http://schemas.microsoft.com/office/drawing/2014/main" xmlns="" id="{39FA8E2F-1106-4714-B7C9-45E4ED0882CE}"/>
                </a:ext>
              </a:extLst>
            </p:cNvPr>
            <p:cNvSpPr txBox="1"/>
            <p:nvPr/>
          </p:nvSpPr>
          <p:spPr>
            <a:xfrm>
              <a:off x="1012510" y="510715"/>
              <a:ext cx="5740347" cy="584775"/>
            </a:xfrm>
            <a:prstGeom prst="rect">
              <a:avLst/>
            </a:prstGeom>
            <a:noFill/>
          </p:spPr>
          <p:txBody>
            <a:bodyPr wrap="square" rtlCol="0">
              <a:spAutoFit/>
            </a:bodyPr>
            <a:lstStyle/>
            <a:p>
              <a:pPr algn="r"/>
              <a:r>
                <a:rPr lang="zh-TW" altLang="en-US" sz="3200" b="1" dirty="0" smtClean="0">
                  <a:solidFill>
                    <a:srgbClr val="028D94"/>
                  </a:solidFill>
                  <a:latin typeface="Microsoft YaHei" pitchFamily="34" charset="-122"/>
                  <a:ea typeface="Microsoft YaHei" pitchFamily="34" charset="-122"/>
                </a:rPr>
                <a:t>諮詢輔導之</a:t>
              </a:r>
              <a:r>
                <a:rPr lang="zh-TW" altLang="en-US" sz="3200" b="1" dirty="0">
                  <a:solidFill>
                    <a:srgbClr val="028D94"/>
                  </a:solidFill>
                  <a:latin typeface="Microsoft YaHei" pitchFamily="34" charset="-122"/>
                  <a:ea typeface="Microsoft YaHei" pitchFamily="34" charset="-122"/>
                </a:rPr>
                <a:t>規劃與運作</a:t>
              </a:r>
            </a:p>
          </p:txBody>
        </p:sp>
        <p:sp>
          <p:nvSpPr>
            <p:cNvPr id="50" name="矩形 49">
              <a:extLst>
                <a:ext uri="{FF2B5EF4-FFF2-40B4-BE49-F238E27FC236}">
                  <a16:creationId xmlns:a16="http://schemas.microsoft.com/office/drawing/2014/main" xmlns="" id="{8FD184D3-DA09-4B60-9D12-5A0F0BF54539}"/>
                </a:ext>
              </a:extLst>
            </p:cNvPr>
            <p:cNvSpPr/>
            <p:nvPr/>
          </p:nvSpPr>
          <p:spPr bwMode="auto">
            <a:xfrm>
              <a:off x="1450457" y="569388"/>
              <a:ext cx="401638" cy="461962"/>
            </a:xfrm>
            <a:prstGeom prst="rect">
              <a:avLst/>
            </a:prstGeom>
            <a:solidFill>
              <a:srgbClr val="028D94"/>
            </a:solidFill>
            <a:ln>
              <a:solidFill>
                <a:srgbClr val="028D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51" name="直接连接符 56">
              <a:extLst>
                <a:ext uri="{FF2B5EF4-FFF2-40B4-BE49-F238E27FC236}">
                  <a16:creationId xmlns:a16="http://schemas.microsoft.com/office/drawing/2014/main" xmlns="" id="{F6C68119-AA57-4E2A-9E0E-792A08FD3A75}"/>
                </a:ext>
              </a:extLst>
            </p:cNvPr>
            <p:cNvCxnSpPr>
              <a:cxnSpLocks/>
            </p:cNvCxnSpPr>
            <p:nvPr/>
          </p:nvCxnSpPr>
          <p:spPr>
            <a:xfrm>
              <a:off x="1919290" y="1041778"/>
              <a:ext cx="680162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1" name="Shape 662">
            <a:extLst>
              <a:ext uri="{FF2B5EF4-FFF2-40B4-BE49-F238E27FC236}">
                <a16:creationId xmlns:a16="http://schemas.microsoft.com/office/drawing/2014/main" xmlns="" id="{6D99829A-5656-4661-9A97-79E8374877D8}"/>
              </a:ext>
            </a:extLst>
          </p:cNvPr>
          <p:cNvSpPr txBox="1">
            <a:spLocks/>
          </p:cNvSpPr>
          <p:nvPr/>
        </p:nvSpPr>
        <p:spPr>
          <a:xfrm>
            <a:off x="384670" y="2487467"/>
            <a:ext cx="8225488" cy="3601765"/>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2925" indent="-542925">
              <a:lnSpc>
                <a:spcPts val="3600"/>
              </a:lnSpc>
              <a:buSzPct val="140000"/>
              <a:buBlip>
                <a:blip r:embed="rId2"/>
              </a:buBlip>
            </a:pPr>
            <a:r>
              <a:rPr lang="zh-TW" altLang="en-US" dirty="0">
                <a:latin typeface="Microsoft YaHei" panose="020B0503020204020204" pitchFamily="34" charset="-122"/>
                <a:ea typeface="Microsoft YaHei" panose="020B0503020204020204" pitchFamily="34" charset="-122"/>
              </a:rPr>
              <a:t>瞭解國民中學生涯發展教育及技藝教育</a:t>
            </a:r>
            <a:r>
              <a:rPr lang="zh-TW" altLang="en-US" dirty="0">
                <a:solidFill>
                  <a:srgbClr val="0070C0"/>
                </a:solidFill>
                <a:latin typeface="Microsoft YaHei" panose="020B0503020204020204" pitchFamily="34" charset="-122"/>
                <a:ea typeface="Microsoft YaHei" panose="020B0503020204020204" pitchFamily="34" charset="-122"/>
              </a:rPr>
              <a:t>實施現況</a:t>
            </a:r>
            <a:r>
              <a:rPr lang="zh-TW" altLang="en-US" dirty="0">
                <a:latin typeface="Microsoft YaHei" pitchFamily="34" charset="-122"/>
                <a:ea typeface="Microsoft YaHei" pitchFamily="34" charset="-122"/>
              </a:rPr>
              <a:t>。</a:t>
            </a:r>
          </a:p>
          <a:p>
            <a:pPr marL="542925" indent="-542925">
              <a:lnSpc>
                <a:spcPts val="3600"/>
              </a:lnSpc>
              <a:spcBef>
                <a:spcPts val="3000"/>
              </a:spcBef>
              <a:buSzPct val="140000"/>
              <a:buBlip>
                <a:blip r:embed="rId2"/>
              </a:buBlip>
            </a:pPr>
            <a:r>
              <a:rPr lang="zh-TW" altLang="en-US" dirty="0">
                <a:latin typeface="Microsoft YaHei" pitchFamily="34" charset="-122"/>
                <a:ea typeface="Microsoft YaHei" pitchFamily="34" charset="-122"/>
              </a:rPr>
              <a:t>蒐集國民中學生涯發展教育及技藝教育績優表現及相關實施困難與需求，以</a:t>
            </a:r>
            <a:r>
              <a:rPr lang="zh-TW" altLang="en-US" dirty="0">
                <a:solidFill>
                  <a:srgbClr val="0070C0"/>
                </a:solidFill>
                <a:latin typeface="Microsoft YaHei" panose="020B0503020204020204" pitchFamily="34" charset="-122"/>
                <a:ea typeface="Microsoft YaHei" panose="020B0503020204020204" pitchFamily="34" charset="-122"/>
              </a:rPr>
              <a:t>促進分享交流</a:t>
            </a:r>
            <a:r>
              <a:rPr lang="zh-TW" altLang="en-US" dirty="0">
                <a:latin typeface="Microsoft YaHei" pitchFamily="34" charset="-122"/>
                <a:ea typeface="Microsoft YaHei" pitchFamily="34" charset="-122"/>
              </a:rPr>
              <a:t>。</a:t>
            </a:r>
          </a:p>
          <a:p>
            <a:pPr marL="542925" indent="-542925">
              <a:lnSpc>
                <a:spcPts val="3600"/>
              </a:lnSpc>
              <a:spcBef>
                <a:spcPts val="3000"/>
              </a:spcBef>
              <a:buSzPct val="140000"/>
              <a:buBlip>
                <a:blip r:embed="rId2"/>
              </a:buBlip>
            </a:pPr>
            <a:r>
              <a:rPr lang="zh-TW" altLang="en-US" dirty="0">
                <a:latin typeface="Microsoft YaHei" pitchFamily="34" charset="-122"/>
                <a:ea typeface="Microsoft YaHei" pitchFamily="34" charset="-122"/>
              </a:rPr>
              <a:t>提供國民中學生涯發展教育及技藝教育</a:t>
            </a:r>
            <a:r>
              <a:rPr lang="zh-TW" altLang="en-US" dirty="0">
                <a:solidFill>
                  <a:srgbClr val="0070C0"/>
                </a:solidFill>
                <a:latin typeface="Microsoft YaHei" panose="020B0503020204020204" pitchFamily="34" charset="-122"/>
                <a:ea typeface="Microsoft YaHei" panose="020B0503020204020204" pitchFamily="34" charset="-122"/>
              </a:rPr>
              <a:t>相關實務諮詢和建議。</a:t>
            </a:r>
          </a:p>
          <a:p>
            <a:pPr>
              <a:lnSpc>
                <a:spcPts val="2400"/>
              </a:lnSpc>
              <a:buFont typeface="Arial" panose="020B0604020202020204" pitchFamily="34" charset="0"/>
              <a:buNone/>
            </a:pPr>
            <a:endParaRPr lang="zh-TW" altLang="en-US" dirty="0">
              <a:latin typeface="Microsoft YaHei" pitchFamily="34" charset="-122"/>
              <a:ea typeface="Microsoft YaHei" pitchFamily="34" charset="-122"/>
            </a:endParaRPr>
          </a:p>
        </p:txBody>
      </p:sp>
      <p:sp>
        <p:nvSpPr>
          <p:cNvPr id="2" name="Shape 661">
            <a:extLst>
              <a:ext uri="{FF2B5EF4-FFF2-40B4-BE49-F238E27FC236}">
                <a16:creationId xmlns:a16="http://schemas.microsoft.com/office/drawing/2014/main" xmlns="" id="{65E8125B-908C-49F6-AA80-9868686BF9EB}"/>
              </a:ext>
            </a:extLst>
          </p:cNvPr>
          <p:cNvSpPr txBox="1">
            <a:spLocks/>
          </p:cNvSpPr>
          <p:nvPr/>
        </p:nvSpPr>
        <p:spPr>
          <a:xfrm>
            <a:off x="1879552" y="1457720"/>
            <a:ext cx="5297626" cy="857400"/>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028D94"/>
                </a:solidFill>
                <a:latin typeface="Microsoft YaHei" panose="020B0503020204020204" pitchFamily="34" charset="-122"/>
                <a:ea typeface="Microsoft YaHei" panose="020B0503020204020204" pitchFamily="34" charset="-122"/>
              </a:rPr>
              <a:t>諮詢輔導之</a:t>
            </a:r>
            <a:r>
              <a:rPr lang="zh-TW" altLang="en-US" sz="3200" b="1" dirty="0">
                <a:solidFill>
                  <a:srgbClr val="028D94"/>
                </a:solidFill>
                <a:latin typeface="Microsoft YaHei" panose="020B0503020204020204" pitchFamily="34" charset="-122"/>
                <a:ea typeface="Microsoft YaHei" panose="020B0503020204020204" pitchFamily="34" charset="-122"/>
              </a:rPr>
              <a:t>目的</a:t>
            </a:r>
          </a:p>
        </p:txBody>
      </p:sp>
    </p:spTree>
    <p:extLst>
      <p:ext uri="{BB962C8B-B14F-4D97-AF65-F5344CB8AC3E}">
        <p14:creationId xmlns:p14="http://schemas.microsoft.com/office/powerpoint/2010/main" val="41506371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xmlns="" id="{21A650DF-779A-4F85-9532-04515C15593F}"/>
              </a:ext>
            </a:extLst>
          </p:cNvPr>
          <p:cNvSpPr/>
          <p:nvPr/>
        </p:nvSpPr>
        <p:spPr>
          <a:xfrm>
            <a:off x="2594306" y="4045961"/>
            <a:ext cx="2014407" cy="2554545"/>
          </a:xfrm>
          <a:prstGeom prst="rect">
            <a:avLst/>
          </a:prstGeom>
        </p:spPr>
        <p:txBody>
          <a:bodyPr wrap="square">
            <a:spAutoFit/>
          </a:bodyPr>
          <a:lstStyle/>
          <a:p>
            <a:pPr marL="342900" indent="-342900">
              <a:buClr>
                <a:srgbClr val="FFC000"/>
              </a:buClr>
              <a:buFont typeface="Wingdings" pitchFamily="2" charset="2"/>
              <a:buChar char="u"/>
            </a:pPr>
            <a:r>
              <a:rPr lang="zh-TW" altLang="en-US" sz="2000" dirty="0">
                <a:solidFill>
                  <a:schemeClr val="tx1"/>
                </a:solidFill>
                <a:latin typeface="Microsoft YaHei" panose="020B0503020204020204" pitchFamily="34" charset="-122"/>
                <a:ea typeface="Microsoft YaHei" panose="020B0503020204020204" pitchFamily="34" charset="-122"/>
                <a:cs typeface="Neuton"/>
                <a:sym typeface="Neuton"/>
              </a:rPr>
              <a:t>受訪學校</a:t>
            </a:r>
            <a:r>
              <a:rPr lang="zh-TW" altLang="en-US" sz="2000" dirty="0" smtClean="0">
                <a:solidFill>
                  <a:schemeClr val="tx1"/>
                </a:solidFill>
                <a:latin typeface="Microsoft YaHei" panose="020B0503020204020204" pitchFamily="34" charset="-122"/>
                <a:ea typeface="Microsoft YaHei" panose="020B0503020204020204" pitchFamily="34" charset="-122"/>
                <a:cs typeface="Neuton"/>
                <a:sym typeface="Neuton"/>
              </a:rPr>
              <a:t>依諮詢輔導表</a:t>
            </a:r>
            <a:r>
              <a:rPr lang="zh-TW" altLang="en-US" sz="2000" dirty="0">
                <a:solidFill>
                  <a:schemeClr val="tx1"/>
                </a:solidFill>
                <a:latin typeface="Microsoft YaHei" panose="020B0503020204020204" pitchFamily="34" charset="-122"/>
                <a:ea typeface="Microsoft YaHei" panose="020B0503020204020204" pitchFamily="34" charset="-122"/>
                <a:cs typeface="Neuton"/>
                <a:sym typeface="Neuton"/>
              </a:rPr>
              <a:t>所列工作項目內容、指標暨實際執行情況，扼要條列執行內容。</a:t>
            </a:r>
          </a:p>
        </p:txBody>
      </p:sp>
      <p:sp>
        <p:nvSpPr>
          <p:cNvPr id="27" name="矩形 26">
            <a:extLst>
              <a:ext uri="{FF2B5EF4-FFF2-40B4-BE49-F238E27FC236}">
                <a16:creationId xmlns:a16="http://schemas.microsoft.com/office/drawing/2014/main" xmlns="" id="{E79D6536-2E4E-4B72-A301-8B6088AE2258}"/>
              </a:ext>
            </a:extLst>
          </p:cNvPr>
          <p:cNvSpPr/>
          <p:nvPr/>
        </p:nvSpPr>
        <p:spPr>
          <a:xfrm>
            <a:off x="4835120" y="3778528"/>
            <a:ext cx="1665243" cy="2554545"/>
          </a:xfrm>
          <a:prstGeom prst="rect">
            <a:avLst/>
          </a:prstGeom>
        </p:spPr>
        <p:txBody>
          <a:bodyPr wrap="square">
            <a:spAutoFit/>
          </a:bodyPr>
          <a:lstStyle/>
          <a:p>
            <a:pPr marL="342900" lvl="0" indent="-342900">
              <a:buClr>
                <a:srgbClr val="FF6600"/>
              </a:buClr>
              <a:buFont typeface="Wingdings" pitchFamily="2" charset="2"/>
              <a:buChar char="u"/>
            </a:pPr>
            <a:r>
              <a:rPr lang="zh-TW" altLang="en-US" sz="2000" dirty="0">
                <a:solidFill>
                  <a:schemeClr val="tx1"/>
                </a:solidFill>
                <a:latin typeface="Microsoft YaHei" panose="020B0503020204020204" pitchFamily="34" charset="-122"/>
                <a:ea typeface="Microsoft YaHei" panose="020B0503020204020204" pitchFamily="34" charset="-122"/>
                <a:cs typeface="Neuton"/>
              </a:rPr>
              <a:t>委員依縣市政府</a:t>
            </a:r>
            <a:r>
              <a:rPr lang="zh-TW" altLang="en-US" sz="2000" dirty="0" smtClean="0">
                <a:solidFill>
                  <a:schemeClr val="tx1"/>
                </a:solidFill>
                <a:latin typeface="Microsoft YaHei" panose="020B0503020204020204" pitchFamily="34" charset="-122"/>
                <a:ea typeface="Microsoft YaHei" panose="020B0503020204020204" pitchFamily="34" charset="-122"/>
                <a:cs typeface="Neuton"/>
              </a:rPr>
              <a:t>排定諮詢輔導學校</a:t>
            </a:r>
            <a:r>
              <a:rPr lang="zh-TW" altLang="en-US" sz="2000" dirty="0">
                <a:solidFill>
                  <a:schemeClr val="tx1"/>
                </a:solidFill>
                <a:latin typeface="Microsoft YaHei" panose="020B0503020204020204" pitchFamily="34" charset="-122"/>
                <a:ea typeface="Microsoft YaHei" panose="020B0503020204020204" pitchFamily="34" charset="-122"/>
                <a:cs typeface="Neuton"/>
              </a:rPr>
              <a:t>及日期，進行轄內</a:t>
            </a:r>
            <a:r>
              <a:rPr lang="zh-TW" altLang="en-US" sz="2000" dirty="0" smtClean="0">
                <a:solidFill>
                  <a:schemeClr val="tx1"/>
                </a:solidFill>
                <a:latin typeface="Microsoft YaHei" panose="020B0503020204020204" pitchFamily="34" charset="-122"/>
                <a:ea typeface="Microsoft YaHei" panose="020B0503020204020204" pitchFamily="34" charset="-122"/>
                <a:cs typeface="Neuton"/>
              </a:rPr>
              <a:t>學校諮詢輔導工作</a:t>
            </a:r>
            <a:r>
              <a:rPr lang="zh-TW" altLang="en-US" sz="2000" dirty="0">
                <a:solidFill>
                  <a:schemeClr val="tx1"/>
                </a:solidFill>
                <a:latin typeface="Microsoft YaHei" panose="020B0503020204020204" pitchFamily="34" charset="-122"/>
                <a:ea typeface="Microsoft YaHei" panose="020B0503020204020204" pitchFamily="34" charset="-122"/>
                <a:cs typeface="Neuton"/>
              </a:rPr>
              <a:t>。</a:t>
            </a:r>
          </a:p>
        </p:txBody>
      </p:sp>
      <p:sp>
        <p:nvSpPr>
          <p:cNvPr id="28" name="矩形 27">
            <a:extLst>
              <a:ext uri="{FF2B5EF4-FFF2-40B4-BE49-F238E27FC236}">
                <a16:creationId xmlns:a16="http://schemas.microsoft.com/office/drawing/2014/main" xmlns="" id="{53988051-7087-4239-9DF3-3BC07AA02BA4}"/>
              </a:ext>
            </a:extLst>
          </p:cNvPr>
          <p:cNvSpPr/>
          <p:nvPr/>
        </p:nvSpPr>
        <p:spPr>
          <a:xfrm>
            <a:off x="6593223" y="3457183"/>
            <a:ext cx="1937500" cy="2862322"/>
          </a:xfrm>
          <a:prstGeom prst="rect">
            <a:avLst/>
          </a:prstGeom>
        </p:spPr>
        <p:txBody>
          <a:bodyPr wrap="square">
            <a:spAutoFit/>
          </a:bodyPr>
          <a:lstStyle/>
          <a:p>
            <a:pPr marL="342900" indent="-342900">
              <a:buClr>
                <a:schemeClr val="accent4"/>
              </a:buClr>
              <a:buFont typeface="Wingdings" pitchFamily="2" charset="2"/>
              <a:buChar char="u"/>
            </a:pPr>
            <a:r>
              <a:rPr lang="zh-TW" altLang="en-US" sz="2000" dirty="0">
                <a:solidFill>
                  <a:schemeClr val="tx1"/>
                </a:solidFill>
                <a:latin typeface="Microsoft YaHei" panose="020B0503020204020204" pitchFamily="34" charset="-122"/>
                <a:ea typeface="Microsoft YaHei" panose="020B0503020204020204" pitchFamily="34" charset="-122"/>
                <a:cs typeface="Neuton"/>
              </a:rPr>
              <a:t>委員針對本表所列工作指標檢視學校執行情況，並就學校執行之說明及相關佐證資料評核及建議。</a:t>
            </a:r>
          </a:p>
        </p:txBody>
      </p:sp>
      <p:sp>
        <p:nvSpPr>
          <p:cNvPr id="30" name="矩形 29">
            <a:extLst>
              <a:ext uri="{FF2B5EF4-FFF2-40B4-BE49-F238E27FC236}">
                <a16:creationId xmlns:a16="http://schemas.microsoft.com/office/drawing/2014/main" xmlns="" id="{8E20A0D6-F040-4983-A314-03BD6819D7B2}"/>
              </a:ext>
            </a:extLst>
          </p:cNvPr>
          <p:cNvSpPr/>
          <p:nvPr/>
        </p:nvSpPr>
        <p:spPr>
          <a:xfrm>
            <a:off x="428417" y="3569165"/>
            <a:ext cx="1999636" cy="2246769"/>
          </a:xfrm>
          <a:prstGeom prst="rect">
            <a:avLst/>
          </a:prstGeom>
        </p:spPr>
        <p:txBody>
          <a:bodyPr wrap="square">
            <a:spAutoFit/>
          </a:bodyPr>
          <a:lstStyle/>
          <a:p>
            <a:pPr marL="342900" indent="-342900">
              <a:buClr>
                <a:schemeClr val="accent1">
                  <a:lumMod val="75000"/>
                </a:schemeClr>
              </a:buClr>
              <a:buFont typeface="Wingdings" pitchFamily="2" charset="2"/>
              <a:buChar char="u"/>
            </a:pPr>
            <a:r>
              <a:rPr lang="zh-TW" altLang="en-US" sz="2000" dirty="0">
                <a:solidFill>
                  <a:schemeClr val="tx1"/>
                </a:solidFill>
                <a:latin typeface="Microsoft YaHei" panose="020B0503020204020204" pitchFamily="34" charset="-122"/>
                <a:ea typeface="Microsoft YaHei" panose="020B0503020204020204" pitchFamily="34" charset="-122"/>
                <a:cs typeface="Neuton"/>
                <a:sym typeface="Neuton"/>
              </a:rPr>
              <a:t>直轄市、縣（市）遴聘學校專才（須含人才庫人員）為</a:t>
            </a:r>
            <a:r>
              <a:rPr lang="zh-TW" altLang="en-US" sz="2000" dirty="0" smtClean="0">
                <a:solidFill>
                  <a:schemeClr val="tx1"/>
                </a:solidFill>
                <a:latin typeface="Microsoft YaHei" panose="020B0503020204020204" pitchFamily="34" charset="-122"/>
                <a:ea typeface="Microsoft YaHei" panose="020B0503020204020204" pitchFamily="34" charset="-122"/>
                <a:cs typeface="Neuton"/>
                <a:sym typeface="Neuton"/>
              </a:rPr>
              <a:t>縣市諮詢輔導委員</a:t>
            </a:r>
            <a:r>
              <a:rPr lang="zh-TW" altLang="en-US" sz="2000" dirty="0">
                <a:solidFill>
                  <a:schemeClr val="tx1"/>
                </a:solidFill>
                <a:latin typeface="Microsoft YaHei" panose="020B0503020204020204" pitchFamily="34" charset="-122"/>
                <a:ea typeface="Microsoft YaHei" panose="020B0503020204020204" pitchFamily="34" charset="-122"/>
                <a:cs typeface="Neuton"/>
                <a:sym typeface="Neuton"/>
              </a:rPr>
              <a:t>。</a:t>
            </a:r>
          </a:p>
        </p:txBody>
      </p:sp>
      <p:grpSp>
        <p:nvGrpSpPr>
          <p:cNvPr id="32" name="组合 72">
            <a:extLst>
              <a:ext uri="{FF2B5EF4-FFF2-40B4-BE49-F238E27FC236}">
                <a16:creationId xmlns:a16="http://schemas.microsoft.com/office/drawing/2014/main" xmlns="" id="{BE869E31-EE50-49D6-B4D9-682844E797CD}"/>
              </a:ext>
            </a:extLst>
          </p:cNvPr>
          <p:cNvGrpSpPr>
            <a:grpSpLocks/>
          </p:cNvGrpSpPr>
          <p:nvPr/>
        </p:nvGrpSpPr>
        <p:grpSpPr bwMode="auto">
          <a:xfrm>
            <a:off x="785123" y="1697478"/>
            <a:ext cx="7495527" cy="2283148"/>
            <a:chOff x="1567998" y="894805"/>
            <a:chExt cx="9029701" cy="4029076"/>
          </a:xfrm>
        </p:grpSpPr>
        <p:grpSp>
          <p:nvGrpSpPr>
            <p:cNvPr id="37" name="组合 5">
              <a:extLst>
                <a:ext uri="{FF2B5EF4-FFF2-40B4-BE49-F238E27FC236}">
                  <a16:creationId xmlns:a16="http://schemas.microsoft.com/office/drawing/2014/main" xmlns="" id="{73F3C500-79ED-48B0-AC83-890C432A6574}"/>
                </a:ext>
              </a:extLst>
            </p:cNvPr>
            <p:cNvGrpSpPr>
              <a:grpSpLocks/>
            </p:cNvGrpSpPr>
            <p:nvPr/>
          </p:nvGrpSpPr>
          <p:grpSpPr bwMode="auto">
            <a:xfrm>
              <a:off x="1567998" y="894805"/>
              <a:ext cx="9029701" cy="4029076"/>
              <a:chOff x="1581150" y="1414463"/>
              <a:chExt cx="9029701" cy="4029076"/>
            </a:xfrm>
          </p:grpSpPr>
          <p:sp>
            <p:nvSpPr>
              <p:cNvPr id="53" name="Oval 5">
                <a:extLst>
                  <a:ext uri="{FF2B5EF4-FFF2-40B4-BE49-F238E27FC236}">
                    <a16:creationId xmlns:a16="http://schemas.microsoft.com/office/drawing/2014/main" xmlns="" id="{038C082F-DA0A-44C8-992C-8839577056D9}"/>
                  </a:ext>
                </a:extLst>
              </p:cNvPr>
              <p:cNvSpPr>
                <a:spLocks noChangeArrowheads="1"/>
              </p:cNvSpPr>
              <p:nvPr/>
            </p:nvSpPr>
            <p:spPr bwMode="auto">
              <a:xfrm>
                <a:off x="8793164" y="2528888"/>
                <a:ext cx="1817687" cy="181610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54" name="Freeform 6">
                <a:extLst>
                  <a:ext uri="{FF2B5EF4-FFF2-40B4-BE49-F238E27FC236}">
                    <a16:creationId xmlns:a16="http://schemas.microsoft.com/office/drawing/2014/main" xmlns="" id="{E6E77C9C-EB76-4405-AFDB-FE15753CD86A}"/>
                  </a:ext>
                </a:extLst>
              </p:cNvPr>
              <p:cNvSpPr>
                <a:spLocks/>
              </p:cNvSpPr>
              <p:nvPr/>
            </p:nvSpPr>
            <p:spPr bwMode="auto">
              <a:xfrm>
                <a:off x="8113714" y="2287588"/>
                <a:ext cx="1330325" cy="1500188"/>
              </a:xfrm>
              <a:custGeom>
                <a:avLst/>
                <a:gdLst>
                  <a:gd name="T0" fmla="*/ 354 w 354"/>
                  <a:gd name="T1" fmla="*/ 74 h 399"/>
                  <a:gd name="T2" fmla="*/ 175 w 354"/>
                  <a:gd name="T3" fmla="*/ 0 h 399"/>
                  <a:gd name="T4" fmla="*/ 0 w 354"/>
                  <a:gd name="T5" fmla="*/ 333 h 399"/>
                  <a:gd name="T6" fmla="*/ 200 w 354"/>
                  <a:gd name="T7" fmla="*/ 399 h 399"/>
                  <a:gd name="T8" fmla="*/ 354 w 354"/>
                  <a:gd name="T9" fmla="*/ 74 h 399"/>
                </a:gdLst>
                <a:ahLst/>
                <a:cxnLst>
                  <a:cxn ang="0">
                    <a:pos x="T0" y="T1"/>
                  </a:cxn>
                  <a:cxn ang="0">
                    <a:pos x="T2" y="T3"/>
                  </a:cxn>
                  <a:cxn ang="0">
                    <a:pos x="T4" y="T5"/>
                  </a:cxn>
                  <a:cxn ang="0">
                    <a:pos x="T6" y="T7"/>
                  </a:cxn>
                  <a:cxn ang="0">
                    <a:pos x="T8" y="T9"/>
                  </a:cxn>
                </a:cxnLst>
                <a:rect l="0" t="0" r="r" b="b"/>
                <a:pathLst>
                  <a:path w="354" h="399">
                    <a:moveTo>
                      <a:pt x="354" y="74"/>
                    </a:moveTo>
                    <a:cubicBezTo>
                      <a:pt x="354" y="74"/>
                      <a:pt x="217" y="128"/>
                      <a:pt x="175" y="0"/>
                    </a:cubicBezTo>
                    <a:cubicBezTo>
                      <a:pt x="0" y="333"/>
                      <a:pt x="0" y="333"/>
                      <a:pt x="0" y="333"/>
                    </a:cubicBezTo>
                    <a:cubicBezTo>
                      <a:pt x="0" y="333"/>
                      <a:pt x="132" y="270"/>
                      <a:pt x="200" y="399"/>
                    </a:cubicBezTo>
                    <a:lnTo>
                      <a:pt x="354" y="74"/>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55" name="Oval 7">
                <a:extLst>
                  <a:ext uri="{FF2B5EF4-FFF2-40B4-BE49-F238E27FC236}">
                    <a16:creationId xmlns:a16="http://schemas.microsoft.com/office/drawing/2014/main" xmlns="" id="{8CBE131B-3DBD-40CE-A211-B3B0D5B4B526}"/>
                  </a:ext>
                </a:extLst>
              </p:cNvPr>
              <p:cNvSpPr>
                <a:spLocks noChangeArrowheads="1"/>
              </p:cNvSpPr>
              <p:nvPr/>
            </p:nvSpPr>
            <p:spPr bwMode="auto">
              <a:xfrm>
                <a:off x="8921750" y="2652713"/>
                <a:ext cx="1565275" cy="15684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charset="0"/>
                  <a:buChar char="•"/>
                  <a:defRPr sz="2800">
                    <a:solidFill>
                      <a:schemeClr val="tx1"/>
                    </a:solidFill>
                    <a:latin typeface="微软雅黑 Light" pitchFamily="34" charset="-122"/>
                    <a:ea typeface="微软雅黑 Light" pitchFamily="34" charset="-122"/>
                  </a:defRPr>
                </a:lvl1pPr>
                <a:lvl2pPr marL="742950" indent="-285750">
                  <a:lnSpc>
                    <a:spcPct val="90000"/>
                  </a:lnSpc>
                  <a:spcBef>
                    <a:spcPts val="500"/>
                  </a:spcBef>
                  <a:buFont typeface="Arial" charset="0"/>
                  <a:buChar char="•"/>
                  <a:defRPr sz="2400">
                    <a:solidFill>
                      <a:schemeClr val="tx1"/>
                    </a:solidFill>
                    <a:latin typeface="微软雅黑 Light" pitchFamily="34" charset="-122"/>
                    <a:ea typeface="微软雅黑 Light" pitchFamily="34" charset="-122"/>
                  </a:defRPr>
                </a:lvl2pPr>
                <a:lvl3pPr marL="1143000" indent="-228600">
                  <a:lnSpc>
                    <a:spcPct val="90000"/>
                  </a:lnSpc>
                  <a:spcBef>
                    <a:spcPts val="500"/>
                  </a:spcBef>
                  <a:buFont typeface="Arial" charset="0"/>
                  <a:buChar char="•"/>
                  <a:defRPr sz="2000">
                    <a:solidFill>
                      <a:schemeClr val="tx1"/>
                    </a:solidFill>
                    <a:latin typeface="微软雅黑 Light" pitchFamily="34" charset="-122"/>
                    <a:ea typeface="微软雅黑 Light" pitchFamily="34" charset="-122"/>
                  </a:defRPr>
                </a:lvl3pPr>
                <a:lvl4pPr marL="16002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4pPr>
                <a:lvl5pPr marL="20574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9pPr>
              </a:lstStyle>
              <a:p>
                <a:pPr eaLnBrk="1" hangingPunct="1">
                  <a:lnSpc>
                    <a:spcPct val="100000"/>
                  </a:lnSpc>
                  <a:spcBef>
                    <a:spcPct val="0"/>
                  </a:spcBef>
                  <a:buFontTx/>
                  <a:buNone/>
                </a:pPr>
                <a:endParaRPr lang="zh-CN" altLang="en-US" sz="1800">
                  <a:latin typeface="微软雅黑" panose="020B0503020204020204" pitchFamily="34" charset="-122"/>
                  <a:ea typeface="微软雅黑" panose="020B0503020204020204" pitchFamily="34" charset="-122"/>
                  <a:cs typeface="Arial" charset="0"/>
                  <a:sym typeface="微软雅黑" panose="020B0503020204020204" pitchFamily="34" charset="-122"/>
                </a:endParaRPr>
              </a:p>
            </p:txBody>
          </p:sp>
          <p:sp>
            <p:nvSpPr>
              <p:cNvPr id="56" name="Freeform 8">
                <a:extLst>
                  <a:ext uri="{FF2B5EF4-FFF2-40B4-BE49-F238E27FC236}">
                    <a16:creationId xmlns:a16="http://schemas.microsoft.com/office/drawing/2014/main" xmlns="" id="{5C328636-04C5-41D5-A0C0-20E69B923C0A}"/>
                  </a:ext>
                </a:extLst>
              </p:cNvPr>
              <p:cNvSpPr>
                <a:spLocks/>
              </p:cNvSpPr>
              <p:nvPr/>
            </p:nvSpPr>
            <p:spPr bwMode="auto">
              <a:xfrm>
                <a:off x="8113714" y="2287588"/>
                <a:ext cx="819150" cy="1252538"/>
              </a:xfrm>
              <a:custGeom>
                <a:avLst/>
                <a:gdLst>
                  <a:gd name="T0" fmla="*/ 175 w 218"/>
                  <a:gd name="T1" fmla="*/ 0 h 333"/>
                  <a:gd name="T2" fmla="*/ 0 w 218"/>
                  <a:gd name="T3" fmla="*/ 333 h 333"/>
                  <a:gd name="T4" fmla="*/ 94 w 218"/>
                  <a:gd name="T5" fmla="*/ 319 h 333"/>
                  <a:gd name="T6" fmla="*/ 218 w 218"/>
                  <a:gd name="T7" fmla="*/ 64 h 333"/>
                  <a:gd name="T8" fmla="*/ 175 w 218"/>
                  <a:gd name="T9" fmla="*/ 0 h 333"/>
                </a:gdLst>
                <a:ahLst/>
                <a:cxnLst>
                  <a:cxn ang="0">
                    <a:pos x="T0" y="T1"/>
                  </a:cxn>
                  <a:cxn ang="0">
                    <a:pos x="T2" y="T3"/>
                  </a:cxn>
                  <a:cxn ang="0">
                    <a:pos x="T4" y="T5"/>
                  </a:cxn>
                  <a:cxn ang="0">
                    <a:pos x="T6" y="T7"/>
                  </a:cxn>
                  <a:cxn ang="0">
                    <a:pos x="T8" y="T9"/>
                  </a:cxn>
                </a:cxnLst>
                <a:rect l="0" t="0" r="r" b="b"/>
                <a:pathLst>
                  <a:path w="218" h="333">
                    <a:moveTo>
                      <a:pt x="175" y="0"/>
                    </a:moveTo>
                    <a:cubicBezTo>
                      <a:pt x="0" y="333"/>
                      <a:pt x="0" y="333"/>
                      <a:pt x="0" y="333"/>
                    </a:cubicBezTo>
                    <a:cubicBezTo>
                      <a:pt x="0" y="333"/>
                      <a:pt x="44" y="312"/>
                      <a:pt x="94" y="319"/>
                    </a:cubicBezTo>
                    <a:cubicBezTo>
                      <a:pt x="169" y="259"/>
                      <a:pt x="217" y="167"/>
                      <a:pt x="218" y="64"/>
                    </a:cubicBezTo>
                    <a:cubicBezTo>
                      <a:pt x="200" y="51"/>
                      <a:pt x="185" y="31"/>
                      <a:pt x="175"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57" name="Oval 9">
                <a:extLst>
                  <a:ext uri="{FF2B5EF4-FFF2-40B4-BE49-F238E27FC236}">
                    <a16:creationId xmlns:a16="http://schemas.microsoft.com/office/drawing/2014/main" xmlns="" id="{129D2CA5-A20F-4301-8A1E-5736F6679413}"/>
                  </a:ext>
                </a:extLst>
              </p:cNvPr>
              <p:cNvSpPr>
                <a:spLocks noChangeArrowheads="1"/>
              </p:cNvSpPr>
              <p:nvPr/>
            </p:nvSpPr>
            <p:spPr bwMode="auto">
              <a:xfrm>
                <a:off x="6589714" y="1414463"/>
                <a:ext cx="2203450" cy="2212976"/>
              </a:xfrm>
              <a:prstGeom prst="ellipse">
                <a:avLst/>
              </a:prstGeom>
              <a:solidFill>
                <a:srgbClr val="FF97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58" name="Freeform 10">
                <a:extLst>
                  <a:ext uri="{FF2B5EF4-FFF2-40B4-BE49-F238E27FC236}">
                    <a16:creationId xmlns:a16="http://schemas.microsoft.com/office/drawing/2014/main" xmlns="" id="{247B7B38-DADA-4FE3-9580-AFEFB0EDC044}"/>
                  </a:ext>
                </a:extLst>
              </p:cNvPr>
              <p:cNvSpPr>
                <a:spLocks/>
              </p:cNvSpPr>
              <p:nvPr/>
            </p:nvSpPr>
            <p:spPr bwMode="auto">
              <a:xfrm>
                <a:off x="5846763" y="2493963"/>
                <a:ext cx="1722437" cy="1633538"/>
              </a:xfrm>
              <a:custGeom>
                <a:avLst/>
                <a:gdLst>
                  <a:gd name="T0" fmla="*/ 198 w 459"/>
                  <a:gd name="T1" fmla="*/ 0 h 434"/>
                  <a:gd name="T2" fmla="*/ 0 w 459"/>
                  <a:gd name="T3" fmla="*/ 138 h 434"/>
                  <a:gd name="T4" fmla="*/ 198 w 459"/>
                  <a:gd name="T5" fmla="*/ 375 h 434"/>
                  <a:gd name="T6" fmla="*/ 289 w 459"/>
                  <a:gd name="T7" fmla="*/ 434 h 434"/>
                  <a:gd name="T8" fmla="*/ 459 w 459"/>
                  <a:gd name="T9" fmla="*/ 299 h 434"/>
                  <a:gd name="T10" fmla="*/ 198 w 459"/>
                  <a:gd name="T11" fmla="*/ 0 h 434"/>
                </a:gdLst>
                <a:ahLst/>
                <a:cxnLst>
                  <a:cxn ang="0">
                    <a:pos x="T0" y="T1"/>
                  </a:cxn>
                  <a:cxn ang="0">
                    <a:pos x="T2" y="T3"/>
                  </a:cxn>
                  <a:cxn ang="0">
                    <a:pos x="T4" y="T5"/>
                  </a:cxn>
                  <a:cxn ang="0">
                    <a:pos x="T6" y="T7"/>
                  </a:cxn>
                  <a:cxn ang="0">
                    <a:pos x="T8" y="T9"/>
                  </a:cxn>
                  <a:cxn ang="0">
                    <a:pos x="T10" y="T11"/>
                  </a:cxn>
                </a:cxnLst>
                <a:rect l="0" t="0" r="r" b="b"/>
                <a:pathLst>
                  <a:path w="459" h="434">
                    <a:moveTo>
                      <a:pt x="198" y="0"/>
                    </a:moveTo>
                    <a:cubicBezTo>
                      <a:pt x="198" y="0"/>
                      <a:pt x="192" y="132"/>
                      <a:pt x="0" y="138"/>
                    </a:cubicBezTo>
                    <a:cubicBezTo>
                      <a:pt x="198" y="375"/>
                      <a:pt x="198" y="375"/>
                      <a:pt x="198" y="375"/>
                    </a:cubicBezTo>
                    <a:cubicBezTo>
                      <a:pt x="289" y="434"/>
                      <a:pt x="289" y="434"/>
                      <a:pt x="289" y="434"/>
                    </a:cubicBezTo>
                    <a:cubicBezTo>
                      <a:pt x="289" y="434"/>
                      <a:pt x="278" y="285"/>
                      <a:pt x="459" y="299"/>
                    </a:cubicBezTo>
                    <a:lnTo>
                      <a:pt x="198" y="0"/>
                    </a:lnTo>
                    <a:close/>
                  </a:path>
                </a:pathLst>
              </a:custGeom>
              <a:solidFill>
                <a:srgbClr val="FF97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59" name="Oval 11">
                <a:extLst>
                  <a:ext uri="{FF2B5EF4-FFF2-40B4-BE49-F238E27FC236}">
                    <a16:creationId xmlns:a16="http://schemas.microsoft.com/office/drawing/2014/main" xmlns="" id="{F884030A-D413-49A6-A988-7E99BE8E2E27}"/>
                  </a:ext>
                </a:extLst>
              </p:cNvPr>
              <p:cNvSpPr>
                <a:spLocks noChangeArrowheads="1"/>
              </p:cNvSpPr>
              <p:nvPr/>
            </p:nvSpPr>
            <p:spPr bwMode="auto">
              <a:xfrm>
                <a:off x="6765925" y="1590676"/>
                <a:ext cx="1855788" cy="18589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charset="0"/>
                  <a:buChar char="•"/>
                  <a:defRPr sz="2800">
                    <a:solidFill>
                      <a:schemeClr val="tx1"/>
                    </a:solidFill>
                    <a:latin typeface="微软雅黑 Light" pitchFamily="34" charset="-122"/>
                    <a:ea typeface="微软雅黑 Light" pitchFamily="34" charset="-122"/>
                  </a:defRPr>
                </a:lvl1pPr>
                <a:lvl2pPr marL="742950" indent="-285750">
                  <a:lnSpc>
                    <a:spcPct val="90000"/>
                  </a:lnSpc>
                  <a:spcBef>
                    <a:spcPts val="500"/>
                  </a:spcBef>
                  <a:buFont typeface="Arial" charset="0"/>
                  <a:buChar char="•"/>
                  <a:defRPr sz="2400">
                    <a:solidFill>
                      <a:schemeClr val="tx1"/>
                    </a:solidFill>
                    <a:latin typeface="微软雅黑 Light" pitchFamily="34" charset="-122"/>
                    <a:ea typeface="微软雅黑 Light" pitchFamily="34" charset="-122"/>
                  </a:defRPr>
                </a:lvl2pPr>
                <a:lvl3pPr marL="1143000" indent="-228600">
                  <a:lnSpc>
                    <a:spcPct val="90000"/>
                  </a:lnSpc>
                  <a:spcBef>
                    <a:spcPts val="500"/>
                  </a:spcBef>
                  <a:buFont typeface="Arial" charset="0"/>
                  <a:buChar char="•"/>
                  <a:defRPr sz="2000">
                    <a:solidFill>
                      <a:schemeClr val="tx1"/>
                    </a:solidFill>
                    <a:latin typeface="微软雅黑 Light" pitchFamily="34" charset="-122"/>
                    <a:ea typeface="微软雅黑 Light" pitchFamily="34" charset="-122"/>
                  </a:defRPr>
                </a:lvl3pPr>
                <a:lvl4pPr marL="16002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4pPr>
                <a:lvl5pPr marL="20574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9pPr>
              </a:lstStyle>
              <a:p>
                <a:pPr eaLnBrk="1" hangingPunct="1">
                  <a:lnSpc>
                    <a:spcPct val="100000"/>
                  </a:lnSpc>
                  <a:spcBef>
                    <a:spcPct val="0"/>
                  </a:spcBef>
                  <a:buFontTx/>
                  <a:buNone/>
                </a:pPr>
                <a:endParaRPr lang="zh-CN" altLang="en-US" sz="1800">
                  <a:latin typeface="微软雅黑" panose="020B0503020204020204" pitchFamily="34" charset="-122"/>
                  <a:ea typeface="微软雅黑" panose="020B0503020204020204" pitchFamily="34" charset="-122"/>
                  <a:cs typeface="Arial" charset="0"/>
                  <a:sym typeface="微软雅黑" panose="020B0503020204020204" pitchFamily="34" charset="-122"/>
                </a:endParaRPr>
              </a:p>
            </p:txBody>
          </p:sp>
          <p:sp>
            <p:nvSpPr>
              <p:cNvPr id="60" name="Freeform 12">
                <a:extLst>
                  <a:ext uri="{FF2B5EF4-FFF2-40B4-BE49-F238E27FC236}">
                    <a16:creationId xmlns:a16="http://schemas.microsoft.com/office/drawing/2014/main" xmlns="" id="{01050067-881B-433D-A4FD-864D86F00D13}"/>
                  </a:ext>
                </a:extLst>
              </p:cNvPr>
              <p:cNvSpPr>
                <a:spLocks/>
              </p:cNvSpPr>
              <p:nvPr/>
            </p:nvSpPr>
            <p:spPr bwMode="auto">
              <a:xfrm>
                <a:off x="5846763" y="2941638"/>
                <a:ext cx="1182687" cy="1185863"/>
              </a:xfrm>
              <a:custGeom>
                <a:avLst/>
                <a:gdLst>
                  <a:gd name="T0" fmla="*/ 100 w 315"/>
                  <a:gd name="T1" fmla="*/ 0 h 315"/>
                  <a:gd name="T2" fmla="*/ 0 w 315"/>
                  <a:gd name="T3" fmla="*/ 19 h 315"/>
                  <a:gd name="T4" fmla="*/ 198 w 315"/>
                  <a:gd name="T5" fmla="*/ 256 h 315"/>
                  <a:gd name="T6" fmla="*/ 289 w 315"/>
                  <a:gd name="T7" fmla="*/ 315 h 315"/>
                  <a:gd name="T8" fmla="*/ 315 w 315"/>
                  <a:gd name="T9" fmla="*/ 229 h 315"/>
                  <a:gd name="T10" fmla="*/ 100 w 315"/>
                  <a:gd name="T11" fmla="*/ 0 h 315"/>
                </a:gdLst>
                <a:ahLst/>
                <a:cxnLst>
                  <a:cxn ang="0">
                    <a:pos x="T0" y="T1"/>
                  </a:cxn>
                  <a:cxn ang="0">
                    <a:pos x="T2" y="T3"/>
                  </a:cxn>
                  <a:cxn ang="0">
                    <a:pos x="T4" y="T5"/>
                  </a:cxn>
                  <a:cxn ang="0">
                    <a:pos x="T6" y="T7"/>
                  </a:cxn>
                  <a:cxn ang="0">
                    <a:pos x="T8" y="T9"/>
                  </a:cxn>
                  <a:cxn ang="0">
                    <a:pos x="T10" y="T11"/>
                  </a:cxn>
                </a:cxnLst>
                <a:rect l="0" t="0" r="r" b="b"/>
                <a:pathLst>
                  <a:path w="315" h="315">
                    <a:moveTo>
                      <a:pt x="100" y="0"/>
                    </a:moveTo>
                    <a:cubicBezTo>
                      <a:pt x="74" y="11"/>
                      <a:pt x="42" y="18"/>
                      <a:pt x="0" y="19"/>
                    </a:cubicBezTo>
                    <a:cubicBezTo>
                      <a:pt x="198" y="256"/>
                      <a:pt x="198" y="256"/>
                      <a:pt x="198" y="256"/>
                    </a:cubicBezTo>
                    <a:cubicBezTo>
                      <a:pt x="289" y="315"/>
                      <a:pt x="289" y="315"/>
                      <a:pt x="289" y="315"/>
                    </a:cubicBezTo>
                    <a:cubicBezTo>
                      <a:pt x="289" y="315"/>
                      <a:pt x="286" y="268"/>
                      <a:pt x="315" y="229"/>
                    </a:cubicBezTo>
                    <a:cubicBezTo>
                      <a:pt x="280" y="125"/>
                      <a:pt x="201" y="41"/>
                      <a:pt x="100" y="0"/>
                    </a:cubicBezTo>
                    <a:close/>
                  </a:path>
                </a:pathLst>
              </a:custGeom>
              <a:solidFill>
                <a:srgbClr val="CC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1" name="Oval 13">
                <a:extLst>
                  <a:ext uri="{FF2B5EF4-FFF2-40B4-BE49-F238E27FC236}">
                    <a16:creationId xmlns:a16="http://schemas.microsoft.com/office/drawing/2014/main" xmlns="" id="{85FB35D0-5210-488F-9905-C167095FEEE3}"/>
                  </a:ext>
                </a:extLst>
              </p:cNvPr>
              <p:cNvSpPr>
                <a:spLocks noChangeArrowheads="1"/>
              </p:cNvSpPr>
              <p:nvPr/>
            </p:nvSpPr>
            <p:spPr bwMode="auto">
              <a:xfrm>
                <a:off x="4497388" y="3006726"/>
                <a:ext cx="2433638" cy="2436813"/>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charset="0"/>
                  <a:buChar char="•"/>
                  <a:defRPr sz="2800">
                    <a:solidFill>
                      <a:schemeClr val="tx1"/>
                    </a:solidFill>
                    <a:latin typeface="微软雅黑 Light" pitchFamily="34" charset="-122"/>
                    <a:ea typeface="微软雅黑 Light" pitchFamily="34" charset="-122"/>
                  </a:defRPr>
                </a:lvl1pPr>
                <a:lvl2pPr marL="742950" indent="-285750">
                  <a:lnSpc>
                    <a:spcPct val="90000"/>
                  </a:lnSpc>
                  <a:spcBef>
                    <a:spcPts val="500"/>
                  </a:spcBef>
                  <a:buFont typeface="Arial" charset="0"/>
                  <a:buChar char="•"/>
                  <a:defRPr sz="2400">
                    <a:solidFill>
                      <a:schemeClr val="tx1"/>
                    </a:solidFill>
                    <a:latin typeface="微软雅黑 Light" pitchFamily="34" charset="-122"/>
                    <a:ea typeface="微软雅黑 Light" pitchFamily="34" charset="-122"/>
                  </a:defRPr>
                </a:lvl2pPr>
                <a:lvl3pPr marL="1143000" indent="-228600">
                  <a:lnSpc>
                    <a:spcPct val="90000"/>
                  </a:lnSpc>
                  <a:spcBef>
                    <a:spcPts val="500"/>
                  </a:spcBef>
                  <a:buFont typeface="Arial" charset="0"/>
                  <a:buChar char="•"/>
                  <a:defRPr sz="2000">
                    <a:solidFill>
                      <a:schemeClr val="tx1"/>
                    </a:solidFill>
                    <a:latin typeface="微软雅黑 Light" pitchFamily="34" charset="-122"/>
                    <a:ea typeface="微软雅黑 Light" pitchFamily="34" charset="-122"/>
                  </a:defRPr>
                </a:lvl3pPr>
                <a:lvl4pPr marL="16002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4pPr>
                <a:lvl5pPr marL="20574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9pPr>
              </a:lstStyle>
              <a:p>
                <a:pPr eaLnBrk="1" hangingPunct="1">
                  <a:lnSpc>
                    <a:spcPct val="100000"/>
                  </a:lnSpc>
                  <a:spcBef>
                    <a:spcPct val="0"/>
                  </a:spcBef>
                  <a:buFontTx/>
                  <a:buNone/>
                </a:pPr>
                <a:endParaRPr lang="zh-CN" altLang="en-US" sz="1800">
                  <a:latin typeface="微软雅黑" panose="020B0503020204020204" pitchFamily="34" charset="-122"/>
                  <a:ea typeface="微软雅黑" panose="020B0503020204020204" pitchFamily="34" charset="-122"/>
                  <a:cs typeface="Arial" charset="0"/>
                  <a:sym typeface="微软雅黑" panose="020B0503020204020204" pitchFamily="34" charset="-122"/>
                </a:endParaRPr>
              </a:p>
            </p:txBody>
          </p:sp>
          <p:sp>
            <p:nvSpPr>
              <p:cNvPr id="62" name="Freeform 14">
                <a:extLst>
                  <a:ext uri="{FF2B5EF4-FFF2-40B4-BE49-F238E27FC236}">
                    <a16:creationId xmlns:a16="http://schemas.microsoft.com/office/drawing/2014/main" xmlns="" id="{455DBC24-0EB9-4A49-BAC0-3B1984EA73BA}"/>
                  </a:ext>
                </a:extLst>
              </p:cNvPr>
              <p:cNvSpPr>
                <a:spLocks/>
              </p:cNvSpPr>
              <p:nvPr/>
            </p:nvSpPr>
            <p:spPr bwMode="auto">
              <a:xfrm>
                <a:off x="3190875" y="2559051"/>
                <a:ext cx="2144713" cy="2316163"/>
              </a:xfrm>
              <a:custGeom>
                <a:avLst/>
                <a:gdLst>
                  <a:gd name="T0" fmla="*/ 2147483646 w 571"/>
                  <a:gd name="T1" fmla="*/ 1922719850 h 616"/>
                  <a:gd name="T2" fmla="*/ 2147483646 w 571"/>
                  <a:gd name="T3" fmla="*/ 0 h 616"/>
                  <a:gd name="T4" fmla="*/ 0 w 571"/>
                  <a:gd name="T5" fmla="*/ 2147483646 h 616"/>
                  <a:gd name="T6" fmla="*/ 2147483646 w 571"/>
                  <a:gd name="T7" fmla="*/ 2147483646 h 616"/>
                  <a:gd name="T8" fmla="*/ 2147483646 w 571"/>
                  <a:gd name="T9" fmla="*/ 1922719850 h 6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1" h="616">
                    <a:moveTo>
                      <a:pt x="571" y="136"/>
                    </a:moveTo>
                    <a:cubicBezTo>
                      <a:pt x="571" y="136"/>
                      <a:pt x="396" y="179"/>
                      <a:pt x="329" y="0"/>
                    </a:cubicBezTo>
                    <a:cubicBezTo>
                      <a:pt x="0" y="506"/>
                      <a:pt x="0" y="506"/>
                      <a:pt x="0" y="506"/>
                    </a:cubicBezTo>
                    <a:cubicBezTo>
                      <a:pt x="0" y="506"/>
                      <a:pt x="309" y="429"/>
                      <a:pt x="398" y="616"/>
                    </a:cubicBezTo>
                    <a:lnTo>
                      <a:pt x="571" y="136"/>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Oval 15">
                <a:extLst>
                  <a:ext uri="{FF2B5EF4-FFF2-40B4-BE49-F238E27FC236}">
                    <a16:creationId xmlns:a16="http://schemas.microsoft.com/office/drawing/2014/main" xmlns="" id="{27442677-9808-4097-877D-E1CF68EB08E3}"/>
                  </a:ext>
                </a:extLst>
              </p:cNvPr>
              <p:cNvSpPr>
                <a:spLocks noChangeArrowheads="1"/>
              </p:cNvSpPr>
              <p:nvPr/>
            </p:nvSpPr>
            <p:spPr bwMode="auto">
              <a:xfrm>
                <a:off x="4670425" y="3182938"/>
                <a:ext cx="2087563" cy="20875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charset="0"/>
                  <a:buChar char="•"/>
                  <a:defRPr sz="2800">
                    <a:solidFill>
                      <a:schemeClr val="tx1"/>
                    </a:solidFill>
                    <a:latin typeface="微软雅黑 Light" pitchFamily="34" charset="-122"/>
                    <a:ea typeface="微软雅黑 Light" pitchFamily="34" charset="-122"/>
                  </a:defRPr>
                </a:lvl1pPr>
                <a:lvl2pPr marL="742950" indent="-285750">
                  <a:lnSpc>
                    <a:spcPct val="90000"/>
                  </a:lnSpc>
                  <a:spcBef>
                    <a:spcPts val="500"/>
                  </a:spcBef>
                  <a:buFont typeface="Arial" charset="0"/>
                  <a:buChar char="•"/>
                  <a:defRPr sz="2400">
                    <a:solidFill>
                      <a:schemeClr val="tx1"/>
                    </a:solidFill>
                    <a:latin typeface="微软雅黑 Light" pitchFamily="34" charset="-122"/>
                    <a:ea typeface="微软雅黑 Light" pitchFamily="34" charset="-122"/>
                  </a:defRPr>
                </a:lvl2pPr>
                <a:lvl3pPr marL="1143000" indent="-228600">
                  <a:lnSpc>
                    <a:spcPct val="90000"/>
                  </a:lnSpc>
                  <a:spcBef>
                    <a:spcPts val="500"/>
                  </a:spcBef>
                  <a:buFont typeface="Arial" charset="0"/>
                  <a:buChar char="•"/>
                  <a:defRPr sz="2000">
                    <a:solidFill>
                      <a:schemeClr val="tx1"/>
                    </a:solidFill>
                    <a:latin typeface="微软雅黑 Light" pitchFamily="34" charset="-122"/>
                    <a:ea typeface="微软雅黑 Light" pitchFamily="34" charset="-122"/>
                  </a:defRPr>
                </a:lvl3pPr>
                <a:lvl4pPr marL="16002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4pPr>
                <a:lvl5pPr marL="20574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9pPr>
              </a:lstStyle>
              <a:p>
                <a:pPr eaLnBrk="1" hangingPunct="1">
                  <a:lnSpc>
                    <a:spcPct val="100000"/>
                  </a:lnSpc>
                  <a:spcBef>
                    <a:spcPct val="0"/>
                  </a:spcBef>
                  <a:buFontTx/>
                  <a:buNone/>
                </a:pPr>
                <a:endParaRPr lang="zh-CN" altLang="en-US" sz="1800">
                  <a:latin typeface="微软雅黑" panose="020B0503020204020204" pitchFamily="34" charset="-122"/>
                  <a:ea typeface="微软雅黑" panose="020B0503020204020204" pitchFamily="34" charset="-122"/>
                  <a:cs typeface="Arial" charset="0"/>
                  <a:sym typeface="微软雅黑" panose="020B0503020204020204" pitchFamily="34" charset="-122"/>
                </a:endParaRPr>
              </a:p>
            </p:txBody>
          </p:sp>
          <p:sp>
            <p:nvSpPr>
              <p:cNvPr id="65" name="Freeform 16">
                <a:extLst>
                  <a:ext uri="{FF2B5EF4-FFF2-40B4-BE49-F238E27FC236}">
                    <a16:creationId xmlns:a16="http://schemas.microsoft.com/office/drawing/2014/main" xmlns="" id="{A3A62E05-B591-4633-9BA6-790C855E01BE}"/>
                  </a:ext>
                </a:extLst>
              </p:cNvPr>
              <p:cNvSpPr>
                <a:spLocks/>
              </p:cNvSpPr>
              <p:nvPr/>
            </p:nvSpPr>
            <p:spPr bwMode="auto">
              <a:xfrm>
                <a:off x="3190875" y="2559051"/>
                <a:ext cx="1473200" cy="1903412"/>
              </a:xfrm>
              <a:custGeom>
                <a:avLst/>
                <a:gdLst>
                  <a:gd name="T0" fmla="*/ 329 w 392"/>
                  <a:gd name="T1" fmla="*/ 0 h 506"/>
                  <a:gd name="T2" fmla="*/ 0 w 392"/>
                  <a:gd name="T3" fmla="*/ 506 h 506"/>
                  <a:gd name="T4" fmla="*/ 179 w 392"/>
                  <a:gd name="T5" fmla="*/ 492 h 506"/>
                  <a:gd name="T6" fmla="*/ 392 w 392"/>
                  <a:gd name="T7" fmla="*/ 119 h 506"/>
                  <a:gd name="T8" fmla="*/ 391 w 392"/>
                  <a:gd name="T9" fmla="*/ 93 h 506"/>
                  <a:gd name="T10" fmla="*/ 329 w 392"/>
                  <a:gd name="T11" fmla="*/ 0 h 506"/>
                </a:gdLst>
                <a:ahLst/>
                <a:cxnLst>
                  <a:cxn ang="0">
                    <a:pos x="T0" y="T1"/>
                  </a:cxn>
                  <a:cxn ang="0">
                    <a:pos x="T2" y="T3"/>
                  </a:cxn>
                  <a:cxn ang="0">
                    <a:pos x="T4" y="T5"/>
                  </a:cxn>
                  <a:cxn ang="0">
                    <a:pos x="T6" y="T7"/>
                  </a:cxn>
                  <a:cxn ang="0">
                    <a:pos x="T8" y="T9"/>
                  </a:cxn>
                  <a:cxn ang="0">
                    <a:pos x="T10" y="T11"/>
                  </a:cxn>
                </a:cxnLst>
                <a:rect l="0" t="0" r="r" b="b"/>
                <a:pathLst>
                  <a:path w="392" h="506">
                    <a:moveTo>
                      <a:pt x="329" y="0"/>
                    </a:moveTo>
                    <a:cubicBezTo>
                      <a:pt x="0" y="506"/>
                      <a:pt x="0" y="506"/>
                      <a:pt x="0" y="506"/>
                    </a:cubicBezTo>
                    <a:cubicBezTo>
                      <a:pt x="0" y="506"/>
                      <a:pt x="85" y="485"/>
                      <a:pt x="179" y="492"/>
                    </a:cubicBezTo>
                    <a:cubicBezTo>
                      <a:pt x="307" y="417"/>
                      <a:pt x="392" y="278"/>
                      <a:pt x="392" y="119"/>
                    </a:cubicBezTo>
                    <a:cubicBezTo>
                      <a:pt x="392" y="110"/>
                      <a:pt x="391" y="102"/>
                      <a:pt x="391" y="93"/>
                    </a:cubicBezTo>
                    <a:cubicBezTo>
                      <a:pt x="367" y="72"/>
                      <a:pt x="345" y="42"/>
                      <a:pt x="329" y="0"/>
                    </a:cubicBezTo>
                    <a:close/>
                  </a:path>
                </a:pathLst>
              </a:custGeom>
              <a:solidFill>
                <a:srgbClr val="EAA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66" name="Oval 17">
                <a:extLst>
                  <a:ext uri="{FF2B5EF4-FFF2-40B4-BE49-F238E27FC236}">
                    <a16:creationId xmlns:a16="http://schemas.microsoft.com/office/drawing/2014/main" xmlns="" id="{8ABB9BF5-1547-4B3B-B09E-DF1086F150E3}"/>
                  </a:ext>
                </a:extLst>
              </p:cNvPr>
              <p:cNvSpPr>
                <a:spLocks noChangeArrowheads="1"/>
              </p:cNvSpPr>
              <p:nvPr/>
            </p:nvSpPr>
            <p:spPr bwMode="auto">
              <a:xfrm>
                <a:off x="1581150" y="1546226"/>
                <a:ext cx="2916238" cy="292258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charset="0"/>
                  <a:buChar char="•"/>
                  <a:defRPr sz="2800">
                    <a:solidFill>
                      <a:schemeClr val="tx1"/>
                    </a:solidFill>
                    <a:latin typeface="微软雅黑 Light" pitchFamily="34" charset="-122"/>
                    <a:ea typeface="微软雅黑 Light" pitchFamily="34" charset="-122"/>
                  </a:defRPr>
                </a:lvl1pPr>
                <a:lvl2pPr marL="742950" indent="-285750">
                  <a:lnSpc>
                    <a:spcPct val="90000"/>
                  </a:lnSpc>
                  <a:spcBef>
                    <a:spcPts val="500"/>
                  </a:spcBef>
                  <a:buFont typeface="Arial" charset="0"/>
                  <a:buChar char="•"/>
                  <a:defRPr sz="2400">
                    <a:solidFill>
                      <a:schemeClr val="tx1"/>
                    </a:solidFill>
                    <a:latin typeface="微软雅黑 Light" pitchFamily="34" charset="-122"/>
                    <a:ea typeface="微软雅黑 Light" pitchFamily="34" charset="-122"/>
                  </a:defRPr>
                </a:lvl2pPr>
                <a:lvl3pPr marL="1143000" indent="-228600">
                  <a:lnSpc>
                    <a:spcPct val="90000"/>
                  </a:lnSpc>
                  <a:spcBef>
                    <a:spcPts val="500"/>
                  </a:spcBef>
                  <a:buFont typeface="Arial" charset="0"/>
                  <a:buChar char="•"/>
                  <a:defRPr sz="2000">
                    <a:solidFill>
                      <a:schemeClr val="tx1"/>
                    </a:solidFill>
                    <a:latin typeface="微软雅黑 Light" pitchFamily="34" charset="-122"/>
                    <a:ea typeface="微软雅黑 Light" pitchFamily="34" charset="-122"/>
                  </a:defRPr>
                </a:lvl3pPr>
                <a:lvl4pPr marL="16002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4pPr>
                <a:lvl5pPr marL="20574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9pPr>
              </a:lstStyle>
              <a:p>
                <a:pPr eaLnBrk="1" hangingPunct="1">
                  <a:lnSpc>
                    <a:spcPct val="100000"/>
                  </a:lnSpc>
                  <a:spcBef>
                    <a:spcPct val="0"/>
                  </a:spcBef>
                  <a:buFontTx/>
                  <a:buNone/>
                </a:pPr>
                <a:endParaRPr lang="zh-CN" altLang="en-US" sz="1800">
                  <a:latin typeface="微软雅黑" panose="020B0503020204020204" pitchFamily="34" charset="-122"/>
                  <a:ea typeface="微软雅黑" panose="020B0503020204020204" pitchFamily="34" charset="-122"/>
                  <a:cs typeface="Arial" charset="0"/>
                  <a:sym typeface="微软雅黑" panose="020B0503020204020204" pitchFamily="34" charset="-122"/>
                </a:endParaRPr>
              </a:p>
            </p:txBody>
          </p:sp>
          <p:sp>
            <p:nvSpPr>
              <p:cNvPr id="67" name="Oval 18">
                <a:extLst>
                  <a:ext uri="{FF2B5EF4-FFF2-40B4-BE49-F238E27FC236}">
                    <a16:creationId xmlns:a16="http://schemas.microsoft.com/office/drawing/2014/main" xmlns="" id="{F7F9DA7C-98CD-4250-BAA9-E965A2EAE06A}"/>
                  </a:ext>
                </a:extLst>
              </p:cNvPr>
              <p:cNvSpPr>
                <a:spLocks noChangeArrowheads="1"/>
              </p:cNvSpPr>
              <p:nvPr/>
            </p:nvSpPr>
            <p:spPr bwMode="auto">
              <a:xfrm>
                <a:off x="1835150" y="1801813"/>
                <a:ext cx="2408238" cy="24114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charset="0"/>
                  <a:buChar char="•"/>
                  <a:defRPr sz="2800">
                    <a:solidFill>
                      <a:schemeClr val="tx1"/>
                    </a:solidFill>
                    <a:latin typeface="微软雅黑 Light" pitchFamily="34" charset="-122"/>
                    <a:ea typeface="微软雅黑 Light" pitchFamily="34" charset="-122"/>
                  </a:defRPr>
                </a:lvl1pPr>
                <a:lvl2pPr marL="742950" indent="-285750">
                  <a:lnSpc>
                    <a:spcPct val="90000"/>
                  </a:lnSpc>
                  <a:spcBef>
                    <a:spcPts val="500"/>
                  </a:spcBef>
                  <a:buFont typeface="Arial" charset="0"/>
                  <a:buChar char="•"/>
                  <a:defRPr sz="2400">
                    <a:solidFill>
                      <a:schemeClr val="tx1"/>
                    </a:solidFill>
                    <a:latin typeface="微软雅黑 Light" pitchFamily="34" charset="-122"/>
                    <a:ea typeface="微软雅黑 Light" pitchFamily="34" charset="-122"/>
                  </a:defRPr>
                </a:lvl2pPr>
                <a:lvl3pPr marL="1143000" indent="-228600">
                  <a:lnSpc>
                    <a:spcPct val="90000"/>
                  </a:lnSpc>
                  <a:spcBef>
                    <a:spcPts val="500"/>
                  </a:spcBef>
                  <a:buFont typeface="Arial" charset="0"/>
                  <a:buChar char="•"/>
                  <a:defRPr sz="2000">
                    <a:solidFill>
                      <a:schemeClr val="tx1"/>
                    </a:solidFill>
                    <a:latin typeface="微软雅黑 Light" pitchFamily="34" charset="-122"/>
                    <a:ea typeface="微软雅黑 Light" pitchFamily="34" charset="-122"/>
                  </a:defRPr>
                </a:lvl3pPr>
                <a:lvl4pPr marL="16002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4pPr>
                <a:lvl5pPr marL="2057400" indent="-228600">
                  <a:lnSpc>
                    <a:spcPct val="90000"/>
                  </a:lnSpc>
                  <a:spcBef>
                    <a:spcPts val="500"/>
                  </a:spcBef>
                  <a:buFont typeface="Arial" charset="0"/>
                  <a:buChar char="•"/>
                  <a:defRPr>
                    <a:solidFill>
                      <a:schemeClr val="tx1"/>
                    </a:solidFill>
                    <a:latin typeface="微软雅黑 Light" pitchFamily="34" charset="-122"/>
                    <a:ea typeface="微软雅黑 Light" pitchFamily="34"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微软雅黑 Light" pitchFamily="34" charset="-122"/>
                    <a:ea typeface="微软雅黑 Light" pitchFamily="34" charset="-122"/>
                  </a:defRPr>
                </a:lvl9pPr>
              </a:lstStyle>
              <a:p>
                <a:pPr eaLnBrk="1" hangingPunct="1">
                  <a:lnSpc>
                    <a:spcPct val="100000"/>
                  </a:lnSpc>
                  <a:spcBef>
                    <a:spcPct val="0"/>
                  </a:spcBef>
                  <a:buFontTx/>
                  <a:buNone/>
                </a:pPr>
                <a:endParaRPr lang="zh-CN" altLang="en-US" sz="1800">
                  <a:latin typeface="微软雅黑" panose="020B0503020204020204" pitchFamily="34" charset="-122"/>
                  <a:ea typeface="微软雅黑" panose="020B0503020204020204" pitchFamily="34" charset="-122"/>
                  <a:cs typeface="Arial" charset="0"/>
                  <a:sym typeface="微软雅黑" panose="020B0503020204020204" pitchFamily="34" charset="-122"/>
                </a:endParaRPr>
              </a:p>
            </p:txBody>
          </p:sp>
        </p:grpSp>
        <p:sp>
          <p:nvSpPr>
            <p:cNvPr id="39" name="文本框 44">
              <a:extLst>
                <a:ext uri="{FF2B5EF4-FFF2-40B4-BE49-F238E27FC236}">
                  <a16:creationId xmlns:a16="http://schemas.microsoft.com/office/drawing/2014/main" xmlns="" id="{1136C75F-2EEE-4882-92D9-AE5BE67AEC0C}"/>
                </a:ext>
              </a:extLst>
            </p:cNvPr>
            <p:cNvSpPr txBox="1"/>
            <p:nvPr/>
          </p:nvSpPr>
          <p:spPr>
            <a:xfrm>
              <a:off x="6930155" y="1421269"/>
              <a:ext cx="1552575" cy="1140582"/>
            </a:xfrm>
            <a:prstGeom prst="rect">
              <a:avLst/>
            </a:prstGeom>
            <a:noFill/>
          </p:spPr>
          <p:txBody>
            <a:bodyPr>
              <a:spAutoFit/>
            </a:bodyPr>
            <a:lstStyle/>
            <a:p>
              <a:pPr algn="ctr" eaLnBrk="1" fontAlgn="auto" hangingPunct="1">
                <a:spcBef>
                  <a:spcPts val="0"/>
                </a:spcBef>
                <a:spcAft>
                  <a:spcPts val="0"/>
                </a:spcAft>
                <a:defRPr/>
              </a:pPr>
              <a:r>
                <a:rPr lang="zh-TW" altLang="en-US" sz="1800" b="1" dirty="0">
                  <a:solidFill>
                    <a:srgbClr val="FF9755"/>
                  </a:solidFill>
                  <a:latin typeface="Microsoft YaHei" panose="020B0503020204020204" pitchFamily="34" charset="-122"/>
                  <a:ea typeface="Microsoft YaHei" panose="020B0503020204020204" pitchFamily="34" charset="-122"/>
                  <a:cs typeface="Arial" panose="020B0604020202020204" pitchFamily="34" charset="0"/>
                  <a:sym typeface="微软雅黑" panose="020B0503020204020204" pitchFamily="34" charset="-122"/>
                </a:rPr>
                <a:t>委員到校</a:t>
              </a:r>
              <a:endParaRPr lang="en-US" altLang="zh-TW" sz="1800" b="1" dirty="0">
                <a:solidFill>
                  <a:srgbClr val="FF9755"/>
                </a:solidFill>
                <a:latin typeface="Microsoft YaHei" panose="020B0503020204020204" pitchFamily="34" charset="-122"/>
                <a:ea typeface="Microsoft YaHei" panose="020B0503020204020204" pitchFamily="34" charset="-122"/>
                <a:cs typeface="Arial" panose="020B0604020202020204" pitchFamily="34" charset="0"/>
                <a:sym typeface="微软雅黑" panose="020B0503020204020204" pitchFamily="34" charset="-122"/>
              </a:endParaRPr>
            </a:p>
            <a:p>
              <a:pPr algn="ctr" eaLnBrk="1" fontAlgn="auto" hangingPunct="1">
                <a:spcBef>
                  <a:spcPts val="0"/>
                </a:spcBef>
                <a:spcAft>
                  <a:spcPts val="0"/>
                </a:spcAft>
                <a:defRPr/>
              </a:pPr>
              <a:r>
                <a:rPr lang="zh-TW" altLang="en-US" sz="1800" b="1" dirty="0" smtClean="0">
                  <a:solidFill>
                    <a:srgbClr val="FF9755"/>
                  </a:solidFill>
                  <a:latin typeface="Microsoft YaHei" panose="020B0503020204020204" pitchFamily="34" charset="-122"/>
                  <a:ea typeface="Microsoft YaHei" panose="020B0503020204020204" pitchFamily="34" charset="-122"/>
                  <a:cs typeface="Arial" panose="020B0604020202020204" pitchFamily="34" charset="0"/>
                  <a:sym typeface="微软雅黑" panose="020B0503020204020204" pitchFamily="34" charset="-122"/>
                </a:rPr>
                <a:t>諮詢輔導</a:t>
              </a:r>
              <a:endParaRPr lang="zh-CN" altLang="en-US" sz="1800" b="1" dirty="0">
                <a:solidFill>
                  <a:srgbClr val="FF9755"/>
                </a:solidFill>
                <a:latin typeface="Microsoft YaHei" panose="020B0503020204020204" pitchFamily="34" charset="-122"/>
                <a:ea typeface="Microsoft YaHei" panose="020B0503020204020204" pitchFamily="34" charset="-122"/>
                <a:cs typeface="Arial" panose="020B0604020202020204" pitchFamily="34" charset="0"/>
                <a:sym typeface="微软雅黑" panose="020B0503020204020204" pitchFamily="34" charset="-122"/>
              </a:endParaRPr>
            </a:p>
          </p:txBody>
        </p:sp>
        <p:sp>
          <p:nvSpPr>
            <p:cNvPr id="48" name="文本框 42">
              <a:extLst>
                <a:ext uri="{FF2B5EF4-FFF2-40B4-BE49-F238E27FC236}">
                  <a16:creationId xmlns:a16="http://schemas.microsoft.com/office/drawing/2014/main" xmlns="" id="{506F59A5-8300-49A4-8802-AD48A803BB21}"/>
                </a:ext>
              </a:extLst>
            </p:cNvPr>
            <p:cNvSpPr txBox="1"/>
            <p:nvPr/>
          </p:nvSpPr>
          <p:spPr bwMode="auto">
            <a:xfrm>
              <a:off x="2235210" y="1850472"/>
              <a:ext cx="1458371" cy="1249208"/>
            </a:xfrm>
            <a:prstGeom prst="rect">
              <a:avLst/>
            </a:prstGeom>
            <a:noFill/>
          </p:spPr>
          <p:txBody>
            <a:bodyPr wrap="none">
              <a:spAutoFit/>
            </a:bodyPr>
            <a:lstStyle/>
            <a:p>
              <a:pPr algn="ctr" eaLnBrk="1" fontAlgn="auto" hangingPunct="1">
                <a:spcBef>
                  <a:spcPts val="0"/>
                </a:spcBef>
                <a:spcAft>
                  <a:spcPts val="0"/>
                </a:spcAft>
                <a:defRPr/>
              </a:pPr>
              <a:r>
                <a:rPr lang="zh-TW" altLang="en-US" sz="2000" b="1" dirty="0">
                  <a:solidFill>
                    <a:schemeClr val="accent1">
                      <a:lumMod val="75000"/>
                    </a:schemeClr>
                  </a:solidFill>
                  <a:latin typeface="Microsoft YaHei" panose="020B0503020204020204" pitchFamily="34" charset="-122"/>
                  <a:ea typeface="Microsoft YaHei" panose="020B0503020204020204" pitchFamily="34" charset="-122"/>
                  <a:cs typeface="Arial" panose="020B0604020202020204" pitchFamily="34" charset="0"/>
                  <a:sym typeface="微软雅黑" panose="020B0503020204020204" pitchFamily="34" charset="-122"/>
                </a:rPr>
                <a:t>縣市鄰聘</a:t>
              </a:r>
              <a:r>
                <a:rPr lang="en-US" altLang="zh-TW" sz="2000" b="1" dirty="0">
                  <a:solidFill>
                    <a:schemeClr val="accent1">
                      <a:lumMod val="75000"/>
                    </a:schemeClr>
                  </a:solidFill>
                  <a:latin typeface="Microsoft YaHei" panose="020B0503020204020204" pitchFamily="34" charset="-122"/>
                  <a:ea typeface="Microsoft YaHei" panose="020B0503020204020204" pitchFamily="34" charset="-122"/>
                  <a:cs typeface="Arial" panose="020B0604020202020204" pitchFamily="34" charset="0"/>
                  <a:sym typeface="微软雅黑" panose="020B0503020204020204" pitchFamily="34" charset="-122"/>
                </a:rPr>
                <a:t/>
              </a:r>
              <a:br>
                <a:rPr lang="en-US" altLang="zh-TW" sz="2000" b="1" dirty="0">
                  <a:solidFill>
                    <a:schemeClr val="accent1">
                      <a:lumMod val="75000"/>
                    </a:schemeClr>
                  </a:solidFill>
                  <a:latin typeface="Microsoft YaHei" panose="020B0503020204020204" pitchFamily="34" charset="-122"/>
                  <a:ea typeface="Microsoft YaHei" panose="020B0503020204020204" pitchFamily="34" charset="-122"/>
                  <a:cs typeface="Arial" panose="020B0604020202020204" pitchFamily="34" charset="0"/>
                  <a:sym typeface="微软雅黑" panose="020B0503020204020204" pitchFamily="34" charset="-122"/>
                </a:rPr>
              </a:br>
              <a:r>
                <a:rPr lang="zh-TW" altLang="en-US" sz="2000" b="1" dirty="0">
                  <a:solidFill>
                    <a:schemeClr val="accent1">
                      <a:lumMod val="75000"/>
                    </a:schemeClr>
                  </a:solidFill>
                  <a:latin typeface="Microsoft YaHei" panose="020B0503020204020204" pitchFamily="34" charset="-122"/>
                  <a:ea typeface="Microsoft YaHei" panose="020B0503020204020204" pitchFamily="34" charset="-122"/>
                  <a:cs typeface="Arial" panose="020B0604020202020204" pitchFamily="34" charset="0"/>
                  <a:sym typeface="微软雅黑" panose="020B0503020204020204" pitchFamily="34" charset="-122"/>
                </a:rPr>
                <a:t>訪視委員</a:t>
              </a:r>
              <a:endParaRPr lang="zh-CN" altLang="en-US" sz="2000" b="1" dirty="0">
                <a:solidFill>
                  <a:schemeClr val="accent1">
                    <a:lumMod val="75000"/>
                  </a:schemeClr>
                </a:solidFill>
                <a:latin typeface="Microsoft YaHei" panose="020B0503020204020204" pitchFamily="34" charset="-122"/>
                <a:ea typeface="Microsoft YaHei" panose="020B0503020204020204" pitchFamily="34" charset="-122"/>
                <a:cs typeface="Arial" panose="020B0604020202020204" pitchFamily="34" charset="0"/>
                <a:sym typeface="微软雅黑" panose="020B0503020204020204" pitchFamily="34" charset="-122"/>
              </a:endParaRPr>
            </a:p>
          </p:txBody>
        </p:sp>
        <p:sp>
          <p:nvSpPr>
            <p:cNvPr id="43" name="文本框 45">
              <a:extLst>
                <a:ext uri="{FF2B5EF4-FFF2-40B4-BE49-F238E27FC236}">
                  <a16:creationId xmlns:a16="http://schemas.microsoft.com/office/drawing/2014/main" xmlns="" id="{A3E8556B-4B8C-468B-96EF-59C2968C64C8}"/>
                </a:ext>
              </a:extLst>
            </p:cNvPr>
            <p:cNvSpPr txBox="1"/>
            <p:nvPr/>
          </p:nvSpPr>
          <p:spPr bwMode="auto">
            <a:xfrm>
              <a:off x="9026304" y="2415560"/>
              <a:ext cx="1334779" cy="1140582"/>
            </a:xfrm>
            <a:prstGeom prst="rect">
              <a:avLst/>
            </a:prstGeom>
            <a:noFill/>
          </p:spPr>
          <p:txBody>
            <a:bodyPr wrap="none">
              <a:spAutoFit/>
            </a:bodyPr>
            <a:lstStyle/>
            <a:p>
              <a:pPr algn="ctr" eaLnBrk="1" fontAlgn="auto" hangingPunct="1">
                <a:spcBef>
                  <a:spcPts val="0"/>
                </a:spcBef>
                <a:spcAft>
                  <a:spcPts val="0"/>
                </a:spcAft>
                <a:defRPr/>
              </a:pPr>
              <a:r>
                <a:rPr lang="zh-TW" altLang="en-US" sz="1800" b="1" dirty="0">
                  <a:solidFill>
                    <a:schemeClr val="accent4">
                      <a:lumMod val="75000"/>
                    </a:schemeClr>
                  </a:solidFill>
                  <a:latin typeface="Microsoft YaHei" panose="020B0503020204020204" pitchFamily="34" charset="-122"/>
                  <a:ea typeface="Microsoft YaHei" panose="020B0503020204020204" pitchFamily="34" charset="-122"/>
                  <a:cs typeface="Arial" panose="020B0604020202020204" pitchFamily="34" charset="0"/>
                  <a:sym typeface="微软雅黑" panose="020B0503020204020204" pitchFamily="34" charset="-122"/>
                </a:rPr>
                <a:t>委員評核</a:t>
              </a:r>
              <a:r>
                <a:rPr lang="en-US" altLang="zh-TW" sz="1800" b="1" dirty="0">
                  <a:solidFill>
                    <a:schemeClr val="accent4">
                      <a:lumMod val="75000"/>
                    </a:schemeClr>
                  </a:solidFill>
                  <a:latin typeface="Microsoft YaHei" panose="020B0503020204020204" pitchFamily="34" charset="-122"/>
                  <a:ea typeface="Microsoft YaHei" panose="020B0503020204020204" pitchFamily="34" charset="-122"/>
                  <a:cs typeface="Arial" panose="020B0604020202020204" pitchFamily="34" charset="0"/>
                  <a:sym typeface="微软雅黑" panose="020B0503020204020204" pitchFamily="34" charset="-122"/>
                </a:rPr>
                <a:t/>
              </a:r>
              <a:br>
                <a:rPr lang="en-US" altLang="zh-TW" sz="1800" b="1" dirty="0">
                  <a:solidFill>
                    <a:schemeClr val="accent4">
                      <a:lumMod val="75000"/>
                    </a:schemeClr>
                  </a:solidFill>
                  <a:latin typeface="Microsoft YaHei" panose="020B0503020204020204" pitchFamily="34" charset="-122"/>
                  <a:ea typeface="Microsoft YaHei" panose="020B0503020204020204" pitchFamily="34" charset="-122"/>
                  <a:cs typeface="Arial" panose="020B0604020202020204" pitchFamily="34" charset="0"/>
                  <a:sym typeface="微软雅黑" panose="020B0503020204020204" pitchFamily="34" charset="-122"/>
                </a:rPr>
              </a:br>
              <a:r>
                <a:rPr lang="zh-TW" altLang="en-US" sz="1800" b="1" dirty="0">
                  <a:solidFill>
                    <a:schemeClr val="accent4">
                      <a:lumMod val="75000"/>
                    </a:schemeClr>
                  </a:solidFill>
                  <a:latin typeface="Microsoft YaHei" panose="020B0503020204020204" pitchFamily="34" charset="-122"/>
                  <a:ea typeface="Microsoft YaHei" panose="020B0503020204020204" pitchFamily="34" charset="-122"/>
                  <a:cs typeface="Arial" panose="020B0604020202020204" pitchFamily="34" charset="0"/>
                  <a:sym typeface="微软雅黑" panose="020B0503020204020204" pitchFamily="34" charset="-122"/>
                </a:rPr>
                <a:t>及建議</a:t>
              </a:r>
              <a:endParaRPr lang="zh-CN" altLang="en-US" sz="1800" b="1" dirty="0">
                <a:solidFill>
                  <a:schemeClr val="accent4">
                    <a:lumMod val="75000"/>
                  </a:schemeClr>
                </a:solidFill>
                <a:latin typeface="Microsoft YaHei" panose="020B0503020204020204" pitchFamily="34" charset="-122"/>
                <a:ea typeface="Microsoft YaHei" panose="020B0503020204020204" pitchFamily="34" charset="-122"/>
                <a:cs typeface="Arial" panose="020B0604020202020204" pitchFamily="34" charset="0"/>
                <a:sym typeface="微软雅黑" panose="020B0503020204020204" pitchFamily="34" charset="-122"/>
              </a:endParaRPr>
            </a:p>
          </p:txBody>
        </p:sp>
      </p:grpSp>
      <p:sp>
        <p:nvSpPr>
          <p:cNvPr id="35" name="文本框 43">
            <a:extLst>
              <a:ext uri="{FF2B5EF4-FFF2-40B4-BE49-F238E27FC236}">
                <a16:creationId xmlns:a16="http://schemas.microsoft.com/office/drawing/2014/main" xmlns="" id="{78FEBB99-2A82-458D-A4F9-DC269139CE2F}"/>
              </a:ext>
            </a:extLst>
          </p:cNvPr>
          <p:cNvSpPr txBox="1"/>
          <p:nvPr/>
        </p:nvSpPr>
        <p:spPr bwMode="auto">
          <a:xfrm>
            <a:off x="3607371" y="3119120"/>
            <a:ext cx="1210589" cy="400110"/>
          </a:xfrm>
          <a:prstGeom prst="rect">
            <a:avLst/>
          </a:prstGeom>
          <a:noFill/>
        </p:spPr>
        <p:txBody>
          <a:bodyPr wrap="none">
            <a:spAutoFit/>
          </a:bodyPr>
          <a:lstStyle/>
          <a:p>
            <a:pPr algn="ctr" eaLnBrk="1" fontAlgn="auto" hangingPunct="1">
              <a:spcBef>
                <a:spcPts val="0"/>
              </a:spcBef>
              <a:spcAft>
                <a:spcPts val="0"/>
              </a:spcAft>
              <a:defRPr/>
            </a:pPr>
            <a:r>
              <a:rPr lang="zh-TW" altLang="en-US" sz="2000" b="1" dirty="0">
                <a:solidFill>
                  <a:srgbClr val="FFC000"/>
                </a:solidFill>
                <a:latin typeface="Microsoft YaHei" panose="020B0503020204020204" pitchFamily="34" charset="-122"/>
                <a:ea typeface="Microsoft YaHei" panose="020B0503020204020204" pitchFamily="34" charset="-122"/>
                <a:cs typeface="Arial" panose="020B0604020202020204" pitchFamily="34" charset="0"/>
                <a:sym typeface="微软雅黑" panose="020B0503020204020204" pitchFamily="34" charset="-122"/>
              </a:rPr>
              <a:t>學校自評</a:t>
            </a:r>
            <a:endParaRPr lang="zh-CN" altLang="en-US" sz="2000" b="1" dirty="0">
              <a:solidFill>
                <a:srgbClr val="FFC000"/>
              </a:solidFill>
              <a:latin typeface="Microsoft YaHei" panose="020B0503020204020204" pitchFamily="34" charset="-122"/>
              <a:ea typeface="Microsoft YaHei" panose="020B0503020204020204" pitchFamily="34" charset="-122"/>
              <a:cs typeface="Arial" panose="020B0604020202020204" pitchFamily="34" charset="0"/>
              <a:sym typeface="微软雅黑" panose="020B0503020204020204" pitchFamily="34" charset="-122"/>
            </a:endParaRPr>
          </a:p>
        </p:txBody>
      </p:sp>
      <p:sp>
        <p:nvSpPr>
          <p:cNvPr id="2" name="Shape 661">
            <a:extLst>
              <a:ext uri="{FF2B5EF4-FFF2-40B4-BE49-F238E27FC236}">
                <a16:creationId xmlns:a16="http://schemas.microsoft.com/office/drawing/2014/main" xmlns="" id="{842EEAEC-110A-42E8-98F2-6E5A2E510B06}"/>
              </a:ext>
            </a:extLst>
          </p:cNvPr>
          <p:cNvSpPr txBox="1">
            <a:spLocks/>
          </p:cNvSpPr>
          <p:nvPr/>
        </p:nvSpPr>
        <p:spPr>
          <a:xfrm>
            <a:off x="1853673" y="922883"/>
            <a:ext cx="5737573" cy="857400"/>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028D94"/>
                </a:solidFill>
                <a:latin typeface="Microsoft YaHei" panose="020B0503020204020204" pitchFamily="34" charset="-122"/>
                <a:ea typeface="Microsoft YaHei" panose="020B0503020204020204" pitchFamily="34" charset="-122"/>
              </a:rPr>
              <a:t>諮詢輔導之</a:t>
            </a:r>
            <a:r>
              <a:rPr lang="zh-TW" altLang="en-US" sz="3200" b="1" dirty="0">
                <a:solidFill>
                  <a:srgbClr val="028D94"/>
                </a:solidFill>
                <a:latin typeface="Microsoft YaHei" panose="020B0503020204020204" pitchFamily="34" charset="-122"/>
                <a:ea typeface="Microsoft YaHei" panose="020B0503020204020204" pitchFamily="34" charset="-122"/>
              </a:rPr>
              <a:t>實施</a:t>
            </a:r>
            <a:r>
              <a:rPr lang="en-US" altLang="zh-TW" sz="3200" b="1" dirty="0">
                <a:solidFill>
                  <a:srgbClr val="028D94"/>
                </a:solidFill>
                <a:latin typeface="Microsoft YaHei" panose="020B0503020204020204" pitchFamily="34" charset="-122"/>
                <a:ea typeface="Microsoft YaHei" panose="020B0503020204020204" pitchFamily="34" charset="-122"/>
              </a:rPr>
              <a:t>-1</a:t>
            </a:r>
            <a:endParaRPr lang="zh-TW" altLang="en-US" sz="3200" b="1" dirty="0">
              <a:solidFill>
                <a:srgbClr val="028D94"/>
              </a:solidFill>
              <a:latin typeface="Microsoft YaHei" panose="020B0503020204020204" pitchFamily="34" charset="-122"/>
              <a:ea typeface="Microsoft YaHei" panose="020B0503020204020204" pitchFamily="34" charset="-122"/>
            </a:endParaRPr>
          </a:p>
        </p:txBody>
      </p:sp>
      <p:grpSp>
        <p:nvGrpSpPr>
          <p:cNvPr id="31" name="群組 30">
            <a:extLst>
              <a:ext uri="{FF2B5EF4-FFF2-40B4-BE49-F238E27FC236}">
                <a16:creationId xmlns:a16="http://schemas.microsoft.com/office/drawing/2014/main" xmlns="" id="{757A3BE8-0C09-4C83-BFCB-86DC35928D76}"/>
              </a:ext>
            </a:extLst>
          </p:cNvPr>
          <p:cNvGrpSpPr/>
          <p:nvPr/>
        </p:nvGrpSpPr>
        <p:grpSpPr>
          <a:xfrm>
            <a:off x="1733909" y="517539"/>
            <a:ext cx="6966538" cy="584775"/>
            <a:chOff x="1012510" y="510715"/>
            <a:chExt cx="7708409" cy="584775"/>
          </a:xfrm>
        </p:grpSpPr>
        <p:sp>
          <p:nvSpPr>
            <p:cNvPr id="34" name="文字方塊 33">
              <a:extLst>
                <a:ext uri="{FF2B5EF4-FFF2-40B4-BE49-F238E27FC236}">
                  <a16:creationId xmlns:a16="http://schemas.microsoft.com/office/drawing/2014/main" xmlns="" id="{39FA8E2F-1106-4714-B7C9-45E4ED0882CE}"/>
                </a:ext>
              </a:extLst>
            </p:cNvPr>
            <p:cNvSpPr txBox="1"/>
            <p:nvPr/>
          </p:nvSpPr>
          <p:spPr>
            <a:xfrm>
              <a:off x="1012510" y="510715"/>
              <a:ext cx="5740347" cy="584775"/>
            </a:xfrm>
            <a:prstGeom prst="rect">
              <a:avLst/>
            </a:prstGeom>
            <a:noFill/>
          </p:spPr>
          <p:txBody>
            <a:bodyPr wrap="square" rtlCol="0">
              <a:spAutoFit/>
            </a:bodyPr>
            <a:lstStyle/>
            <a:p>
              <a:pPr algn="r"/>
              <a:r>
                <a:rPr lang="zh-TW" altLang="en-US" sz="3200" b="1" dirty="0" smtClean="0">
                  <a:solidFill>
                    <a:srgbClr val="028D94"/>
                  </a:solidFill>
                  <a:latin typeface="Microsoft YaHei" pitchFamily="34" charset="-122"/>
                  <a:ea typeface="Microsoft YaHei" pitchFamily="34" charset="-122"/>
                </a:rPr>
                <a:t>諮詢輔導之</a:t>
              </a:r>
              <a:r>
                <a:rPr lang="zh-TW" altLang="en-US" sz="3200" b="1" dirty="0">
                  <a:solidFill>
                    <a:srgbClr val="028D94"/>
                  </a:solidFill>
                  <a:latin typeface="Microsoft YaHei" pitchFamily="34" charset="-122"/>
                  <a:ea typeface="Microsoft YaHei" pitchFamily="34" charset="-122"/>
                </a:rPr>
                <a:t>規劃與運作</a:t>
              </a:r>
            </a:p>
          </p:txBody>
        </p:sp>
        <p:sp>
          <p:nvSpPr>
            <p:cNvPr id="36" name="矩形 35">
              <a:extLst>
                <a:ext uri="{FF2B5EF4-FFF2-40B4-BE49-F238E27FC236}">
                  <a16:creationId xmlns:a16="http://schemas.microsoft.com/office/drawing/2014/main" xmlns="" id="{8FD184D3-DA09-4B60-9D12-5A0F0BF54539}"/>
                </a:ext>
              </a:extLst>
            </p:cNvPr>
            <p:cNvSpPr/>
            <p:nvPr/>
          </p:nvSpPr>
          <p:spPr bwMode="auto">
            <a:xfrm>
              <a:off x="1450457" y="569388"/>
              <a:ext cx="401638" cy="461962"/>
            </a:xfrm>
            <a:prstGeom prst="rect">
              <a:avLst/>
            </a:prstGeom>
            <a:solidFill>
              <a:srgbClr val="028D94"/>
            </a:solidFill>
            <a:ln>
              <a:solidFill>
                <a:srgbClr val="028D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8" name="直接连接符 56">
              <a:extLst>
                <a:ext uri="{FF2B5EF4-FFF2-40B4-BE49-F238E27FC236}">
                  <a16:creationId xmlns:a16="http://schemas.microsoft.com/office/drawing/2014/main" xmlns="" id="{F6C68119-AA57-4E2A-9E0E-792A08FD3A75}"/>
                </a:ext>
              </a:extLst>
            </p:cNvPr>
            <p:cNvCxnSpPr>
              <a:cxnSpLocks/>
            </p:cNvCxnSpPr>
            <p:nvPr/>
          </p:nvCxnSpPr>
          <p:spPr>
            <a:xfrm>
              <a:off x="1919290" y="1041778"/>
              <a:ext cx="680162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37926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662">
            <a:extLst>
              <a:ext uri="{FF2B5EF4-FFF2-40B4-BE49-F238E27FC236}">
                <a16:creationId xmlns:a16="http://schemas.microsoft.com/office/drawing/2014/main" xmlns="" id="{AE6F6D66-E54B-41E1-BC67-86F17D8E0B69}"/>
              </a:ext>
            </a:extLst>
          </p:cNvPr>
          <p:cNvSpPr txBox="1">
            <a:spLocks/>
          </p:cNvSpPr>
          <p:nvPr/>
        </p:nvSpPr>
        <p:spPr>
          <a:xfrm>
            <a:off x="881418" y="2898108"/>
            <a:ext cx="7255394" cy="2289036"/>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2925" indent="-542925">
              <a:buSzPct val="140000"/>
              <a:buBlip>
                <a:blip r:embed="rId2"/>
              </a:buBlip>
            </a:pPr>
            <a:r>
              <a:rPr lang="zh-TW" altLang="en-US" dirty="0" smtClean="0">
                <a:latin typeface="Microsoft YaHei" panose="020B0503020204020204" pitchFamily="34" charset="-122"/>
                <a:ea typeface="Microsoft YaHei" panose="020B0503020204020204" pitchFamily="34" charset="-122"/>
              </a:rPr>
              <a:t>諮詢輔導委員</a:t>
            </a:r>
            <a:r>
              <a:rPr lang="zh-TW" altLang="en-US" dirty="0">
                <a:latin typeface="Microsoft YaHei" panose="020B0503020204020204" pitchFamily="34" charset="-122"/>
                <a:ea typeface="Microsoft YaHei" panose="020B0503020204020204" pitchFamily="34" charset="-122"/>
              </a:rPr>
              <a:t>宜依佐證資料、訪談內容扣緊指標，給予適當計分。</a:t>
            </a:r>
            <a:endParaRPr lang="en-US" altLang="zh-TW" dirty="0">
              <a:latin typeface="Microsoft YaHei" panose="020B0503020204020204" pitchFamily="34" charset="-122"/>
              <a:ea typeface="Microsoft YaHei" panose="020B0503020204020204" pitchFamily="34" charset="-122"/>
            </a:endParaRPr>
          </a:p>
          <a:p>
            <a:pPr marL="542925" indent="-542925"/>
            <a:endParaRPr lang="zh-TW" altLang="en-US" sz="1400" dirty="0">
              <a:latin typeface="Microsoft YaHei" panose="020B0503020204020204" pitchFamily="34" charset="-122"/>
              <a:ea typeface="Microsoft YaHei" panose="020B0503020204020204" pitchFamily="34" charset="-122"/>
            </a:endParaRPr>
          </a:p>
          <a:p>
            <a:pPr marL="542925" indent="-542925">
              <a:buSzPct val="140000"/>
              <a:buBlip>
                <a:blip r:embed="rId2"/>
              </a:buBlip>
            </a:pPr>
            <a:r>
              <a:rPr lang="zh-TW" altLang="en-US" dirty="0">
                <a:latin typeface="Microsoft YaHei" panose="020B0503020204020204" pitchFamily="34" charset="-122"/>
                <a:ea typeface="Microsoft YaHei" panose="020B0503020204020204" pitchFamily="34" charset="-122"/>
              </a:rPr>
              <a:t>委員需瞭解學校</a:t>
            </a:r>
            <a:r>
              <a:rPr lang="zh-TW" altLang="en-US" dirty="0">
                <a:solidFill>
                  <a:srgbClr val="0070C0"/>
                </a:solidFill>
                <a:latin typeface="Microsoft YaHei" panose="020B0503020204020204" pitchFamily="34" charset="-122"/>
                <a:ea typeface="Microsoft YaHei" panose="020B0503020204020204" pitchFamily="34" charset="-122"/>
              </a:rPr>
              <a:t>區域特質</a:t>
            </a:r>
            <a:r>
              <a:rPr lang="zh-TW" altLang="en-US" dirty="0">
                <a:latin typeface="Microsoft YaHei" panose="020B0503020204020204" pitchFamily="34" charset="-122"/>
                <a:ea typeface="Microsoft YaHei" panose="020B0503020204020204" pitchFamily="34" charset="-122"/>
              </a:rPr>
              <a:t>，紀錄</a:t>
            </a:r>
            <a:r>
              <a:rPr lang="zh-TW" altLang="en-US" dirty="0">
                <a:solidFill>
                  <a:srgbClr val="0070C0"/>
                </a:solidFill>
                <a:latin typeface="Microsoft YaHei" panose="020B0503020204020204" pitchFamily="34" charset="-122"/>
                <a:ea typeface="Microsoft YaHei" panose="020B0503020204020204" pitchFamily="34" charset="-122"/>
              </a:rPr>
              <a:t>學校優點</a:t>
            </a:r>
            <a:r>
              <a:rPr lang="zh-TW" altLang="en-US" dirty="0">
                <a:latin typeface="Microsoft YaHei" panose="020B0503020204020204" pitchFamily="34" charset="-122"/>
                <a:ea typeface="Microsoft YaHei" panose="020B0503020204020204" pitchFamily="34" charset="-122"/>
              </a:rPr>
              <a:t>、</a:t>
            </a:r>
            <a:r>
              <a:rPr lang="zh-TW" altLang="en-US" dirty="0">
                <a:solidFill>
                  <a:srgbClr val="0070C0"/>
                </a:solidFill>
                <a:latin typeface="Microsoft YaHei" panose="020B0503020204020204" pitchFamily="34" charset="-122"/>
                <a:ea typeface="Microsoft YaHei" panose="020B0503020204020204" pitchFamily="34" charset="-122"/>
              </a:rPr>
              <a:t>特色</a:t>
            </a:r>
            <a:r>
              <a:rPr lang="zh-TW" altLang="en-US" dirty="0">
                <a:latin typeface="Microsoft YaHei" panose="020B0503020204020204" pitchFamily="34" charset="-122"/>
                <a:ea typeface="Microsoft YaHei" panose="020B0503020204020204" pitchFamily="34" charset="-122"/>
              </a:rPr>
              <a:t>及</a:t>
            </a:r>
            <a:r>
              <a:rPr lang="zh-TW" altLang="en-US" dirty="0">
                <a:solidFill>
                  <a:srgbClr val="0070C0"/>
                </a:solidFill>
                <a:latin typeface="Microsoft YaHei" panose="020B0503020204020204" pitchFamily="34" charset="-122"/>
                <a:ea typeface="Microsoft YaHei" panose="020B0503020204020204" pitchFamily="34" charset="-122"/>
              </a:rPr>
              <a:t>具體改進建議</a:t>
            </a:r>
            <a:r>
              <a:rPr lang="zh-TW" altLang="en-US" dirty="0">
                <a:latin typeface="Microsoft YaHei" panose="020B0503020204020204" pitchFamily="34" charset="-122"/>
                <a:ea typeface="Microsoft YaHei" panose="020B0503020204020204" pitchFamily="34" charset="-122"/>
              </a:rPr>
              <a:t>。</a:t>
            </a:r>
          </a:p>
          <a:p>
            <a:pPr>
              <a:buFont typeface="Arial" panose="020B0604020202020204" pitchFamily="34" charset="0"/>
              <a:buNone/>
            </a:pPr>
            <a:endParaRPr lang="zh-TW" altLang="en-US" dirty="0">
              <a:latin typeface="Microsoft YaHei" panose="020B0503020204020204" pitchFamily="34" charset="-122"/>
              <a:ea typeface="Microsoft YaHei" panose="020B0503020204020204" pitchFamily="34" charset="-122"/>
            </a:endParaRPr>
          </a:p>
        </p:txBody>
      </p:sp>
      <p:sp>
        <p:nvSpPr>
          <p:cNvPr id="25" name="Shape 661">
            <a:extLst>
              <a:ext uri="{FF2B5EF4-FFF2-40B4-BE49-F238E27FC236}">
                <a16:creationId xmlns:a16="http://schemas.microsoft.com/office/drawing/2014/main" xmlns="" id="{F15383D8-5348-4353-B814-439BE265E7CD}"/>
              </a:ext>
            </a:extLst>
          </p:cNvPr>
          <p:cNvSpPr txBox="1">
            <a:spLocks/>
          </p:cNvSpPr>
          <p:nvPr/>
        </p:nvSpPr>
        <p:spPr>
          <a:xfrm>
            <a:off x="1810540" y="1604369"/>
            <a:ext cx="5737573" cy="857400"/>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028D94"/>
                </a:solidFill>
                <a:latin typeface="Microsoft YaHei" panose="020B0503020204020204" pitchFamily="34" charset="-122"/>
                <a:ea typeface="Microsoft YaHei" panose="020B0503020204020204" pitchFamily="34" charset="-122"/>
              </a:rPr>
              <a:t>諮詢輔導之</a:t>
            </a:r>
            <a:r>
              <a:rPr lang="zh-TW" altLang="en-US" sz="3200" b="1" dirty="0">
                <a:solidFill>
                  <a:srgbClr val="028D94"/>
                </a:solidFill>
                <a:latin typeface="Microsoft YaHei" panose="020B0503020204020204" pitchFamily="34" charset="-122"/>
                <a:ea typeface="Microsoft YaHei" panose="020B0503020204020204" pitchFamily="34" charset="-122"/>
              </a:rPr>
              <a:t>實施</a:t>
            </a:r>
            <a:r>
              <a:rPr lang="en-US" altLang="zh-TW" sz="3200" b="1" dirty="0">
                <a:solidFill>
                  <a:srgbClr val="028D94"/>
                </a:solidFill>
                <a:latin typeface="Microsoft YaHei" panose="020B0503020204020204" pitchFamily="34" charset="-122"/>
                <a:ea typeface="Microsoft YaHei" panose="020B0503020204020204" pitchFamily="34" charset="-122"/>
              </a:rPr>
              <a:t>-2</a:t>
            </a:r>
            <a:endParaRPr lang="zh-TW" altLang="en-US" sz="3200" b="1" dirty="0">
              <a:solidFill>
                <a:srgbClr val="028D94"/>
              </a:solidFill>
              <a:latin typeface="Microsoft YaHei" panose="020B0503020204020204" pitchFamily="34" charset="-122"/>
              <a:ea typeface="Microsoft YaHei" panose="020B0503020204020204" pitchFamily="34" charset="-122"/>
            </a:endParaRPr>
          </a:p>
        </p:txBody>
      </p:sp>
      <p:grpSp>
        <p:nvGrpSpPr>
          <p:cNvPr id="8" name="群組 7">
            <a:extLst>
              <a:ext uri="{FF2B5EF4-FFF2-40B4-BE49-F238E27FC236}">
                <a16:creationId xmlns:a16="http://schemas.microsoft.com/office/drawing/2014/main" xmlns="" id="{757A3BE8-0C09-4C83-BFCB-86DC35928D76}"/>
              </a:ext>
            </a:extLst>
          </p:cNvPr>
          <p:cNvGrpSpPr/>
          <p:nvPr/>
        </p:nvGrpSpPr>
        <p:grpSpPr>
          <a:xfrm>
            <a:off x="1733909" y="517539"/>
            <a:ext cx="6966538" cy="584775"/>
            <a:chOff x="1012510" y="510715"/>
            <a:chExt cx="7708409" cy="584775"/>
          </a:xfrm>
        </p:grpSpPr>
        <p:sp>
          <p:nvSpPr>
            <p:cNvPr id="9" name="文字方塊 8">
              <a:extLst>
                <a:ext uri="{FF2B5EF4-FFF2-40B4-BE49-F238E27FC236}">
                  <a16:creationId xmlns:a16="http://schemas.microsoft.com/office/drawing/2014/main" xmlns="" id="{39FA8E2F-1106-4714-B7C9-45E4ED0882CE}"/>
                </a:ext>
              </a:extLst>
            </p:cNvPr>
            <p:cNvSpPr txBox="1"/>
            <p:nvPr/>
          </p:nvSpPr>
          <p:spPr>
            <a:xfrm>
              <a:off x="1012510" y="510715"/>
              <a:ext cx="5740347" cy="584775"/>
            </a:xfrm>
            <a:prstGeom prst="rect">
              <a:avLst/>
            </a:prstGeom>
            <a:noFill/>
          </p:spPr>
          <p:txBody>
            <a:bodyPr wrap="square" rtlCol="0">
              <a:spAutoFit/>
            </a:bodyPr>
            <a:lstStyle/>
            <a:p>
              <a:pPr algn="r"/>
              <a:r>
                <a:rPr lang="zh-TW" altLang="en-US" sz="3200" b="1" dirty="0" smtClean="0">
                  <a:solidFill>
                    <a:srgbClr val="028D94"/>
                  </a:solidFill>
                  <a:latin typeface="Microsoft YaHei" pitchFamily="34" charset="-122"/>
                  <a:ea typeface="Microsoft YaHei" pitchFamily="34" charset="-122"/>
                </a:rPr>
                <a:t>諮詢輔導之</a:t>
              </a:r>
              <a:r>
                <a:rPr lang="zh-TW" altLang="en-US" sz="3200" b="1" dirty="0">
                  <a:solidFill>
                    <a:srgbClr val="028D94"/>
                  </a:solidFill>
                  <a:latin typeface="Microsoft YaHei" pitchFamily="34" charset="-122"/>
                  <a:ea typeface="Microsoft YaHei" pitchFamily="34" charset="-122"/>
                </a:rPr>
                <a:t>規劃與運作</a:t>
              </a:r>
            </a:p>
          </p:txBody>
        </p:sp>
        <p:sp>
          <p:nvSpPr>
            <p:cNvPr id="10" name="矩形 9">
              <a:extLst>
                <a:ext uri="{FF2B5EF4-FFF2-40B4-BE49-F238E27FC236}">
                  <a16:creationId xmlns:a16="http://schemas.microsoft.com/office/drawing/2014/main" xmlns="" id="{8FD184D3-DA09-4B60-9D12-5A0F0BF54539}"/>
                </a:ext>
              </a:extLst>
            </p:cNvPr>
            <p:cNvSpPr/>
            <p:nvPr/>
          </p:nvSpPr>
          <p:spPr bwMode="auto">
            <a:xfrm>
              <a:off x="1450457" y="569388"/>
              <a:ext cx="401638" cy="461962"/>
            </a:xfrm>
            <a:prstGeom prst="rect">
              <a:avLst/>
            </a:prstGeom>
            <a:solidFill>
              <a:srgbClr val="028D94"/>
            </a:solidFill>
            <a:ln>
              <a:solidFill>
                <a:srgbClr val="028D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1" name="直接连接符 56">
              <a:extLst>
                <a:ext uri="{FF2B5EF4-FFF2-40B4-BE49-F238E27FC236}">
                  <a16:creationId xmlns:a16="http://schemas.microsoft.com/office/drawing/2014/main" xmlns="" id="{F6C68119-AA57-4E2A-9E0E-792A08FD3A75}"/>
                </a:ext>
              </a:extLst>
            </p:cNvPr>
            <p:cNvCxnSpPr>
              <a:cxnSpLocks/>
            </p:cNvCxnSpPr>
            <p:nvPr/>
          </p:nvCxnSpPr>
          <p:spPr>
            <a:xfrm>
              <a:off x="1919290" y="1041778"/>
              <a:ext cx="680162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56780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5" name="Shape 415"/>
          <p:cNvSpPr txBox="1">
            <a:spLocks noGrp="1"/>
          </p:cNvSpPr>
          <p:nvPr>
            <p:ph type="ctrTitle" idx="4294967295"/>
          </p:nvPr>
        </p:nvSpPr>
        <p:spPr>
          <a:xfrm>
            <a:off x="1468408" y="2570847"/>
            <a:ext cx="6310800" cy="1546400"/>
          </a:xfrm>
          <a:prstGeom prst="rect">
            <a:avLst/>
          </a:prstGeom>
        </p:spPr>
        <p:txBody>
          <a:bodyPr lIns="121900" tIns="121900" rIns="121900" bIns="121900" anchor="ctr" anchorCtr="0">
            <a:noAutofit/>
          </a:bodyPr>
          <a:lstStyle/>
          <a:p>
            <a:pPr algn="ctr"/>
            <a:r>
              <a:rPr lang="en-US" altLang="zh-TW" sz="8000" b="1" dirty="0">
                <a:latin typeface="Microsoft YaHei" panose="020B0503020204020204" pitchFamily="34" charset="-122"/>
                <a:ea typeface="Microsoft YaHei" panose="020B0503020204020204" pitchFamily="34" charset="-122"/>
              </a:rPr>
              <a:t>Thank You!</a:t>
            </a:r>
            <a:endParaRPr lang="en" sz="8000" b="1" dirty="0">
              <a:latin typeface="Microsoft YaHei" panose="020B0503020204020204" pitchFamily="34" charset="-122"/>
              <a:ea typeface="Microsoft YaHei" panose="020B0503020204020204" pitchFamily="34" charset="-122"/>
            </a:endParaRPr>
          </a:p>
        </p:txBody>
      </p:sp>
      <p:sp>
        <p:nvSpPr>
          <p:cNvPr id="416" name="Shape 416"/>
          <p:cNvSpPr txBox="1">
            <a:spLocks noGrp="1"/>
          </p:cNvSpPr>
          <p:nvPr>
            <p:ph type="subTitle" idx="4294967295"/>
          </p:nvPr>
        </p:nvSpPr>
        <p:spPr>
          <a:xfrm>
            <a:off x="2714059" y="3988033"/>
            <a:ext cx="4998087" cy="1046400"/>
          </a:xfrm>
          <a:prstGeom prst="rect">
            <a:avLst/>
          </a:prstGeom>
        </p:spPr>
        <p:txBody>
          <a:bodyPr lIns="121900" tIns="121900" rIns="121900" bIns="121900" anchor="t" anchorCtr="0">
            <a:noAutofit/>
          </a:bodyPr>
          <a:lstStyle/>
          <a:p>
            <a:pPr algn="ctr">
              <a:spcBef>
                <a:spcPts val="0"/>
              </a:spcBef>
              <a:buNone/>
            </a:pPr>
            <a:r>
              <a:rPr lang="zh-TW" altLang="en-US" sz="2400" b="1" dirty="0">
                <a:latin typeface="Microsoft YaHei" panose="020B0503020204020204" pitchFamily="34" charset="-122"/>
                <a:ea typeface="Microsoft YaHei" panose="020B0503020204020204" pitchFamily="34" charset="-122"/>
              </a:rPr>
              <a:t>感        謝         聆         聽</a:t>
            </a:r>
            <a:endParaRPr lang="en" sz="2400" b="1" dirty="0">
              <a:latin typeface="Microsoft YaHei" panose="020B0503020204020204" pitchFamily="34" charset="-122"/>
              <a:ea typeface="Microsoft YaHei" panose="020B0503020204020204" pitchFamily="34" charset="-122"/>
            </a:endParaRPr>
          </a:p>
        </p:txBody>
      </p:sp>
      <p:sp>
        <p:nvSpPr>
          <p:cNvPr id="5" name="Shape 763">
            <a:extLst>
              <a:ext uri="{FF2B5EF4-FFF2-40B4-BE49-F238E27FC236}">
                <a16:creationId xmlns:a16="http://schemas.microsoft.com/office/drawing/2014/main" xmlns="" id="{0474C9BC-DCF1-4E9C-9F0F-31A32807C22F}"/>
              </a:ext>
            </a:extLst>
          </p:cNvPr>
          <p:cNvSpPr/>
          <p:nvPr/>
        </p:nvSpPr>
        <p:spPr>
          <a:xfrm>
            <a:off x="2333657" y="3960988"/>
            <a:ext cx="536194" cy="494973"/>
          </a:xfrm>
          <a:custGeom>
            <a:avLst/>
            <a:gdLst/>
            <a:ahLst/>
            <a:cxnLst/>
            <a:rect l="0" t="0" r="0" b="0"/>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4A5C65"/>
          </a:solidFill>
          <a:ln>
            <a:solidFill>
              <a:srgbClr val="4A5C65"/>
            </a:solid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endParaRPr sz="1400" dirty="0">
              <a:solidFill>
                <a:srgbClr val="6D9EEB"/>
              </a:solidFill>
            </a:endParaRPr>
          </a:p>
        </p:txBody>
      </p:sp>
    </p:spTree>
    <p:extLst>
      <p:ext uri="{BB962C8B-B14F-4D97-AF65-F5344CB8AC3E}">
        <p14:creationId xmlns:p14="http://schemas.microsoft.com/office/powerpoint/2010/main" val="3383619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7" name="文字方塊 46">
            <a:extLst>
              <a:ext uri="{FF2B5EF4-FFF2-40B4-BE49-F238E27FC236}">
                <a16:creationId xmlns:a16="http://schemas.microsoft.com/office/drawing/2014/main" xmlns="" id="{FB83F024-1E6B-4733-88ED-182BB2012809}"/>
              </a:ext>
            </a:extLst>
          </p:cNvPr>
          <p:cNvSpPr txBox="1"/>
          <p:nvPr/>
        </p:nvSpPr>
        <p:spPr>
          <a:xfrm>
            <a:off x="2216989" y="517860"/>
            <a:ext cx="6495293" cy="584775"/>
          </a:xfrm>
          <a:prstGeom prst="rect">
            <a:avLst/>
          </a:prstGeom>
          <a:noFill/>
        </p:spPr>
        <p:txBody>
          <a:bodyPr wrap="square" rtlCol="0">
            <a:spAutoFit/>
          </a:body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48" name="矩形 47">
            <a:extLst>
              <a:ext uri="{FF2B5EF4-FFF2-40B4-BE49-F238E27FC236}">
                <a16:creationId xmlns:a16="http://schemas.microsoft.com/office/drawing/2014/main" xmlns="" id="{A7D2B74A-A67D-4DDC-A826-94CC1B7EB703}"/>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51" name="直接连接符 56">
            <a:extLst>
              <a:ext uri="{FF2B5EF4-FFF2-40B4-BE49-F238E27FC236}">
                <a16:creationId xmlns:a16="http://schemas.microsoft.com/office/drawing/2014/main" xmlns="" id="{C8F33EBA-BA43-4DB0-8C2C-7972DC215A08}"/>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2" name="Shape 661">
            <a:extLst>
              <a:ext uri="{FF2B5EF4-FFF2-40B4-BE49-F238E27FC236}">
                <a16:creationId xmlns:a16="http://schemas.microsoft.com/office/drawing/2014/main" xmlns="" id="{53693215-0695-44EB-A96B-A78ECFE5CF36}"/>
              </a:ext>
            </a:extLst>
          </p:cNvPr>
          <p:cNvSpPr txBox="1">
            <a:spLocks/>
          </p:cNvSpPr>
          <p:nvPr/>
        </p:nvSpPr>
        <p:spPr>
          <a:xfrm>
            <a:off x="944366" y="1173810"/>
            <a:ext cx="6086162" cy="857400"/>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之內涵</a:t>
            </a:r>
            <a:r>
              <a:rPr lang="en-US" altLang="zh-TW" sz="3200" b="1" dirty="0">
                <a:solidFill>
                  <a:srgbClr val="CC6600"/>
                </a:solidFill>
                <a:latin typeface="Microsoft YaHei" pitchFamily="34" charset="-122"/>
                <a:ea typeface="Microsoft YaHei" pitchFamily="34" charset="-122"/>
              </a:rPr>
              <a:t>-1</a:t>
            </a:r>
            <a:endParaRPr lang="zh-TW" altLang="en-US" sz="3200" b="1" dirty="0">
              <a:solidFill>
                <a:srgbClr val="CC6600"/>
              </a:solidFill>
              <a:latin typeface="Microsoft YaHei" pitchFamily="34" charset="-122"/>
              <a:ea typeface="Microsoft YaHei" pitchFamily="34" charset="-122"/>
            </a:endParaRPr>
          </a:p>
        </p:txBody>
      </p:sp>
      <p:sp>
        <p:nvSpPr>
          <p:cNvPr id="53" name="Shape 662">
            <a:extLst>
              <a:ext uri="{FF2B5EF4-FFF2-40B4-BE49-F238E27FC236}">
                <a16:creationId xmlns:a16="http://schemas.microsoft.com/office/drawing/2014/main" xmlns="" id="{B996EAE2-55AD-4D03-A0F4-3AEF1CBE7287}"/>
              </a:ext>
            </a:extLst>
          </p:cNvPr>
          <p:cNvSpPr txBox="1">
            <a:spLocks/>
          </p:cNvSpPr>
          <p:nvPr/>
        </p:nvSpPr>
        <p:spPr>
          <a:xfrm>
            <a:off x="691784" y="2241196"/>
            <a:ext cx="7924532" cy="3959444"/>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lnSpc>
                <a:spcPts val="3200"/>
              </a:lnSpc>
              <a:buSzPct val="140000"/>
              <a:buBlip>
                <a:blip r:embed="rId3"/>
              </a:buBlip>
            </a:pPr>
            <a:r>
              <a:rPr lang="zh-TW" altLang="en-US" sz="2000" dirty="0" smtClean="0">
                <a:latin typeface="Microsoft YaHei" panose="020B0503020204020204" pitchFamily="34" charset="-122"/>
                <a:ea typeface="Microsoft YaHei" panose="020B0503020204020204" pitchFamily="34" charset="-122"/>
              </a:rPr>
              <a:t>諮詢輔導表</a:t>
            </a:r>
            <a:r>
              <a:rPr lang="zh-TW" altLang="en-US" sz="2000" dirty="0">
                <a:latin typeface="Microsoft YaHei" panose="020B0503020204020204" pitchFamily="34" charset="-122"/>
                <a:ea typeface="Microsoft YaHei" panose="020B0503020204020204" pitchFamily="34" charset="-122"/>
              </a:rPr>
              <a:t>分為表</a:t>
            </a:r>
            <a:r>
              <a:rPr lang="en-US" altLang="zh-TW" sz="2000" dirty="0">
                <a:latin typeface="Microsoft YaHei" panose="020B0503020204020204" pitchFamily="34" charset="-122"/>
                <a:ea typeface="Microsoft YaHei" panose="020B0503020204020204" pitchFamily="34" charset="-122"/>
              </a:rPr>
              <a:t>A</a:t>
            </a:r>
            <a:r>
              <a:rPr lang="zh-TW" altLang="en-US" sz="2000" dirty="0">
                <a:latin typeface="Microsoft YaHei" panose="020B0503020204020204" pitchFamily="34" charset="-122"/>
                <a:ea typeface="Microsoft YaHei" panose="020B0503020204020204" pitchFamily="34" charset="-122"/>
              </a:rPr>
              <a:t>、</a:t>
            </a:r>
            <a:r>
              <a:rPr lang="en-US" altLang="zh-TW" sz="2000" dirty="0">
                <a:latin typeface="Microsoft YaHei" panose="020B0503020204020204" pitchFamily="34" charset="-122"/>
                <a:ea typeface="Microsoft YaHei" panose="020B0503020204020204" pitchFamily="34" charset="-122"/>
              </a:rPr>
              <a:t>B</a:t>
            </a:r>
            <a:r>
              <a:rPr lang="zh-TW" altLang="en-US" sz="2000" dirty="0">
                <a:latin typeface="Microsoft YaHei" panose="020B0503020204020204" pitchFamily="34" charset="-122"/>
                <a:ea typeface="Microsoft YaHei" panose="020B0503020204020204" pitchFamily="34" charset="-122"/>
              </a:rPr>
              <a:t>、</a:t>
            </a:r>
            <a:r>
              <a:rPr lang="en-US" altLang="zh-TW" sz="2000" dirty="0">
                <a:latin typeface="Microsoft YaHei" panose="020B0503020204020204" pitchFamily="34" charset="-122"/>
                <a:ea typeface="Microsoft YaHei" panose="020B0503020204020204" pitchFamily="34" charset="-122"/>
              </a:rPr>
              <a:t>C</a:t>
            </a:r>
            <a:r>
              <a:rPr lang="zh-TW" altLang="en-US" sz="2000" dirty="0">
                <a:latin typeface="Microsoft YaHei" panose="020B0503020204020204" pitchFamily="34" charset="-122"/>
                <a:ea typeface="Microsoft YaHei" panose="020B0503020204020204" pitchFamily="34" charset="-122"/>
              </a:rPr>
              <a:t>、</a:t>
            </a:r>
            <a:r>
              <a:rPr lang="en-US" altLang="zh-TW" sz="2000" dirty="0">
                <a:latin typeface="Microsoft YaHei" panose="020B0503020204020204" pitchFamily="34" charset="-122"/>
                <a:ea typeface="Microsoft YaHei" panose="020B0503020204020204" pitchFamily="34" charset="-122"/>
              </a:rPr>
              <a:t>D</a:t>
            </a:r>
            <a:r>
              <a:rPr lang="zh-TW" altLang="en-US" sz="2000" dirty="0">
                <a:latin typeface="Microsoft YaHei" pitchFamily="34" charset="-122"/>
                <a:ea typeface="Microsoft YaHei" pitchFamily="34" charset="-122"/>
              </a:rPr>
              <a:t>四部分。</a:t>
            </a:r>
          </a:p>
          <a:p>
            <a:pPr marL="533400" indent="-533400">
              <a:lnSpc>
                <a:spcPts val="3200"/>
              </a:lnSpc>
              <a:buSzPct val="140000"/>
              <a:buBlip>
                <a:blip r:embed="rId3"/>
              </a:buBlip>
            </a:pPr>
            <a:r>
              <a:rPr lang="zh-TW" altLang="en-US" sz="2000" dirty="0">
                <a:latin typeface="Microsoft YaHei" pitchFamily="34" charset="-122"/>
                <a:ea typeface="Microsoft YaHei" pitchFamily="34" charset="-122"/>
              </a:rPr>
              <a:t>表</a:t>
            </a:r>
            <a:r>
              <a:rPr lang="en-US" altLang="zh-TW" sz="2000" dirty="0">
                <a:latin typeface="Microsoft YaHei" panose="020B0503020204020204" pitchFamily="34" charset="-122"/>
                <a:ea typeface="Microsoft YaHei" panose="020B0503020204020204" pitchFamily="34" charset="-122"/>
              </a:rPr>
              <a:t>A</a:t>
            </a:r>
            <a:r>
              <a:rPr lang="zh-TW" altLang="en-US" sz="2000" dirty="0">
                <a:latin typeface="Microsoft YaHei" panose="020B0503020204020204" pitchFamily="34" charset="-122"/>
                <a:ea typeface="Microsoft YaHei" panose="020B0503020204020204" pitchFamily="34" charset="-122"/>
              </a:rPr>
              <a:t>、表</a:t>
            </a:r>
            <a:r>
              <a:rPr lang="en-US" altLang="zh-TW" sz="2000" dirty="0">
                <a:latin typeface="Microsoft YaHei" panose="020B0503020204020204" pitchFamily="34" charset="-122"/>
                <a:ea typeface="Microsoft YaHei" panose="020B0503020204020204" pitchFamily="34" charset="-122"/>
              </a:rPr>
              <a:t>B</a:t>
            </a:r>
            <a:r>
              <a:rPr lang="zh-TW" altLang="en-US" sz="2000" dirty="0">
                <a:latin typeface="Microsoft YaHei" pitchFamily="34" charset="-122"/>
                <a:ea typeface="Microsoft YaHei" pitchFamily="34" charset="-122"/>
              </a:rPr>
              <a:t>為各受訪學校均需填寫。</a:t>
            </a:r>
          </a:p>
          <a:p>
            <a:pPr marL="533400" indent="-533400">
              <a:lnSpc>
                <a:spcPts val="3200"/>
              </a:lnSpc>
              <a:buSzPct val="140000"/>
              <a:buBlip>
                <a:blip r:embed="rId3"/>
              </a:buBlip>
            </a:pPr>
            <a:r>
              <a:rPr lang="zh-TW" altLang="en-US" sz="2000" dirty="0">
                <a:latin typeface="Microsoft YaHei" pitchFamily="34" charset="-122"/>
                <a:ea typeface="Microsoft YaHei" pitchFamily="34" charset="-122"/>
              </a:rPr>
              <a:t>各校應依照訪視學年度辦理之技藝教育模式，</a:t>
            </a:r>
            <a:endParaRPr lang="en-US" altLang="zh-TW" sz="2000" dirty="0">
              <a:latin typeface="Microsoft YaHei" panose="020B0503020204020204" pitchFamily="34" charset="-122"/>
              <a:ea typeface="Microsoft YaHei" panose="020B0503020204020204" pitchFamily="34" charset="-122"/>
            </a:endParaRPr>
          </a:p>
          <a:p>
            <a:pPr marL="533400" indent="-533400">
              <a:lnSpc>
                <a:spcPts val="3200"/>
              </a:lnSpc>
              <a:buSzPct val="140000"/>
              <a:buBlip>
                <a:blip r:embed="rId3"/>
              </a:buBlip>
            </a:pPr>
            <a:r>
              <a:rPr lang="zh-TW" altLang="en-US" sz="2000" dirty="0">
                <a:latin typeface="Microsoft YaHei" panose="020B0503020204020204" pitchFamily="34" charset="-122"/>
                <a:ea typeface="Microsoft YaHei" panose="020B0503020204020204" pitchFamily="34" charset="-122"/>
              </a:rPr>
              <a:t>分別填寫表</a:t>
            </a:r>
            <a:r>
              <a:rPr lang="en-US" altLang="zh-TW" sz="2000" dirty="0">
                <a:latin typeface="Microsoft YaHei" panose="020B0503020204020204" pitchFamily="34" charset="-122"/>
                <a:ea typeface="Microsoft YaHei" panose="020B0503020204020204" pitchFamily="34" charset="-122"/>
              </a:rPr>
              <a:t>C</a:t>
            </a:r>
            <a:r>
              <a:rPr lang="zh-TW" altLang="en-US" sz="2000" dirty="0">
                <a:latin typeface="Microsoft YaHei" panose="020B0503020204020204" pitchFamily="34" charset="-122"/>
                <a:ea typeface="Microsoft YaHei" panose="020B0503020204020204" pitchFamily="34" charset="-122"/>
              </a:rPr>
              <a:t>（抽離式適用）或表</a:t>
            </a:r>
            <a:r>
              <a:rPr lang="en-US" altLang="zh-TW" sz="2000" dirty="0">
                <a:latin typeface="Microsoft YaHei" panose="020B0503020204020204" pitchFamily="34" charset="-122"/>
                <a:ea typeface="Microsoft YaHei" panose="020B0503020204020204" pitchFamily="34" charset="-122"/>
              </a:rPr>
              <a:t>D</a:t>
            </a:r>
            <a:r>
              <a:rPr lang="zh-TW" altLang="en-US" sz="2000" dirty="0">
                <a:latin typeface="Microsoft YaHei" panose="020B0503020204020204" pitchFamily="34" charset="-122"/>
                <a:ea typeface="Microsoft YaHei" panose="020B0503020204020204" pitchFamily="34" charset="-122"/>
              </a:rPr>
              <a:t>（專案編班適用）資料內容。</a:t>
            </a:r>
            <a:endParaRPr lang="en-US" altLang="zh-TW" sz="2000" dirty="0">
              <a:latin typeface="Microsoft YaHei" panose="020B0503020204020204" pitchFamily="34" charset="-122"/>
              <a:ea typeface="Microsoft YaHei" panose="020B0503020204020204" pitchFamily="34" charset="-122"/>
            </a:endParaRPr>
          </a:p>
          <a:p>
            <a:pPr marL="715963" indent="452438">
              <a:lnSpc>
                <a:spcPts val="2400"/>
              </a:lnSpc>
              <a:buSzPct val="100000"/>
              <a:buFont typeface="Wingdings" pitchFamily="2" charset="2"/>
              <a:buChar char="u"/>
              <a:tabLst>
                <a:tab pos="533400" algn="l"/>
              </a:tabLst>
            </a:pPr>
            <a:r>
              <a:rPr lang="zh-TW" altLang="en-US" sz="2000" dirty="0">
                <a:latin typeface="Microsoft YaHei" panose="020B0503020204020204" pitchFamily="34" charset="-122"/>
                <a:ea typeface="Microsoft YaHei" panose="020B0503020204020204" pitchFamily="34" charset="-122"/>
              </a:rPr>
              <a:t>表</a:t>
            </a:r>
            <a:r>
              <a:rPr lang="en-US" altLang="zh-TW" sz="2000" dirty="0">
                <a:latin typeface="Microsoft YaHei" panose="020B0503020204020204" pitchFamily="34" charset="-122"/>
                <a:ea typeface="Microsoft YaHei" panose="020B0503020204020204" pitchFamily="34" charset="-122"/>
              </a:rPr>
              <a:t>A</a:t>
            </a:r>
            <a:r>
              <a:rPr lang="zh-TW" altLang="en-US" sz="2000" dirty="0">
                <a:latin typeface="Microsoft YaHei" panose="020B0503020204020204" pitchFamily="34" charset="-122"/>
                <a:ea typeface="Microsoft YaHei" panose="020B0503020204020204" pitchFamily="34" charset="-122"/>
              </a:rPr>
              <a:t>：學校基本資料</a:t>
            </a:r>
            <a:endParaRPr lang="en-US" altLang="zh-TW" sz="2000" dirty="0">
              <a:latin typeface="Microsoft YaHei" panose="020B0503020204020204" pitchFamily="34" charset="-122"/>
              <a:ea typeface="Microsoft YaHei" panose="020B0503020204020204" pitchFamily="34" charset="-122"/>
            </a:endParaRPr>
          </a:p>
          <a:p>
            <a:pPr marL="715963" indent="452438">
              <a:lnSpc>
                <a:spcPts val="2400"/>
              </a:lnSpc>
              <a:buSzPct val="100000"/>
              <a:buFont typeface="Wingdings" pitchFamily="2" charset="2"/>
              <a:buChar char="u"/>
              <a:tabLst>
                <a:tab pos="533400" algn="l"/>
              </a:tabLst>
            </a:pPr>
            <a:r>
              <a:rPr lang="zh-TW" altLang="en-US" sz="2000" dirty="0">
                <a:latin typeface="Microsoft YaHei" panose="020B0503020204020204" pitchFamily="34" charset="-122"/>
                <a:ea typeface="Microsoft YaHei" panose="020B0503020204020204" pitchFamily="34" charset="-122"/>
              </a:rPr>
              <a:t>表</a:t>
            </a:r>
            <a:r>
              <a:rPr lang="en-US" altLang="zh-TW" sz="2000" dirty="0">
                <a:latin typeface="Microsoft YaHei" panose="020B0503020204020204" pitchFamily="34" charset="-122"/>
                <a:ea typeface="Microsoft YaHei" panose="020B0503020204020204" pitchFamily="34" charset="-122"/>
              </a:rPr>
              <a:t>B</a:t>
            </a:r>
            <a:r>
              <a:rPr lang="zh-TW" altLang="en-US" sz="2000" dirty="0">
                <a:latin typeface="Microsoft YaHei" pitchFamily="34" charset="-122"/>
                <a:ea typeface="Microsoft YaHei" pitchFamily="34" charset="-122"/>
              </a:rPr>
              <a:t>：生涯發展教育</a:t>
            </a:r>
          </a:p>
          <a:p>
            <a:pPr marL="715963" indent="452438">
              <a:lnSpc>
                <a:spcPts val="2400"/>
              </a:lnSpc>
              <a:buSzPct val="100000"/>
              <a:buFont typeface="Wingdings" pitchFamily="2" charset="2"/>
              <a:buChar char="u"/>
              <a:tabLst>
                <a:tab pos="533400" algn="l"/>
              </a:tabLst>
            </a:pPr>
            <a:r>
              <a:rPr lang="zh-TW" altLang="en-US" sz="2000" dirty="0">
                <a:latin typeface="Microsoft YaHei" pitchFamily="34" charset="-122"/>
                <a:ea typeface="Microsoft YaHei" pitchFamily="34" charset="-122"/>
              </a:rPr>
              <a:t>表</a:t>
            </a:r>
            <a:r>
              <a:rPr lang="en-US" altLang="zh-TW" sz="2000" dirty="0">
                <a:latin typeface="Microsoft YaHei" panose="020B0503020204020204" pitchFamily="34" charset="-122"/>
                <a:ea typeface="Microsoft YaHei" panose="020B0503020204020204" pitchFamily="34" charset="-122"/>
              </a:rPr>
              <a:t>C</a:t>
            </a:r>
            <a:r>
              <a:rPr lang="zh-TW" altLang="en-US" sz="2000" dirty="0">
                <a:latin typeface="Microsoft YaHei" panose="020B0503020204020204" pitchFamily="34" charset="-122"/>
                <a:ea typeface="Microsoft YaHei" panose="020B0503020204020204" pitchFamily="34" charset="-122"/>
              </a:rPr>
              <a:t>：技藝教育抽離式課程</a:t>
            </a:r>
            <a:endParaRPr lang="en-US" altLang="zh-TW" sz="2000" dirty="0">
              <a:latin typeface="Microsoft YaHei" panose="020B0503020204020204" pitchFamily="34" charset="-122"/>
              <a:ea typeface="Microsoft YaHei" panose="020B0503020204020204" pitchFamily="34" charset="-122"/>
            </a:endParaRPr>
          </a:p>
          <a:p>
            <a:pPr marL="715963" indent="452438">
              <a:lnSpc>
                <a:spcPts val="2400"/>
              </a:lnSpc>
              <a:buSzPct val="100000"/>
              <a:buFont typeface="Wingdings" pitchFamily="2" charset="2"/>
              <a:buChar char="u"/>
              <a:tabLst>
                <a:tab pos="533400" algn="l"/>
              </a:tabLst>
            </a:pPr>
            <a:r>
              <a:rPr lang="zh-TW" altLang="en-US" sz="2000" dirty="0">
                <a:latin typeface="Microsoft YaHei" panose="020B0503020204020204" pitchFamily="34" charset="-122"/>
                <a:ea typeface="Microsoft YaHei" panose="020B0503020204020204" pitchFamily="34" charset="-122"/>
              </a:rPr>
              <a:t>表</a:t>
            </a:r>
            <a:r>
              <a:rPr lang="en-US" altLang="zh-TW" sz="2000" dirty="0">
                <a:latin typeface="Microsoft YaHei" panose="020B0503020204020204" pitchFamily="34" charset="-122"/>
                <a:ea typeface="Microsoft YaHei" panose="020B0503020204020204" pitchFamily="34" charset="-122"/>
              </a:rPr>
              <a:t>D</a:t>
            </a:r>
            <a:r>
              <a:rPr lang="zh-TW" altLang="en-US" sz="2000" dirty="0">
                <a:latin typeface="Microsoft YaHei" pitchFamily="34" charset="-122"/>
                <a:ea typeface="Microsoft YaHei" pitchFamily="34" charset="-122"/>
              </a:rPr>
              <a:t>：技藝教育專案編班</a:t>
            </a:r>
          </a:p>
          <a:p>
            <a:pPr>
              <a:lnSpc>
                <a:spcPts val="3200"/>
              </a:lnSpc>
              <a:buSzPct val="100000"/>
              <a:buFont typeface="Wingdings" pitchFamily="2" charset="2"/>
              <a:buChar char="u"/>
            </a:pPr>
            <a:endParaRPr lang="zh-TW" altLang="en-US" sz="2000" dirty="0">
              <a:latin typeface="Microsoft YaHei" pitchFamily="34" charset="-122"/>
              <a:ea typeface="Microsoft YaHei" pitchFamily="34" charset="-122"/>
            </a:endParaRPr>
          </a:p>
          <a:p>
            <a:pPr marL="269875" indent="-269875"/>
            <a:endParaRPr lang="zh-TW" altLang="en-US" sz="2000" dirty="0">
              <a:latin typeface="Microsoft YaHei" pitchFamily="34" charset="-122"/>
              <a:ea typeface="Microsoft YaHei" pitchFamily="34" charset="-122"/>
            </a:endParaRPr>
          </a:p>
          <a:p>
            <a:pPr>
              <a:buFont typeface="Arial" panose="020B0604020202020204" pitchFamily="34" charset="0"/>
              <a:buNone/>
            </a:pPr>
            <a:endParaRPr lang="zh-TW" altLang="en-US" sz="2000" dirty="0">
              <a:latin typeface="Microsoft YaHei" pitchFamily="34" charset="-122"/>
              <a:ea typeface="Microsoft YaHei" pitchFamily="34" charset="-122"/>
            </a:endParaRPr>
          </a:p>
        </p:txBody>
      </p:sp>
      <p:sp>
        <p:nvSpPr>
          <p:cNvPr id="54" name="矩形 53">
            <a:extLst>
              <a:ext uri="{FF2B5EF4-FFF2-40B4-BE49-F238E27FC236}">
                <a16:creationId xmlns:a16="http://schemas.microsoft.com/office/drawing/2014/main" xmlns="" id="{61D9AA22-124C-4064-83D4-87218821F8B2}"/>
              </a:ext>
            </a:extLst>
          </p:cNvPr>
          <p:cNvSpPr>
            <a:spLocks noChangeArrowheads="1"/>
          </p:cNvSpPr>
          <p:nvPr/>
        </p:nvSpPr>
        <p:spPr bwMode="auto">
          <a:xfrm>
            <a:off x="944365" y="4349941"/>
            <a:ext cx="4309450" cy="1850700"/>
          </a:xfrm>
          <a:prstGeom prst="rect">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zh-TW" altLang="en-US" sz="1200">
              <a:solidFill>
                <a:srgbClr val="000000"/>
              </a:solidFill>
            </a:endParaRPr>
          </a:p>
        </p:txBody>
      </p:sp>
    </p:spTree>
    <p:extLst>
      <p:ext uri="{BB962C8B-B14F-4D97-AF65-F5344CB8AC3E}">
        <p14:creationId xmlns:p14="http://schemas.microsoft.com/office/powerpoint/2010/main" val="262186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1000" fill="hold"/>
                                        <p:tgtEl>
                                          <p:spTgt spid="54"/>
                                        </p:tgtEl>
                                        <p:attrNameLst>
                                          <p:attrName>ppt_w</p:attrName>
                                        </p:attrNameLst>
                                      </p:cBhvr>
                                      <p:tavLst>
                                        <p:tav tm="0">
                                          <p:val>
                                            <p:strVal val="#ppt_w*0.70"/>
                                          </p:val>
                                        </p:tav>
                                        <p:tav tm="100000">
                                          <p:val>
                                            <p:strVal val="#ppt_w"/>
                                          </p:val>
                                        </p:tav>
                                      </p:tavLst>
                                    </p:anim>
                                    <p:anim calcmode="lin" valueType="num">
                                      <p:cBhvr>
                                        <p:cTn id="8" dur="1000" fill="hold"/>
                                        <p:tgtEl>
                                          <p:spTgt spid="54"/>
                                        </p:tgtEl>
                                        <p:attrNameLst>
                                          <p:attrName>ppt_h</p:attrName>
                                        </p:attrNameLst>
                                      </p:cBhvr>
                                      <p:tavLst>
                                        <p:tav tm="0">
                                          <p:val>
                                            <p:strVal val="#ppt_h"/>
                                          </p:val>
                                        </p:tav>
                                        <p:tav tm="100000">
                                          <p:val>
                                            <p:strVal val="#ppt_h"/>
                                          </p:val>
                                        </p:tav>
                                      </p:tavLst>
                                    </p:anim>
                                    <p:animEffect transition="in" filter="fade">
                                      <p:cBhvr>
                                        <p:cTn id="9"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52" name="Shape 661">
            <a:extLst>
              <a:ext uri="{FF2B5EF4-FFF2-40B4-BE49-F238E27FC236}">
                <a16:creationId xmlns:a16="http://schemas.microsoft.com/office/drawing/2014/main" xmlns="" id="{53693215-0695-44EB-A96B-A78ECFE5CF36}"/>
              </a:ext>
            </a:extLst>
          </p:cNvPr>
          <p:cNvSpPr txBox="1">
            <a:spLocks/>
          </p:cNvSpPr>
          <p:nvPr/>
        </p:nvSpPr>
        <p:spPr>
          <a:xfrm>
            <a:off x="979877" y="1361076"/>
            <a:ext cx="6223180" cy="857400"/>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之內涵</a:t>
            </a:r>
            <a:r>
              <a:rPr lang="en-US" altLang="zh-TW" sz="3200" b="1" dirty="0">
                <a:solidFill>
                  <a:srgbClr val="CC6600"/>
                </a:solidFill>
                <a:latin typeface="Microsoft YaHei" pitchFamily="34" charset="-122"/>
                <a:ea typeface="Microsoft YaHei" pitchFamily="34" charset="-122"/>
              </a:rPr>
              <a:t>-2</a:t>
            </a:r>
            <a:endParaRPr lang="zh-TW" altLang="en-US" sz="3200" b="1" dirty="0">
              <a:solidFill>
                <a:srgbClr val="CC6600"/>
              </a:solidFill>
              <a:latin typeface="Microsoft YaHei" pitchFamily="34" charset="-122"/>
              <a:ea typeface="Microsoft YaHei" pitchFamily="34" charset="-122"/>
            </a:endParaRPr>
          </a:p>
        </p:txBody>
      </p:sp>
      <p:graphicFrame>
        <p:nvGraphicFramePr>
          <p:cNvPr id="49" name="表格 48">
            <a:extLst>
              <a:ext uri="{FF2B5EF4-FFF2-40B4-BE49-F238E27FC236}">
                <a16:creationId xmlns:a16="http://schemas.microsoft.com/office/drawing/2014/main" xmlns="" id="{3D0CC9FA-7959-4731-943D-4B29A421F8D9}"/>
              </a:ext>
            </a:extLst>
          </p:cNvPr>
          <p:cNvGraphicFramePr>
            <a:graphicFrameLocks noGrp="1"/>
          </p:cNvGraphicFramePr>
          <p:nvPr>
            <p:extLst>
              <p:ext uri="{D42A27DB-BD31-4B8C-83A1-F6EECF244321}">
                <p14:modId xmlns:p14="http://schemas.microsoft.com/office/powerpoint/2010/main" val="2139684392"/>
              </p:ext>
            </p:extLst>
          </p:nvPr>
        </p:nvGraphicFramePr>
        <p:xfrm>
          <a:off x="1094839" y="2765111"/>
          <a:ext cx="6820972" cy="3002454"/>
        </p:xfrm>
        <a:graphic>
          <a:graphicData uri="http://schemas.openxmlformats.org/drawingml/2006/table">
            <a:tbl>
              <a:tblPr firstRow="1" bandRow="1">
                <a:tableStyleId>{21E4AEA4-8DFA-4A89-87EB-49C32662AFE0}</a:tableStyleId>
              </a:tblPr>
              <a:tblGrid>
                <a:gridCol w="644125">
                  <a:extLst>
                    <a:ext uri="{9D8B030D-6E8A-4147-A177-3AD203B41FA5}">
                      <a16:colId xmlns:a16="http://schemas.microsoft.com/office/drawing/2014/main" xmlns="" val="20000"/>
                    </a:ext>
                  </a:extLst>
                </a:gridCol>
                <a:gridCol w="2945958">
                  <a:extLst>
                    <a:ext uri="{9D8B030D-6E8A-4147-A177-3AD203B41FA5}">
                      <a16:colId xmlns:a16="http://schemas.microsoft.com/office/drawing/2014/main" xmlns="" val="20001"/>
                    </a:ext>
                  </a:extLst>
                </a:gridCol>
                <a:gridCol w="3230889">
                  <a:extLst>
                    <a:ext uri="{9D8B030D-6E8A-4147-A177-3AD203B41FA5}">
                      <a16:colId xmlns:a16="http://schemas.microsoft.com/office/drawing/2014/main" xmlns="" val="20002"/>
                    </a:ext>
                  </a:extLst>
                </a:gridCol>
              </a:tblGrid>
              <a:tr h="711856">
                <a:tc>
                  <a:txBody>
                    <a:bodyPr/>
                    <a:lstStyle/>
                    <a:p>
                      <a:pPr algn="ctr"/>
                      <a:endParaRPr lang="zh-TW" altLang="en-US" sz="2200" dirty="0">
                        <a:latin typeface="Microsoft YaHei" pitchFamily="34" charset="-122"/>
                        <a:ea typeface="Microsoft YaHei" pitchFamily="34" charset="-122"/>
                      </a:endParaRPr>
                    </a:p>
                  </a:txBody>
                  <a:tcPr marL="91438" marR="91438" marT="45712" marB="45712" anchor="ctr"/>
                </a:tc>
                <a:tc>
                  <a:txBody>
                    <a:bodyPr/>
                    <a:lstStyle/>
                    <a:p>
                      <a:pPr algn="ctr"/>
                      <a:r>
                        <a:rPr lang="zh-TW" altLang="en-US" sz="2200" dirty="0">
                          <a:latin typeface="Microsoft YaHei" pitchFamily="34" charset="-122"/>
                          <a:ea typeface="Microsoft YaHei" pitchFamily="34" charset="-122"/>
                        </a:rPr>
                        <a:t>生涯發展教育</a:t>
                      </a:r>
                    </a:p>
                  </a:txBody>
                  <a:tcPr marL="91438" marR="91438" marT="45712" marB="45712" anchor="ctr"/>
                </a:tc>
                <a:tc>
                  <a:txBody>
                    <a:bodyPr/>
                    <a:lstStyle/>
                    <a:p>
                      <a:pPr algn="ctr"/>
                      <a:r>
                        <a:rPr lang="zh-TW" altLang="en-US" sz="2200" dirty="0">
                          <a:latin typeface="Microsoft YaHei" panose="020B0503020204020204" pitchFamily="34" charset="-122"/>
                          <a:ea typeface="Microsoft YaHei" panose="020B0503020204020204" pitchFamily="34" charset="-122"/>
                        </a:rPr>
                        <a:t>技藝教育抽離式課程 </a:t>
                      </a:r>
                      <a:r>
                        <a:rPr lang="en-US" altLang="zh-TW" sz="2200" dirty="0">
                          <a:latin typeface="Microsoft YaHei" panose="020B0503020204020204" pitchFamily="34" charset="-122"/>
                          <a:ea typeface="Microsoft YaHei" panose="020B0503020204020204" pitchFamily="34" charset="-122"/>
                        </a:rPr>
                        <a:t>/</a:t>
                      </a:r>
                      <a:r>
                        <a:rPr lang="zh-TW" altLang="en-US" sz="2200" dirty="0">
                          <a:latin typeface="Microsoft YaHei" panose="020B0503020204020204" pitchFamily="34" charset="-122"/>
                          <a:ea typeface="Microsoft YaHei" panose="020B0503020204020204" pitchFamily="34" charset="-122"/>
                        </a:rPr>
                        <a:t> </a:t>
                      </a:r>
                      <a:endParaRPr lang="en-US" altLang="zh-TW" sz="2200" dirty="0">
                        <a:latin typeface="Microsoft YaHei" panose="020B0503020204020204" pitchFamily="34" charset="-122"/>
                        <a:ea typeface="Microsoft YaHei" panose="020B0503020204020204" pitchFamily="34" charset="-122"/>
                      </a:endParaRPr>
                    </a:p>
                    <a:p>
                      <a:pPr algn="ctr"/>
                      <a:r>
                        <a:rPr lang="zh-TW" altLang="en-US" sz="2200" dirty="0">
                          <a:latin typeface="Microsoft YaHei" pitchFamily="34" charset="-122"/>
                          <a:ea typeface="Microsoft YaHei" pitchFamily="34" charset="-122"/>
                        </a:rPr>
                        <a:t>專案編班</a:t>
                      </a:r>
                    </a:p>
                  </a:txBody>
                  <a:tcPr marL="91438" marR="91438" marT="45712" marB="45712" anchor="ctr"/>
                </a:tc>
                <a:extLst>
                  <a:ext uri="{0D108BD9-81ED-4DB2-BD59-A6C34878D82A}">
                    <a16:rowId xmlns:a16="http://schemas.microsoft.com/office/drawing/2014/main" xmlns="" val="10000"/>
                  </a:ext>
                </a:extLst>
              </a:tr>
              <a:tr h="448094">
                <a:tc>
                  <a:txBody>
                    <a:bodyPr/>
                    <a:lstStyle/>
                    <a:p>
                      <a:pPr marL="0" marR="0" lvl="0" indent="0" algn="ctr" rtl="0">
                        <a:lnSpc>
                          <a:spcPct val="100000"/>
                        </a:lnSpc>
                        <a:spcBef>
                          <a:spcPts val="0"/>
                        </a:spcBef>
                        <a:spcAft>
                          <a:spcPts val="0"/>
                        </a:spcAft>
                        <a:buClr>
                          <a:srgbClr val="BDCC64"/>
                        </a:buClr>
                        <a:buFont typeface="Neuton"/>
                        <a:buNone/>
                      </a:pPr>
                      <a:r>
                        <a:rPr lang="zh-TW" altLang="en-US" sz="2000" u="none" strike="noStrike" cap="none" dirty="0">
                          <a:latin typeface="Microsoft YaHei" panose="020B0503020204020204" pitchFamily="34" charset="-122"/>
                          <a:ea typeface="Microsoft YaHei" panose="020B0503020204020204" pitchFamily="34" charset="-122"/>
                          <a:sym typeface="Neuton"/>
                        </a:rPr>
                        <a:t>一</a:t>
                      </a:r>
                      <a:endParaRPr lang="zh-TW" altLang="en-US" sz="2000" b="0" i="0" u="none" strike="noStrike" cap="none" dirty="0">
                        <a:solidFill>
                          <a:srgbClr val="666666"/>
                        </a:solidFill>
                        <a:latin typeface="Microsoft YaHei" pitchFamily="34" charset="-122"/>
                        <a:ea typeface="Microsoft YaHei" pitchFamily="34" charset="-122"/>
                        <a:cs typeface="Neuton"/>
                        <a:sym typeface="Neuton"/>
                      </a:endParaRPr>
                    </a:p>
                  </a:txBody>
                  <a:tcPr marL="91438" marR="91438" marT="45712" marB="45712" anchor="ctr"/>
                </a:tc>
                <a:tc>
                  <a:txBody>
                    <a:bodyPr/>
                    <a:lstStyle/>
                    <a:p>
                      <a:pPr marL="0" marR="0" lvl="0" indent="0" algn="l" rtl="0">
                        <a:lnSpc>
                          <a:spcPct val="100000"/>
                        </a:lnSpc>
                        <a:spcBef>
                          <a:spcPts val="0"/>
                        </a:spcBef>
                        <a:spcAft>
                          <a:spcPts val="0"/>
                        </a:spcAft>
                        <a:buClr>
                          <a:srgbClr val="BDCC64"/>
                        </a:buClr>
                        <a:buFont typeface="Neuton"/>
                        <a:buNone/>
                      </a:pPr>
                      <a:r>
                        <a:rPr lang="zh-TW" altLang="en-US" sz="2000" u="none" strike="noStrike" cap="none" dirty="0">
                          <a:latin typeface="Microsoft YaHei" panose="020B0503020204020204" pitchFamily="34" charset="-122"/>
                          <a:ea typeface="Microsoft YaHei" panose="020B0503020204020204" pitchFamily="34" charset="-122"/>
                          <a:sym typeface="Neuton"/>
                        </a:rPr>
                        <a:t>行政措施與組織運作 </a:t>
                      </a:r>
                      <a:endParaRPr lang="zh-TW" altLang="en-US" sz="2000" b="0" i="0" u="none" strike="noStrike" cap="none" dirty="0">
                        <a:solidFill>
                          <a:srgbClr val="666666"/>
                        </a:solidFill>
                        <a:latin typeface="Microsoft YaHei" pitchFamily="34" charset="-122"/>
                        <a:ea typeface="Microsoft YaHei" pitchFamily="34" charset="-122"/>
                        <a:cs typeface="Neuton"/>
                        <a:sym typeface="Neuton"/>
                      </a:endParaRPr>
                    </a:p>
                  </a:txBody>
                  <a:tcPr marL="91438" marR="91438" marT="45712" marB="45712" anchor="ctr"/>
                </a:tc>
                <a:tc>
                  <a:txBody>
                    <a:bodyPr/>
                    <a:lstStyle/>
                    <a:p>
                      <a:pPr marL="0" marR="0" lvl="0" indent="0" algn="l" rtl="0">
                        <a:lnSpc>
                          <a:spcPct val="100000"/>
                        </a:lnSpc>
                        <a:spcBef>
                          <a:spcPts val="0"/>
                        </a:spcBef>
                        <a:spcAft>
                          <a:spcPts val="0"/>
                        </a:spcAft>
                        <a:buClr>
                          <a:srgbClr val="BDCC64"/>
                        </a:buClr>
                        <a:buFont typeface="Neuton"/>
                        <a:buNone/>
                      </a:pPr>
                      <a:r>
                        <a:rPr lang="zh-TW" altLang="en-US" sz="2000" u="none" strike="noStrike" cap="none" dirty="0">
                          <a:latin typeface="Microsoft YaHei" panose="020B0503020204020204" pitchFamily="34" charset="-122"/>
                          <a:ea typeface="Microsoft YaHei" panose="020B0503020204020204" pitchFamily="34" charset="-122"/>
                          <a:sym typeface="Neuton"/>
                        </a:rPr>
                        <a:t>行政與輔導 </a:t>
                      </a:r>
                      <a:endParaRPr lang="zh-TW" altLang="en-US" sz="2000" b="0" i="0" u="none" strike="noStrike" cap="none" dirty="0">
                        <a:solidFill>
                          <a:srgbClr val="666666"/>
                        </a:solidFill>
                        <a:latin typeface="Microsoft YaHei" pitchFamily="34" charset="-122"/>
                        <a:ea typeface="Microsoft YaHei" pitchFamily="34" charset="-122"/>
                        <a:cs typeface="Neuton"/>
                        <a:sym typeface="Neuton"/>
                      </a:endParaRPr>
                    </a:p>
                  </a:txBody>
                  <a:tcPr marL="91438" marR="91438" marT="45712" marB="45712" anchor="ctr"/>
                </a:tc>
                <a:extLst>
                  <a:ext uri="{0D108BD9-81ED-4DB2-BD59-A6C34878D82A}">
                    <a16:rowId xmlns:a16="http://schemas.microsoft.com/office/drawing/2014/main" xmlns="" val="10001"/>
                  </a:ext>
                </a:extLst>
              </a:tr>
              <a:tr h="448094">
                <a:tc>
                  <a:txBody>
                    <a:bodyPr/>
                    <a:lstStyle/>
                    <a:p>
                      <a:pPr marL="0" marR="0" lvl="0" indent="0" algn="ctr" rtl="0">
                        <a:lnSpc>
                          <a:spcPct val="100000"/>
                        </a:lnSpc>
                        <a:spcBef>
                          <a:spcPts val="0"/>
                        </a:spcBef>
                        <a:spcAft>
                          <a:spcPts val="0"/>
                        </a:spcAft>
                        <a:buClr>
                          <a:srgbClr val="BDCC64"/>
                        </a:buClr>
                        <a:buFont typeface="Neuton"/>
                        <a:buNone/>
                      </a:pPr>
                      <a:r>
                        <a:rPr lang="zh-TW" altLang="en-US" sz="2000" u="none" strike="noStrike" cap="none" dirty="0">
                          <a:latin typeface="Microsoft YaHei" panose="020B0503020204020204" pitchFamily="34" charset="-122"/>
                          <a:ea typeface="Microsoft YaHei" panose="020B0503020204020204" pitchFamily="34" charset="-122"/>
                          <a:sym typeface="Neuton"/>
                        </a:rPr>
                        <a:t>二</a:t>
                      </a:r>
                      <a:endParaRPr lang="zh-TW" altLang="en-US" sz="2000" b="0" i="0" u="none" strike="noStrike" cap="none" dirty="0">
                        <a:solidFill>
                          <a:srgbClr val="666666"/>
                        </a:solidFill>
                        <a:latin typeface="Microsoft YaHei" pitchFamily="34" charset="-122"/>
                        <a:ea typeface="Microsoft YaHei" pitchFamily="34" charset="-122"/>
                        <a:cs typeface="Neuton"/>
                        <a:sym typeface="Neuton"/>
                      </a:endParaRPr>
                    </a:p>
                  </a:txBody>
                  <a:tcPr marL="91438" marR="91438" marT="45712" marB="45712" anchor="ctr"/>
                </a:tc>
                <a:tc>
                  <a:txBody>
                    <a:bodyPr/>
                    <a:lstStyle/>
                    <a:p>
                      <a:pPr marL="0" marR="0" lvl="0" indent="0" algn="l" rtl="0">
                        <a:lnSpc>
                          <a:spcPct val="100000"/>
                        </a:lnSpc>
                        <a:spcBef>
                          <a:spcPts val="0"/>
                        </a:spcBef>
                        <a:spcAft>
                          <a:spcPts val="0"/>
                        </a:spcAft>
                        <a:buClr>
                          <a:srgbClr val="BDCC64"/>
                        </a:buClr>
                        <a:buFont typeface="Neuton"/>
                        <a:buNone/>
                      </a:pPr>
                      <a:r>
                        <a:rPr lang="zh-TW" altLang="en-US" sz="2000" u="none" strike="noStrike" cap="none" dirty="0">
                          <a:latin typeface="Microsoft YaHei" panose="020B0503020204020204" pitchFamily="34" charset="-122"/>
                          <a:ea typeface="Microsoft YaHei" panose="020B0503020204020204" pitchFamily="34" charset="-122"/>
                          <a:sym typeface="Neuton"/>
                        </a:rPr>
                        <a:t>課程規劃與教學活動 </a:t>
                      </a:r>
                      <a:endParaRPr lang="zh-TW" altLang="en-US" sz="2000" b="0" i="0" u="none" strike="noStrike" cap="none" dirty="0">
                        <a:solidFill>
                          <a:srgbClr val="666666"/>
                        </a:solidFill>
                        <a:latin typeface="Microsoft YaHei" pitchFamily="34" charset="-122"/>
                        <a:ea typeface="Microsoft YaHei" pitchFamily="34" charset="-122"/>
                        <a:cs typeface="Neuton"/>
                        <a:sym typeface="Neuton"/>
                      </a:endParaRPr>
                    </a:p>
                  </a:txBody>
                  <a:tcPr marL="91438" marR="91438" marT="45712" marB="45712" anchor="ctr"/>
                </a:tc>
                <a:tc>
                  <a:txBody>
                    <a:bodyPr/>
                    <a:lstStyle/>
                    <a:p>
                      <a:pPr marL="0" marR="0" lvl="0" indent="0" algn="l" defTabSz="914400" rtl="0" eaLnBrk="1" fontAlgn="auto" latinLnBrk="0" hangingPunct="1">
                        <a:lnSpc>
                          <a:spcPct val="100000"/>
                        </a:lnSpc>
                        <a:spcBef>
                          <a:spcPts val="0"/>
                        </a:spcBef>
                        <a:spcAft>
                          <a:spcPts val="0"/>
                        </a:spcAft>
                        <a:buClr>
                          <a:srgbClr val="BDCC64"/>
                        </a:buClr>
                        <a:buSzTx/>
                        <a:buFont typeface="Neuton"/>
                        <a:buNone/>
                        <a:tabLst/>
                        <a:defRPr/>
                      </a:pPr>
                      <a:r>
                        <a:rPr lang="zh-TW" altLang="en-US" sz="2000" u="none" strike="noStrike" cap="none" dirty="0">
                          <a:latin typeface="Microsoft YaHei" panose="020B0503020204020204" pitchFamily="34" charset="-122"/>
                          <a:ea typeface="Microsoft YaHei" panose="020B0503020204020204" pitchFamily="34" charset="-122"/>
                          <a:sym typeface="Neuton"/>
                        </a:rPr>
                        <a:t>課程與教學 </a:t>
                      </a:r>
                      <a:endParaRPr lang="zh-TW" altLang="en-US" sz="2000" b="0" i="0" u="none" strike="noStrike" cap="none" dirty="0">
                        <a:solidFill>
                          <a:srgbClr val="666666"/>
                        </a:solidFill>
                        <a:latin typeface="Microsoft YaHei" pitchFamily="34" charset="-122"/>
                        <a:ea typeface="Microsoft YaHei" pitchFamily="34" charset="-122"/>
                        <a:cs typeface="Neuton"/>
                        <a:sym typeface="Neuton"/>
                      </a:endParaRPr>
                    </a:p>
                  </a:txBody>
                  <a:tcPr marL="91438" marR="91438" marT="45712" marB="45712" anchor="ctr"/>
                </a:tc>
                <a:extLst>
                  <a:ext uri="{0D108BD9-81ED-4DB2-BD59-A6C34878D82A}">
                    <a16:rowId xmlns:a16="http://schemas.microsoft.com/office/drawing/2014/main" xmlns="" val="10002"/>
                  </a:ext>
                </a:extLst>
              </a:tr>
              <a:tr h="448094">
                <a:tc>
                  <a:txBody>
                    <a:bodyPr/>
                    <a:lstStyle/>
                    <a:p>
                      <a:pPr marL="0" marR="0" lvl="0" indent="0" algn="ctr" rtl="0">
                        <a:lnSpc>
                          <a:spcPct val="100000"/>
                        </a:lnSpc>
                        <a:spcBef>
                          <a:spcPts val="0"/>
                        </a:spcBef>
                        <a:spcAft>
                          <a:spcPts val="0"/>
                        </a:spcAft>
                        <a:buClr>
                          <a:srgbClr val="BDCC64"/>
                        </a:buClr>
                        <a:buFont typeface="Neuton"/>
                        <a:buNone/>
                      </a:pPr>
                      <a:r>
                        <a:rPr lang="zh-TW" altLang="en-US" sz="2000" u="none" strike="noStrike" cap="none" dirty="0">
                          <a:latin typeface="Microsoft YaHei" panose="020B0503020204020204" pitchFamily="34" charset="-122"/>
                          <a:ea typeface="Microsoft YaHei" panose="020B0503020204020204" pitchFamily="34" charset="-122"/>
                          <a:sym typeface="Neuton"/>
                        </a:rPr>
                        <a:t>三</a:t>
                      </a:r>
                      <a:endParaRPr lang="zh-TW" altLang="en-US" sz="2000" b="0" i="0" u="none" strike="noStrike" cap="none" dirty="0">
                        <a:solidFill>
                          <a:srgbClr val="666666"/>
                        </a:solidFill>
                        <a:latin typeface="Microsoft YaHei" pitchFamily="34" charset="-122"/>
                        <a:ea typeface="Microsoft YaHei" pitchFamily="34" charset="-122"/>
                        <a:cs typeface="Neuton"/>
                        <a:sym typeface="Neuton"/>
                      </a:endParaRPr>
                    </a:p>
                  </a:txBody>
                  <a:tcPr marL="91438" marR="91438" marT="45712" marB="45712" anchor="ctr"/>
                </a:tc>
                <a:tc>
                  <a:txBody>
                    <a:bodyPr/>
                    <a:lstStyle/>
                    <a:p>
                      <a:pPr marL="0" marR="0" lvl="0" indent="0" algn="l" rtl="0">
                        <a:lnSpc>
                          <a:spcPct val="100000"/>
                        </a:lnSpc>
                        <a:spcBef>
                          <a:spcPts val="0"/>
                        </a:spcBef>
                        <a:spcAft>
                          <a:spcPts val="0"/>
                        </a:spcAft>
                        <a:buClr>
                          <a:srgbClr val="BDCC64"/>
                        </a:buClr>
                        <a:buFont typeface="Neuton"/>
                        <a:buNone/>
                      </a:pPr>
                      <a:r>
                        <a:rPr lang="zh-TW" altLang="en-US" sz="2000" u="none" strike="noStrike" cap="none" dirty="0">
                          <a:latin typeface="Microsoft YaHei" panose="020B0503020204020204" pitchFamily="34" charset="-122"/>
                          <a:ea typeface="Microsoft YaHei" panose="020B0503020204020204" pitchFamily="34" charset="-122"/>
                          <a:sym typeface="Neuton"/>
                        </a:rPr>
                        <a:t>學生學習與輔導 </a:t>
                      </a:r>
                      <a:endParaRPr lang="zh-TW" altLang="en-US" sz="2000" b="0" i="0" u="none" strike="noStrike" cap="none" dirty="0">
                        <a:solidFill>
                          <a:srgbClr val="666666"/>
                        </a:solidFill>
                        <a:latin typeface="Microsoft YaHei" pitchFamily="34" charset="-122"/>
                        <a:ea typeface="Microsoft YaHei" pitchFamily="34" charset="-122"/>
                        <a:cs typeface="Neuton"/>
                        <a:sym typeface="Neuton"/>
                      </a:endParaRPr>
                    </a:p>
                  </a:txBody>
                  <a:tcPr marL="91438" marR="91438" marT="45712" marB="45712" anchor="ctr"/>
                </a:tc>
                <a:tc>
                  <a:txBody>
                    <a:bodyPr/>
                    <a:lstStyle/>
                    <a:p>
                      <a:pPr marL="0" marR="0" lvl="0" indent="0" algn="l" defTabSz="914400" rtl="0" eaLnBrk="1" fontAlgn="auto" latinLnBrk="0" hangingPunct="1">
                        <a:lnSpc>
                          <a:spcPct val="100000"/>
                        </a:lnSpc>
                        <a:spcBef>
                          <a:spcPts val="0"/>
                        </a:spcBef>
                        <a:spcAft>
                          <a:spcPts val="0"/>
                        </a:spcAft>
                        <a:buClr>
                          <a:srgbClr val="BDCC64"/>
                        </a:buClr>
                        <a:buSzTx/>
                        <a:buFont typeface="Neuton"/>
                        <a:buNone/>
                        <a:tabLst/>
                        <a:defRPr/>
                      </a:pPr>
                      <a:r>
                        <a:rPr lang="zh-TW" altLang="en-US" sz="2000" u="none" strike="noStrike" cap="none" dirty="0">
                          <a:latin typeface="Microsoft YaHei" panose="020B0503020204020204" pitchFamily="34" charset="-122"/>
                          <a:ea typeface="Microsoft YaHei" panose="020B0503020204020204" pitchFamily="34" charset="-122"/>
                          <a:sym typeface="Neuton"/>
                        </a:rPr>
                        <a:t>環境與經費 </a:t>
                      </a:r>
                      <a:endParaRPr lang="zh-TW" altLang="en-US" sz="2000" b="0" i="0" u="none" strike="noStrike" cap="none" dirty="0">
                        <a:solidFill>
                          <a:srgbClr val="666666"/>
                        </a:solidFill>
                        <a:latin typeface="Microsoft YaHei" pitchFamily="34" charset="-122"/>
                        <a:ea typeface="Microsoft YaHei" pitchFamily="34" charset="-122"/>
                        <a:cs typeface="Neuton"/>
                        <a:sym typeface="Neuton"/>
                      </a:endParaRPr>
                    </a:p>
                  </a:txBody>
                  <a:tcPr marL="91438" marR="91438" marT="45712" marB="45712" anchor="ctr"/>
                </a:tc>
                <a:extLst>
                  <a:ext uri="{0D108BD9-81ED-4DB2-BD59-A6C34878D82A}">
                    <a16:rowId xmlns:a16="http://schemas.microsoft.com/office/drawing/2014/main" xmlns="" val="10003"/>
                  </a:ext>
                </a:extLst>
              </a:tr>
              <a:tr h="448094">
                <a:tc>
                  <a:txBody>
                    <a:bodyPr/>
                    <a:lstStyle/>
                    <a:p>
                      <a:pPr marL="0" marR="0" lvl="0" indent="0" algn="ctr" rtl="0">
                        <a:lnSpc>
                          <a:spcPct val="100000"/>
                        </a:lnSpc>
                        <a:spcBef>
                          <a:spcPts val="0"/>
                        </a:spcBef>
                        <a:spcAft>
                          <a:spcPts val="0"/>
                        </a:spcAft>
                        <a:buClr>
                          <a:srgbClr val="BDCC64"/>
                        </a:buClr>
                        <a:buFont typeface="Neuton"/>
                        <a:buNone/>
                      </a:pPr>
                      <a:r>
                        <a:rPr lang="zh-TW" altLang="en-US" sz="2000" u="none" strike="noStrike" cap="none" dirty="0">
                          <a:latin typeface="Microsoft YaHei" panose="020B0503020204020204" pitchFamily="34" charset="-122"/>
                          <a:ea typeface="Microsoft YaHei" panose="020B0503020204020204" pitchFamily="34" charset="-122"/>
                          <a:sym typeface="Neuton"/>
                        </a:rPr>
                        <a:t>四</a:t>
                      </a:r>
                      <a:endParaRPr lang="zh-TW" altLang="en-US" sz="2000" b="0" i="0" u="none" strike="noStrike" cap="none" dirty="0">
                        <a:solidFill>
                          <a:srgbClr val="666666"/>
                        </a:solidFill>
                        <a:latin typeface="Microsoft YaHei" pitchFamily="34" charset="-122"/>
                        <a:ea typeface="Microsoft YaHei" pitchFamily="34" charset="-122"/>
                        <a:cs typeface="Neuton"/>
                        <a:sym typeface="Neuton"/>
                      </a:endParaRPr>
                    </a:p>
                  </a:txBody>
                  <a:tcPr marL="91438" marR="91438" marT="45712" marB="45712" anchor="ctr"/>
                </a:tc>
                <a:tc>
                  <a:txBody>
                    <a:bodyPr/>
                    <a:lstStyle/>
                    <a:p>
                      <a:pPr marL="0" marR="0" lvl="0" indent="0" algn="l" rtl="0">
                        <a:lnSpc>
                          <a:spcPct val="100000"/>
                        </a:lnSpc>
                        <a:spcBef>
                          <a:spcPts val="0"/>
                        </a:spcBef>
                        <a:spcAft>
                          <a:spcPts val="0"/>
                        </a:spcAft>
                        <a:buClr>
                          <a:srgbClr val="BDCC64"/>
                        </a:buClr>
                        <a:buFont typeface="Neuton"/>
                        <a:buNone/>
                      </a:pPr>
                      <a:r>
                        <a:rPr lang="zh-TW" altLang="en-US" sz="2000" u="none" strike="noStrike" cap="none" dirty="0">
                          <a:latin typeface="Microsoft YaHei" panose="020B0503020204020204" pitchFamily="34" charset="-122"/>
                          <a:ea typeface="Microsoft YaHei" panose="020B0503020204020204" pitchFamily="34" charset="-122"/>
                          <a:sym typeface="Neuton"/>
                        </a:rPr>
                        <a:t>特色及推動困難或建議 </a:t>
                      </a:r>
                      <a:endParaRPr lang="zh-TW" altLang="en-US" sz="2000" b="0" i="0" u="none" strike="noStrike" cap="none" dirty="0">
                        <a:solidFill>
                          <a:srgbClr val="666666"/>
                        </a:solidFill>
                        <a:latin typeface="Microsoft YaHei" pitchFamily="34" charset="-122"/>
                        <a:ea typeface="Microsoft YaHei" pitchFamily="34" charset="-122"/>
                        <a:cs typeface="Neuton"/>
                        <a:sym typeface="Neuton"/>
                      </a:endParaRPr>
                    </a:p>
                  </a:txBody>
                  <a:tcPr marL="91438" marR="91438" marT="45712" marB="45712" anchor="ctr"/>
                </a:tc>
                <a:tc>
                  <a:txBody>
                    <a:bodyPr/>
                    <a:lstStyle/>
                    <a:p>
                      <a:pPr marL="0" marR="0" lvl="0" indent="0" algn="l" defTabSz="914400" rtl="0" eaLnBrk="1" fontAlgn="auto" latinLnBrk="0" hangingPunct="1">
                        <a:lnSpc>
                          <a:spcPct val="100000"/>
                        </a:lnSpc>
                        <a:spcBef>
                          <a:spcPts val="0"/>
                        </a:spcBef>
                        <a:spcAft>
                          <a:spcPts val="0"/>
                        </a:spcAft>
                        <a:buClr>
                          <a:srgbClr val="BDCC64"/>
                        </a:buClr>
                        <a:buSzTx/>
                        <a:buFont typeface="Neuton"/>
                        <a:buNone/>
                        <a:tabLst/>
                        <a:defRPr/>
                      </a:pPr>
                      <a:r>
                        <a:rPr lang="zh-TW" altLang="en-US" sz="2000" u="none" strike="noStrike" cap="none" dirty="0">
                          <a:latin typeface="Microsoft YaHei" panose="020B0503020204020204" pitchFamily="34" charset="-122"/>
                          <a:ea typeface="Microsoft YaHei" panose="020B0503020204020204" pitchFamily="34" charset="-122"/>
                          <a:sym typeface="Neuton"/>
                        </a:rPr>
                        <a:t>特色及推動困難或建議 </a:t>
                      </a:r>
                      <a:endParaRPr lang="zh-TW" altLang="en-US" sz="2000" b="0" i="0" u="none" strike="noStrike" cap="none" dirty="0">
                        <a:solidFill>
                          <a:srgbClr val="666666"/>
                        </a:solidFill>
                        <a:latin typeface="Microsoft YaHei" pitchFamily="34" charset="-122"/>
                        <a:ea typeface="Microsoft YaHei" pitchFamily="34" charset="-122"/>
                        <a:cs typeface="Neuton"/>
                        <a:sym typeface="Neuton"/>
                      </a:endParaRPr>
                    </a:p>
                  </a:txBody>
                  <a:tcPr marL="91438" marR="91438" marT="45712" marB="45712" anchor="ctr"/>
                </a:tc>
                <a:extLst>
                  <a:ext uri="{0D108BD9-81ED-4DB2-BD59-A6C34878D82A}">
                    <a16:rowId xmlns:a16="http://schemas.microsoft.com/office/drawing/2014/main" xmlns="" val="10004"/>
                  </a:ext>
                </a:extLst>
              </a:tr>
              <a:tr h="448094">
                <a:tc>
                  <a:txBody>
                    <a:bodyPr/>
                    <a:lstStyle/>
                    <a:p>
                      <a:pPr marL="0" marR="0" lvl="0" indent="0" algn="ctr" rtl="0">
                        <a:lnSpc>
                          <a:spcPct val="100000"/>
                        </a:lnSpc>
                        <a:spcBef>
                          <a:spcPts val="0"/>
                        </a:spcBef>
                        <a:spcAft>
                          <a:spcPts val="0"/>
                        </a:spcAft>
                        <a:buClr>
                          <a:srgbClr val="BDCC64"/>
                        </a:buClr>
                        <a:buFont typeface="Neuton"/>
                        <a:buNone/>
                      </a:pPr>
                      <a:r>
                        <a:rPr lang="zh-TW" altLang="en-US" sz="2000" u="none" strike="noStrike" cap="none" dirty="0">
                          <a:latin typeface="Microsoft YaHei" panose="020B0503020204020204" pitchFamily="34" charset="-122"/>
                          <a:ea typeface="Microsoft YaHei" panose="020B0503020204020204" pitchFamily="34" charset="-122"/>
                          <a:sym typeface="Neuton"/>
                        </a:rPr>
                        <a:t>五</a:t>
                      </a:r>
                      <a:endParaRPr lang="zh-TW" altLang="en-US" sz="2000" b="0" i="0" u="none" strike="noStrike" cap="none" dirty="0">
                        <a:solidFill>
                          <a:srgbClr val="666666"/>
                        </a:solidFill>
                        <a:latin typeface="Microsoft YaHei" pitchFamily="34" charset="-122"/>
                        <a:ea typeface="Microsoft YaHei" pitchFamily="34" charset="-122"/>
                        <a:cs typeface="Neuton"/>
                        <a:sym typeface="Neuton"/>
                      </a:endParaRPr>
                    </a:p>
                  </a:txBody>
                  <a:tcPr marL="91438" marR="91438" marT="45712" marB="45712" anchor="ctr"/>
                </a:tc>
                <a:tc>
                  <a:txBody>
                    <a:bodyPr/>
                    <a:lstStyle/>
                    <a:p>
                      <a:pPr marL="0" marR="0" lvl="0" indent="0" algn="l" defTabSz="914400" rtl="0" eaLnBrk="1" fontAlgn="auto" latinLnBrk="0" hangingPunct="1">
                        <a:lnSpc>
                          <a:spcPct val="100000"/>
                        </a:lnSpc>
                        <a:spcBef>
                          <a:spcPts val="0"/>
                        </a:spcBef>
                        <a:spcAft>
                          <a:spcPts val="0"/>
                        </a:spcAft>
                        <a:buClr>
                          <a:srgbClr val="BDCC64"/>
                        </a:buClr>
                        <a:buSzTx/>
                        <a:buFont typeface="Neuton"/>
                        <a:buNone/>
                        <a:tabLst/>
                        <a:defRPr/>
                      </a:pPr>
                      <a:r>
                        <a:rPr lang="zh-TW" altLang="en-US" sz="2000" u="none" strike="noStrike" cap="none" dirty="0">
                          <a:latin typeface="Microsoft YaHei" panose="020B0503020204020204" pitchFamily="34" charset="-122"/>
                          <a:ea typeface="Microsoft YaHei" panose="020B0503020204020204" pitchFamily="34" charset="-122"/>
                          <a:sym typeface="Neuton"/>
                        </a:rPr>
                        <a:t>委員總評</a:t>
                      </a:r>
                      <a:endParaRPr lang="zh-TW" altLang="en-US" sz="2000" b="0" i="0" u="none" strike="noStrike" cap="none" dirty="0">
                        <a:solidFill>
                          <a:srgbClr val="666666"/>
                        </a:solidFill>
                        <a:latin typeface="Microsoft YaHei" pitchFamily="34" charset="-122"/>
                        <a:ea typeface="Microsoft YaHei" pitchFamily="34" charset="-122"/>
                        <a:cs typeface="Neuton"/>
                        <a:sym typeface="Neuton"/>
                      </a:endParaRPr>
                    </a:p>
                  </a:txBody>
                  <a:tcPr marL="91438" marR="91438" marT="45712" marB="45712" anchor="ctr"/>
                </a:tc>
                <a:tc>
                  <a:txBody>
                    <a:bodyPr/>
                    <a:lstStyle/>
                    <a:p>
                      <a:pPr marL="0" marR="0" lvl="0" indent="0" algn="l" defTabSz="914400" rtl="0" eaLnBrk="1" fontAlgn="auto" latinLnBrk="0" hangingPunct="1">
                        <a:lnSpc>
                          <a:spcPct val="100000"/>
                        </a:lnSpc>
                        <a:spcBef>
                          <a:spcPts val="0"/>
                        </a:spcBef>
                        <a:spcAft>
                          <a:spcPts val="0"/>
                        </a:spcAft>
                        <a:buClr>
                          <a:srgbClr val="BDCC64"/>
                        </a:buClr>
                        <a:buSzTx/>
                        <a:buFont typeface="Neuton"/>
                        <a:buNone/>
                        <a:tabLst/>
                        <a:defRPr/>
                      </a:pPr>
                      <a:r>
                        <a:rPr lang="zh-TW" altLang="en-US" sz="2000" u="none" strike="noStrike" cap="none" dirty="0">
                          <a:latin typeface="Microsoft YaHei" panose="020B0503020204020204" pitchFamily="34" charset="-122"/>
                          <a:ea typeface="Microsoft YaHei" panose="020B0503020204020204" pitchFamily="34" charset="-122"/>
                          <a:sym typeface="Neuton"/>
                        </a:rPr>
                        <a:t>委員總評</a:t>
                      </a:r>
                      <a:endParaRPr lang="zh-TW" altLang="en-US" sz="2000" b="0" i="0" u="none" strike="noStrike" cap="none" dirty="0">
                        <a:solidFill>
                          <a:srgbClr val="666666"/>
                        </a:solidFill>
                        <a:latin typeface="Microsoft YaHei" pitchFamily="34" charset="-122"/>
                        <a:ea typeface="Microsoft YaHei" pitchFamily="34" charset="-122"/>
                        <a:cs typeface="Neuton"/>
                        <a:sym typeface="Neuton"/>
                      </a:endParaRPr>
                    </a:p>
                  </a:txBody>
                  <a:tcPr marL="91438" marR="91438" marT="45712" marB="45712" anchor="ctr"/>
                </a:tc>
                <a:extLst>
                  <a:ext uri="{0D108BD9-81ED-4DB2-BD59-A6C34878D82A}">
                    <a16:rowId xmlns:a16="http://schemas.microsoft.com/office/drawing/2014/main" xmlns="" val="10005"/>
                  </a:ext>
                </a:extLst>
              </a:tr>
            </a:tbl>
          </a:graphicData>
        </a:graphic>
      </p:graphicFrame>
      <p:sp>
        <p:nvSpPr>
          <p:cNvPr id="50" name="矩形 49">
            <a:extLst>
              <a:ext uri="{FF2B5EF4-FFF2-40B4-BE49-F238E27FC236}">
                <a16:creationId xmlns:a16="http://schemas.microsoft.com/office/drawing/2014/main" xmlns="" id="{77B3EB5F-DCB9-4EC3-9F21-DDC1B3760376}"/>
              </a:ext>
            </a:extLst>
          </p:cNvPr>
          <p:cNvSpPr>
            <a:spLocks noChangeArrowheads="1"/>
          </p:cNvSpPr>
          <p:nvPr/>
        </p:nvSpPr>
        <p:spPr bwMode="auto">
          <a:xfrm>
            <a:off x="1026579" y="2693103"/>
            <a:ext cx="3730028" cy="3168352"/>
          </a:xfrm>
          <a:prstGeom prst="rect">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zh-TW" altLang="en-US" sz="1200">
              <a:solidFill>
                <a:srgbClr val="000000"/>
              </a:solidFill>
            </a:endParaRPr>
          </a:p>
        </p:txBody>
      </p:sp>
      <p:sp>
        <p:nvSpPr>
          <p:cNvPr id="12" name="文字方塊 11">
            <a:extLst>
              <a:ext uri="{FF2B5EF4-FFF2-40B4-BE49-F238E27FC236}">
                <a16:creationId xmlns:a16="http://schemas.microsoft.com/office/drawing/2014/main" xmlns="" id="{9ADE4494-C73B-4C25-A594-ABD9730CD37E}"/>
              </a:ext>
            </a:extLst>
          </p:cNvPr>
          <p:cNvSpPr txBox="1"/>
          <p:nvPr/>
        </p:nvSpPr>
        <p:spPr>
          <a:xfrm>
            <a:off x="2053087" y="517860"/>
            <a:ext cx="6659195"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13" name="矩形 12">
            <a:extLst>
              <a:ext uri="{FF2B5EF4-FFF2-40B4-BE49-F238E27FC236}">
                <a16:creationId xmlns:a16="http://schemas.microsoft.com/office/drawing/2014/main" xmlns="" id="{08B616D2-1905-4CDC-A098-0E1DC0724D7B}"/>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4" name="直接连接符 56">
            <a:extLst>
              <a:ext uri="{FF2B5EF4-FFF2-40B4-BE49-F238E27FC236}">
                <a16:creationId xmlns:a16="http://schemas.microsoft.com/office/drawing/2014/main" xmlns="" id="{3F105462-2EA0-48D0-83A9-79E1C38A39E1}"/>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1000" fill="hold"/>
                                        <p:tgtEl>
                                          <p:spTgt spid="50"/>
                                        </p:tgtEl>
                                        <p:attrNameLst>
                                          <p:attrName>ppt_w</p:attrName>
                                        </p:attrNameLst>
                                      </p:cBhvr>
                                      <p:tavLst>
                                        <p:tav tm="0">
                                          <p:val>
                                            <p:strVal val="#ppt_w*0.70"/>
                                          </p:val>
                                        </p:tav>
                                        <p:tav tm="100000">
                                          <p:val>
                                            <p:strVal val="#ppt_w"/>
                                          </p:val>
                                        </p:tav>
                                      </p:tavLst>
                                    </p:anim>
                                    <p:anim calcmode="lin" valueType="num">
                                      <p:cBhvr>
                                        <p:cTn id="8" dur="1000" fill="hold"/>
                                        <p:tgtEl>
                                          <p:spTgt spid="50"/>
                                        </p:tgtEl>
                                        <p:attrNameLst>
                                          <p:attrName>ppt_h</p:attrName>
                                        </p:attrNameLst>
                                      </p:cBhvr>
                                      <p:tavLst>
                                        <p:tav tm="0">
                                          <p:val>
                                            <p:strVal val="#ppt_h"/>
                                          </p:val>
                                        </p:tav>
                                        <p:tav tm="100000">
                                          <p:val>
                                            <p:strVal val="#ppt_h"/>
                                          </p:val>
                                        </p:tav>
                                      </p:tavLst>
                                    </p:anim>
                                    <p:animEffect transition="in" filter="fade">
                                      <p:cBhvr>
                                        <p:cTn id="9"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52" name="Shape 661">
            <a:extLst>
              <a:ext uri="{FF2B5EF4-FFF2-40B4-BE49-F238E27FC236}">
                <a16:creationId xmlns:a16="http://schemas.microsoft.com/office/drawing/2014/main" xmlns="" id="{53693215-0695-44EB-A96B-A78ECFE5CF36}"/>
              </a:ext>
            </a:extLst>
          </p:cNvPr>
          <p:cNvSpPr txBox="1">
            <a:spLocks/>
          </p:cNvSpPr>
          <p:nvPr/>
        </p:nvSpPr>
        <p:spPr>
          <a:xfrm>
            <a:off x="1100647" y="1054868"/>
            <a:ext cx="6016145" cy="857400"/>
          </a:xfrm>
          <a:prstGeom prst="rect">
            <a:avLst/>
          </a:prstGeom>
        </p:spPr>
        <p:txBody>
          <a:bodyPr lIns="91425" tIns="91425" rIns="91425" bIns="91425" anchor="b" anchorCtr="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計分方式</a:t>
            </a:r>
          </a:p>
        </p:txBody>
      </p:sp>
      <p:sp>
        <p:nvSpPr>
          <p:cNvPr id="12" name="Shape 662">
            <a:extLst>
              <a:ext uri="{FF2B5EF4-FFF2-40B4-BE49-F238E27FC236}">
                <a16:creationId xmlns:a16="http://schemas.microsoft.com/office/drawing/2014/main" xmlns="" id="{9D704C25-3C48-4F93-9343-77DDBC17CA09}"/>
              </a:ext>
            </a:extLst>
          </p:cNvPr>
          <p:cNvSpPr txBox="1">
            <a:spLocks/>
          </p:cNvSpPr>
          <p:nvPr/>
        </p:nvSpPr>
        <p:spPr>
          <a:xfrm>
            <a:off x="691859" y="1945321"/>
            <a:ext cx="8216344" cy="864097"/>
          </a:xfrm>
          <a:prstGeom prst="rect">
            <a:avLst/>
          </a:prstGeom>
        </p:spPr>
        <p:txBody>
          <a:bodyPr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indent="-442913" fontAlgn="ctr">
              <a:buSzPct val="140000"/>
              <a:buBlip>
                <a:blip r:embed="rId3"/>
              </a:buBlip>
            </a:pPr>
            <a:r>
              <a:rPr lang="zh-TW" altLang="zh-TW" sz="2600" b="1" dirty="0">
                <a:latin typeface="Microsoft YaHei" panose="020B0503020204020204" pitchFamily="34" charset="-122"/>
                <a:ea typeface="Microsoft YaHei" panose="020B0503020204020204" pitchFamily="34" charset="-122"/>
              </a:rPr>
              <a:t>生涯發展教育</a:t>
            </a:r>
            <a:r>
              <a:rPr lang="zh-TW" altLang="en-US" sz="2600" b="1" dirty="0">
                <a:latin typeface="Microsoft YaHei" panose="020B0503020204020204" pitchFamily="34" charset="-122"/>
                <a:ea typeface="Microsoft YaHei" panose="020B0503020204020204" pitchFamily="34" charset="-122"/>
              </a:rPr>
              <a:t>、</a:t>
            </a:r>
            <a:r>
              <a:rPr lang="zh-TW" altLang="zh-TW" sz="2600" b="1" dirty="0">
                <a:latin typeface="Microsoft YaHei" panose="020B0503020204020204" pitchFamily="34" charset="-122"/>
                <a:ea typeface="Microsoft YaHei" panose="020B0503020204020204" pitchFamily="34" charset="-122"/>
              </a:rPr>
              <a:t>技藝教育抽離式課程</a:t>
            </a:r>
            <a:r>
              <a:rPr lang="zh-TW" altLang="en-US" sz="2600" b="1" dirty="0">
                <a:latin typeface="Microsoft YaHei" panose="020B0503020204020204" pitchFamily="34" charset="-122"/>
                <a:ea typeface="Microsoft YaHei" panose="020B0503020204020204" pitchFamily="34" charset="-122"/>
              </a:rPr>
              <a:t>、</a:t>
            </a:r>
            <a:r>
              <a:rPr lang="zh-TW" altLang="zh-TW" sz="2600" b="1" dirty="0">
                <a:latin typeface="Microsoft YaHei" panose="020B0503020204020204" pitchFamily="34" charset="-122"/>
                <a:ea typeface="Microsoft YaHei" panose="020B0503020204020204" pitchFamily="34" charset="-122"/>
              </a:rPr>
              <a:t>技藝教育</a:t>
            </a:r>
            <a:r>
              <a:rPr lang="zh-TW" altLang="en-US" sz="2600" b="1" dirty="0">
                <a:latin typeface="Microsoft YaHei" panose="020B0503020204020204" pitchFamily="34" charset="-122"/>
                <a:ea typeface="Microsoft YaHei" panose="020B0503020204020204" pitchFamily="34" charset="-122"/>
              </a:rPr>
              <a:t>專</a:t>
            </a:r>
            <a:r>
              <a:rPr lang="zh-TW" altLang="zh-TW" sz="2600" b="1" dirty="0">
                <a:latin typeface="Microsoft YaHei" panose="020B0503020204020204" pitchFamily="34" charset="-122"/>
                <a:ea typeface="Microsoft YaHei" panose="020B0503020204020204" pitchFamily="34" charset="-122"/>
              </a:rPr>
              <a:t>案編班</a:t>
            </a:r>
            <a:r>
              <a:rPr lang="zh-TW" altLang="en-US" sz="2600" b="1" dirty="0">
                <a:latin typeface="Microsoft YaHei" panose="020B0503020204020204" pitchFamily="34" charset="-122"/>
                <a:ea typeface="Microsoft YaHei" panose="020B0503020204020204" pitchFamily="34" charset="-122"/>
              </a:rPr>
              <a:t>分別計分。</a:t>
            </a:r>
            <a:endParaRPr lang="en-US" altLang="zh-TW" sz="2600" b="1" dirty="0">
              <a:latin typeface="Microsoft YaHei" panose="020B0503020204020204" pitchFamily="34" charset="-122"/>
              <a:ea typeface="Microsoft YaHei" panose="020B0503020204020204" pitchFamily="34" charset="-122"/>
            </a:endParaRPr>
          </a:p>
          <a:p>
            <a:pPr marL="269875" indent="-269875"/>
            <a:endParaRPr lang="zh-TW" altLang="en-US" dirty="0">
              <a:latin typeface="微軟正黑體" pitchFamily="34" charset="-120"/>
              <a:ea typeface="微軟正黑體" pitchFamily="34" charset="-120"/>
            </a:endParaRPr>
          </a:p>
          <a:p>
            <a:pPr>
              <a:buFont typeface="Arial" panose="020B0604020202020204" pitchFamily="34" charset="0"/>
              <a:buNone/>
            </a:pPr>
            <a:endParaRPr lang="zh-TW" altLang="en-US" dirty="0">
              <a:latin typeface="微軟正黑體" pitchFamily="34" charset="-120"/>
              <a:ea typeface="微軟正黑體" pitchFamily="34" charset="-120"/>
            </a:endParaRPr>
          </a:p>
        </p:txBody>
      </p:sp>
      <p:grpSp>
        <p:nvGrpSpPr>
          <p:cNvPr id="2" name="群組 1">
            <a:extLst>
              <a:ext uri="{FF2B5EF4-FFF2-40B4-BE49-F238E27FC236}">
                <a16:creationId xmlns:a16="http://schemas.microsoft.com/office/drawing/2014/main" xmlns="" id="{E00FD931-A53B-4F28-B56A-968953B8F140}"/>
              </a:ext>
            </a:extLst>
          </p:cNvPr>
          <p:cNvGrpSpPr/>
          <p:nvPr/>
        </p:nvGrpSpPr>
        <p:grpSpPr>
          <a:xfrm>
            <a:off x="554974" y="2938253"/>
            <a:ext cx="7909422" cy="3192019"/>
            <a:chOff x="477336" y="2955506"/>
            <a:chExt cx="7909422" cy="3192019"/>
          </a:xfrm>
        </p:grpSpPr>
        <p:sp>
          <p:nvSpPr>
            <p:cNvPr id="11" name="Text Box 6">
              <a:extLst>
                <a:ext uri="{FF2B5EF4-FFF2-40B4-BE49-F238E27FC236}">
                  <a16:creationId xmlns:a16="http://schemas.microsoft.com/office/drawing/2014/main" xmlns="" id="{0F2CAE0E-B332-4BC8-AEF7-2537F0CEB1C0}"/>
                </a:ext>
              </a:extLst>
            </p:cNvPr>
            <p:cNvSpPr txBox="1">
              <a:spLocks noChangeArrowheads="1"/>
            </p:cNvSpPr>
            <p:nvPr/>
          </p:nvSpPr>
          <p:spPr bwMode="auto">
            <a:xfrm>
              <a:off x="477336" y="3323743"/>
              <a:ext cx="4283075" cy="235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algn="ctr" eaLnBrk="1" hangingPunct="1">
                <a:spcBef>
                  <a:spcPct val="50000"/>
                </a:spcBef>
                <a:spcAft>
                  <a:spcPts val="500"/>
                </a:spcAft>
              </a:pPr>
              <a:r>
                <a:rPr lang="zh-TW" altLang="en-US" sz="2000" dirty="0">
                  <a:solidFill>
                    <a:srgbClr val="000000"/>
                  </a:solidFill>
                  <a:latin typeface="微軟正黑體" pitchFamily="34" charset="-120"/>
                  <a:ea typeface="微軟正黑體" pitchFamily="34" charset="-120"/>
                </a:rPr>
                <a:t>「</a:t>
              </a:r>
              <a:r>
                <a:rPr lang="zh-TW" altLang="en-US" sz="1800" dirty="0">
                  <a:solidFill>
                    <a:srgbClr val="000000"/>
                  </a:solidFill>
                  <a:latin typeface="微軟正黑體" pitchFamily="34" charset="-120"/>
                  <a:ea typeface="微軟正黑體" pitchFamily="34" charset="-120"/>
                </a:rPr>
                <a:t>行政措施與組織運作」層面得分</a:t>
              </a:r>
              <a:endParaRPr lang="en-US" altLang="zh-TW" sz="1800" dirty="0">
                <a:solidFill>
                  <a:srgbClr val="000000"/>
                </a:solidFill>
                <a:latin typeface="微軟正黑體" pitchFamily="34" charset="-120"/>
                <a:ea typeface="微軟正黑體" pitchFamily="34" charset="-120"/>
              </a:endParaRPr>
            </a:p>
            <a:p>
              <a:pPr algn="ctr" eaLnBrk="1" hangingPunct="1">
                <a:spcBef>
                  <a:spcPct val="50000"/>
                </a:spcBef>
                <a:spcAft>
                  <a:spcPts val="500"/>
                </a:spcAft>
              </a:pPr>
              <a:r>
                <a:rPr lang="zh-TW" altLang="en-US" sz="1800" dirty="0">
                  <a:solidFill>
                    <a:srgbClr val="000000"/>
                  </a:solidFill>
                  <a:latin typeface="微軟正黑體" pitchFamily="34" charset="-120"/>
                  <a:ea typeface="微軟正黑體" pitchFamily="34" charset="-120"/>
                </a:rPr>
                <a:t>「課程規劃與教學活動」層面得分</a:t>
              </a:r>
              <a:endParaRPr lang="en-US" altLang="zh-TW" sz="1800" dirty="0">
                <a:solidFill>
                  <a:srgbClr val="000000"/>
                </a:solidFill>
                <a:latin typeface="微軟正黑體" pitchFamily="34" charset="-120"/>
                <a:ea typeface="微軟正黑體" pitchFamily="34" charset="-120"/>
              </a:endParaRPr>
            </a:p>
            <a:p>
              <a:pPr algn="ctr" eaLnBrk="1" hangingPunct="1">
                <a:spcBef>
                  <a:spcPct val="50000"/>
                </a:spcBef>
                <a:spcAft>
                  <a:spcPts val="500"/>
                </a:spcAft>
              </a:pPr>
              <a:r>
                <a:rPr lang="zh-TW" altLang="en-US" sz="1800" dirty="0">
                  <a:solidFill>
                    <a:srgbClr val="000000"/>
                  </a:solidFill>
                  <a:latin typeface="微軟正黑體" pitchFamily="34" charset="-120"/>
                  <a:ea typeface="微軟正黑體" pitchFamily="34" charset="-120"/>
                </a:rPr>
                <a:t>「學生學習與輔導」層面得分</a:t>
              </a:r>
              <a:endParaRPr lang="en-US" altLang="zh-TW" sz="1800" dirty="0">
                <a:solidFill>
                  <a:srgbClr val="000000"/>
                </a:solidFill>
                <a:latin typeface="微軟正黑體" pitchFamily="34" charset="-120"/>
                <a:ea typeface="微軟正黑體" pitchFamily="34" charset="-120"/>
              </a:endParaRPr>
            </a:p>
            <a:p>
              <a:pPr algn="ctr" eaLnBrk="1" hangingPunct="1">
                <a:spcBef>
                  <a:spcPct val="50000"/>
                </a:spcBef>
                <a:spcAft>
                  <a:spcPts val="500"/>
                </a:spcAft>
              </a:pPr>
              <a:r>
                <a:rPr lang="zh-TW" altLang="en-US" sz="1800" dirty="0">
                  <a:solidFill>
                    <a:srgbClr val="000000"/>
                  </a:solidFill>
                  <a:latin typeface="微軟正黑體" pitchFamily="34" charset="-120"/>
                  <a:ea typeface="微軟正黑體" pitchFamily="34" charset="-120"/>
                </a:rPr>
                <a:t>特色加分</a:t>
              </a:r>
              <a:endParaRPr lang="en-US" altLang="zh-TW" sz="1800" dirty="0">
                <a:solidFill>
                  <a:srgbClr val="000000"/>
                </a:solidFill>
                <a:latin typeface="微軟正黑體" pitchFamily="34" charset="-120"/>
                <a:ea typeface="微軟正黑體" pitchFamily="34" charset="-120"/>
              </a:endParaRPr>
            </a:p>
            <a:p>
              <a:pPr algn="ctr" eaLnBrk="1" hangingPunct="1">
                <a:spcAft>
                  <a:spcPts val="500"/>
                </a:spcAft>
              </a:pPr>
              <a:endParaRPr lang="en-US" altLang="zh-TW" sz="700" dirty="0">
                <a:solidFill>
                  <a:srgbClr val="000000"/>
                </a:solidFill>
                <a:latin typeface="微軟正黑體" pitchFamily="34" charset="-120"/>
                <a:ea typeface="微軟正黑體" pitchFamily="34" charset="-120"/>
              </a:endParaRPr>
            </a:p>
            <a:p>
              <a:pPr algn="ctr" eaLnBrk="1" hangingPunct="1">
                <a:spcAft>
                  <a:spcPts val="500"/>
                </a:spcAft>
              </a:pPr>
              <a:r>
                <a:rPr lang="zh-TW" altLang="en-US" sz="1800" dirty="0">
                  <a:solidFill>
                    <a:srgbClr val="000000"/>
                  </a:solidFill>
                  <a:latin typeface="微軟正黑體" pitchFamily="34" charset="-120"/>
                  <a:ea typeface="微軟正黑體" pitchFamily="34" charset="-120"/>
                </a:rPr>
                <a:t>總      分</a:t>
              </a:r>
            </a:p>
          </p:txBody>
        </p:sp>
        <p:grpSp>
          <p:nvGrpSpPr>
            <p:cNvPr id="13" name="群組 12">
              <a:extLst>
                <a:ext uri="{FF2B5EF4-FFF2-40B4-BE49-F238E27FC236}">
                  <a16:creationId xmlns:a16="http://schemas.microsoft.com/office/drawing/2014/main" xmlns="" id="{941520D5-94D0-43A6-9476-E8054FB114C0}"/>
                </a:ext>
              </a:extLst>
            </p:cNvPr>
            <p:cNvGrpSpPr/>
            <p:nvPr/>
          </p:nvGrpSpPr>
          <p:grpSpPr>
            <a:xfrm>
              <a:off x="937172" y="3108167"/>
              <a:ext cx="7449586" cy="2876550"/>
              <a:chOff x="2485721" y="3063108"/>
              <a:chExt cx="7449586" cy="2876550"/>
            </a:xfrm>
          </p:grpSpPr>
          <p:sp>
            <p:nvSpPr>
              <p:cNvPr id="15" name="矩形 14">
                <a:extLst>
                  <a:ext uri="{FF2B5EF4-FFF2-40B4-BE49-F238E27FC236}">
                    <a16:creationId xmlns:a16="http://schemas.microsoft.com/office/drawing/2014/main" xmlns="" id="{225F6C55-4E2D-4421-906B-5854C3AB5F11}"/>
                  </a:ext>
                </a:extLst>
              </p:cNvPr>
              <p:cNvSpPr/>
              <p:nvPr/>
            </p:nvSpPr>
            <p:spPr>
              <a:xfrm>
                <a:off x="6453423" y="3063108"/>
                <a:ext cx="3402419" cy="2876550"/>
              </a:xfrm>
              <a:prstGeom prst="rect">
                <a:avLst/>
              </a:prstGeom>
              <a:solidFill>
                <a:schemeClr val="accent2">
                  <a:lumMod val="40000"/>
                  <a:lumOff val="60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zh-TW" altLang="en-US"/>
              </a:p>
            </p:txBody>
          </p:sp>
          <p:sp>
            <p:nvSpPr>
              <p:cNvPr id="16" name="矩形 15">
                <a:extLst>
                  <a:ext uri="{FF2B5EF4-FFF2-40B4-BE49-F238E27FC236}">
                    <a16:creationId xmlns:a16="http://schemas.microsoft.com/office/drawing/2014/main" xmlns="" id="{4538DA64-A899-40BF-94AF-AA960F56A5A2}"/>
                  </a:ext>
                </a:extLst>
              </p:cNvPr>
              <p:cNvSpPr/>
              <p:nvPr/>
            </p:nvSpPr>
            <p:spPr>
              <a:xfrm>
                <a:off x="2485721" y="3063108"/>
                <a:ext cx="3517694" cy="2876550"/>
              </a:xfrm>
              <a:prstGeom prst="rect">
                <a:avLst/>
              </a:prstGeom>
              <a:solidFill>
                <a:schemeClr val="accent3">
                  <a:lumMod val="20000"/>
                  <a:lumOff val="80000"/>
                </a:schemeClr>
              </a:solidFill>
              <a:ln>
                <a:solidFill>
                  <a:schemeClr val="accent3"/>
                </a:solidFill>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endParaRPr lang="zh-TW" altLang="en-US" dirty="0"/>
              </a:p>
            </p:txBody>
          </p:sp>
          <p:sp>
            <p:nvSpPr>
              <p:cNvPr id="17" name="Text Box 6">
                <a:extLst>
                  <a:ext uri="{FF2B5EF4-FFF2-40B4-BE49-F238E27FC236}">
                    <a16:creationId xmlns:a16="http://schemas.microsoft.com/office/drawing/2014/main" xmlns="" id="{5C0CD925-1DA7-47EF-AF03-DA582FD601D4}"/>
                  </a:ext>
                </a:extLst>
              </p:cNvPr>
              <p:cNvSpPr txBox="1">
                <a:spLocks noChangeArrowheads="1"/>
              </p:cNvSpPr>
              <p:nvPr/>
            </p:nvSpPr>
            <p:spPr bwMode="auto">
              <a:xfrm>
                <a:off x="6308960" y="3514206"/>
                <a:ext cx="3626347" cy="232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algn="ctr" eaLnBrk="1" hangingPunct="1">
                  <a:spcBef>
                    <a:spcPct val="50000"/>
                  </a:spcBef>
                  <a:spcAft>
                    <a:spcPts val="500"/>
                  </a:spcAft>
                </a:pPr>
                <a:r>
                  <a:rPr lang="zh-TW" altLang="en-US" sz="1800" dirty="0">
                    <a:solidFill>
                      <a:srgbClr val="000000"/>
                    </a:solidFill>
                    <a:latin typeface="Microsoft YaHei" panose="020B0503020204020204" pitchFamily="34" charset="-122"/>
                    <a:ea typeface="Microsoft YaHei" panose="020B0503020204020204" pitchFamily="34" charset="-122"/>
                  </a:rPr>
                  <a:t>「行政與輔導」層面得分</a:t>
                </a:r>
                <a:endParaRPr lang="en-US" altLang="zh-TW" sz="1800" dirty="0">
                  <a:solidFill>
                    <a:srgbClr val="000000"/>
                  </a:solidFill>
                  <a:latin typeface="Microsoft YaHei" panose="020B0503020204020204" pitchFamily="34" charset="-122"/>
                  <a:ea typeface="Microsoft YaHei" panose="020B0503020204020204" pitchFamily="34" charset="-122"/>
                </a:endParaRPr>
              </a:p>
              <a:p>
                <a:pPr algn="ctr" eaLnBrk="1" hangingPunct="1">
                  <a:spcBef>
                    <a:spcPct val="50000"/>
                  </a:spcBef>
                  <a:spcAft>
                    <a:spcPts val="500"/>
                  </a:spcAft>
                </a:pPr>
                <a:r>
                  <a:rPr lang="zh-TW" altLang="en-US" sz="1800" dirty="0">
                    <a:solidFill>
                      <a:srgbClr val="000000"/>
                    </a:solidFill>
                    <a:latin typeface="Microsoft YaHei" panose="020B0503020204020204" pitchFamily="34" charset="-122"/>
                    <a:ea typeface="Microsoft YaHei" panose="020B0503020204020204" pitchFamily="34" charset="-122"/>
                  </a:rPr>
                  <a:t>「課程與教學」層面得分</a:t>
                </a:r>
                <a:endParaRPr lang="en-US" altLang="zh-TW" sz="1800" dirty="0">
                  <a:solidFill>
                    <a:srgbClr val="000000"/>
                  </a:solidFill>
                  <a:latin typeface="Microsoft YaHei" panose="020B0503020204020204" pitchFamily="34" charset="-122"/>
                  <a:ea typeface="Microsoft YaHei" panose="020B0503020204020204" pitchFamily="34" charset="-122"/>
                </a:endParaRPr>
              </a:p>
              <a:p>
                <a:pPr algn="ctr" eaLnBrk="1" hangingPunct="1">
                  <a:spcBef>
                    <a:spcPct val="50000"/>
                  </a:spcBef>
                  <a:spcAft>
                    <a:spcPts val="500"/>
                  </a:spcAft>
                </a:pPr>
                <a:r>
                  <a:rPr lang="zh-TW" altLang="en-US" sz="1800" dirty="0">
                    <a:solidFill>
                      <a:srgbClr val="000000"/>
                    </a:solidFill>
                    <a:latin typeface="Microsoft YaHei" panose="020B0503020204020204" pitchFamily="34" charset="-122"/>
                    <a:ea typeface="Microsoft YaHei" panose="020B0503020204020204" pitchFamily="34" charset="-122"/>
                  </a:rPr>
                  <a:t>「環境與經費」層面得分</a:t>
                </a:r>
                <a:endParaRPr lang="en-US" altLang="zh-TW" sz="1800" dirty="0">
                  <a:solidFill>
                    <a:srgbClr val="000000"/>
                  </a:solidFill>
                  <a:latin typeface="Microsoft YaHei" panose="020B0503020204020204" pitchFamily="34" charset="-122"/>
                  <a:ea typeface="Microsoft YaHei" panose="020B0503020204020204" pitchFamily="34" charset="-122"/>
                </a:endParaRPr>
              </a:p>
              <a:p>
                <a:pPr algn="ctr" eaLnBrk="1" hangingPunct="1">
                  <a:spcBef>
                    <a:spcPct val="50000"/>
                  </a:spcBef>
                  <a:spcAft>
                    <a:spcPts val="500"/>
                  </a:spcAft>
                </a:pPr>
                <a:r>
                  <a:rPr lang="zh-TW" altLang="en-US" sz="1800" dirty="0">
                    <a:solidFill>
                      <a:srgbClr val="000000"/>
                    </a:solidFill>
                    <a:latin typeface="Microsoft YaHei" panose="020B0503020204020204" pitchFamily="34" charset="-122"/>
                    <a:ea typeface="Microsoft YaHei" panose="020B0503020204020204" pitchFamily="34" charset="-122"/>
                  </a:rPr>
                  <a:t>特色加分</a:t>
                </a:r>
                <a:endParaRPr lang="en-US" altLang="zh-TW" sz="1800" dirty="0">
                  <a:solidFill>
                    <a:srgbClr val="000000"/>
                  </a:solidFill>
                  <a:latin typeface="Microsoft YaHei" panose="020B0503020204020204" pitchFamily="34" charset="-122"/>
                  <a:ea typeface="Microsoft YaHei" panose="020B0503020204020204" pitchFamily="34" charset="-122"/>
                </a:endParaRPr>
              </a:p>
              <a:p>
                <a:pPr algn="ctr" eaLnBrk="1" hangingPunct="1">
                  <a:spcAft>
                    <a:spcPts val="500"/>
                  </a:spcAft>
                </a:pPr>
                <a:endParaRPr lang="en-US" altLang="zh-TW" sz="700" dirty="0">
                  <a:solidFill>
                    <a:srgbClr val="000000"/>
                  </a:solidFill>
                  <a:latin typeface="Microsoft YaHei" panose="020B0503020204020204" pitchFamily="34" charset="-122"/>
                  <a:ea typeface="Microsoft YaHei" panose="020B0503020204020204" pitchFamily="34" charset="-122"/>
                </a:endParaRPr>
              </a:p>
              <a:p>
                <a:pPr algn="ctr" eaLnBrk="1" hangingPunct="1">
                  <a:spcAft>
                    <a:spcPts val="500"/>
                  </a:spcAft>
                </a:pPr>
                <a:r>
                  <a:rPr lang="zh-TW" altLang="en-US" sz="1800" dirty="0">
                    <a:solidFill>
                      <a:srgbClr val="000000"/>
                    </a:solidFill>
                    <a:latin typeface="Microsoft YaHei" panose="020B0503020204020204" pitchFamily="34" charset="-122"/>
                    <a:ea typeface="Microsoft YaHei" panose="020B0503020204020204" pitchFamily="34" charset="-122"/>
                  </a:rPr>
                  <a:t>總      分</a:t>
                </a:r>
              </a:p>
            </p:txBody>
          </p:sp>
          <p:sp>
            <p:nvSpPr>
              <p:cNvPr id="18" name="文字方塊 17">
                <a:extLst>
                  <a:ext uri="{FF2B5EF4-FFF2-40B4-BE49-F238E27FC236}">
                    <a16:creationId xmlns:a16="http://schemas.microsoft.com/office/drawing/2014/main" xmlns="" id="{68A5561C-31CE-40D1-9969-6156A462D5AF}"/>
                  </a:ext>
                </a:extLst>
              </p:cNvPr>
              <p:cNvSpPr txBox="1"/>
              <p:nvPr/>
            </p:nvSpPr>
            <p:spPr>
              <a:xfrm>
                <a:off x="2840424" y="3134539"/>
                <a:ext cx="2808288" cy="400110"/>
              </a:xfrm>
              <a:prstGeom prst="rect">
                <a:avLst/>
              </a:prstGeom>
              <a:noFill/>
              <a:ln w="19050">
                <a:solidFill>
                  <a:schemeClr val="accent3"/>
                </a:solidFill>
                <a:prstDash val="lgDash"/>
              </a:ln>
            </p:spPr>
            <p:txBody>
              <a:bodyPr>
                <a:spAutoFit/>
              </a:bodyPr>
              <a:lstStyle/>
              <a:p>
                <a:pPr algn="ctr" eaLnBrk="1" hangingPunct="1">
                  <a:defRPr/>
                </a:pPr>
                <a:r>
                  <a:rPr lang="zh-TW" altLang="en-US" sz="2000" b="1" dirty="0">
                    <a:latin typeface="Microsoft YaHei" panose="020B0503020204020204" pitchFamily="34" charset="-122"/>
                    <a:ea typeface="Microsoft YaHei" panose="020B0503020204020204" pitchFamily="34" charset="-122"/>
                  </a:rPr>
                  <a:t>生涯發展教育</a:t>
                </a:r>
              </a:p>
            </p:txBody>
          </p:sp>
          <p:sp>
            <p:nvSpPr>
              <p:cNvPr id="19" name="文字方塊 18">
                <a:extLst>
                  <a:ext uri="{FF2B5EF4-FFF2-40B4-BE49-F238E27FC236}">
                    <a16:creationId xmlns:a16="http://schemas.microsoft.com/office/drawing/2014/main" xmlns="" id="{4028A3BA-8B3E-4589-8BD2-DA17CF9D644A}"/>
                  </a:ext>
                </a:extLst>
              </p:cNvPr>
              <p:cNvSpPr txBox="1"/>
              <p:nvPr/>
            </p:nvSpPr>
            <p:spPr>
              <a:xfrm>
                <a:off x="6498869" y="3132935"/>
                <a:ext cx="3311525" cy="400050"/>
              </a:xfrm>
              <a:prstGeom prst="rect">
                <a:avLst/>
              </a:prstGeom>
              <a:noFill/>
              <a:ln w="19050">
                <a:solidFill>
                  <a:srgbClr val="D77A73"/>
                </a:solidFill>
                <a:prstDash val="lgDash"/>
              </a:ln>
            </p:spPr>
            <p:txBody>
              <a:bodyPr>
                <a:spAutoFit/>
              </a:bodyPr>
              <a:lstStyle/>
              <a:p>
                <a:pPr algn="ctr" eaLnBrk="1" hangingPunct="1">
                  <a:defRPr/>
                </a:pPr>
                <a:r>
                  <a:rPr lang="zh-TW" altLang="en-US" sz="2000" b="1" dirty="0">
                    <a:latin typeface="Microsoft YaHei" panose="020B0503020204020204" pitchFamily="34" charset="-122"/>
                    <a:ea typeface="Microsoft YaHei" panose="020B0503020204020204" pitchFamily="34" charset="-122"/>
                  </a:rPr>
                  <a:t>技藝教育教育抽離式、專班</a:t>
                </a:r>
              </a:p>
            </p:txBody>
          </p:sp>
          <p:grpSp>
            <p:nvGrpSpPr>
              <p:cNvPr id="20" name="群組 1">
                <a:extLst>
                  <a:ext uri="{FF2B5EF4-FFF2-40B4-BE49-F238E27FC236}">
                    <a16:creationId xmlns:a16="http://schemas.microsoft.com/office/drawing/2014/main" xmlns="" id="{5B08A750-F11E-4586-A197-1961C38906FE}"/>
                  </a:ext>
                </a:extLst>
              </p:cNvPr>
              <p:cNvGrpSpPr>
                <a:grpSpLocks/>
              </p:cNvGrpSpPr>
              <p:nvPr/>
            </p:nvGrpSpPr>
            <p:grpSpPr bwMode="auto">
              <a:xfrm>
                <a:off x="3633242" y="3783187"/>
                <a:ext cx="1110032" cy="2088233"/>
                <a:chOff x="4196310" y="3083825"/>
                <a:chExt cx="1110121" cy="2087914"/>
              </a:xfrm>
            </p:grpSpPr>
            <p:sp>
              <p:nvSpPr>
                <p:cNvPr id="27" name="矩形 26">
                  <a:extLst>
                    <a:ext uri="{FF2B5EF4-FFF2-40B4-BE49-F238E27FC236}">
                      <a16:creationId xmlns:a16="http://schemas.microsoft.com/office/drawing/2014/main" xmlns="" id="{76349447-9A29-4D2F-B4A4-DEC18C1B8A52}"/>
                    </a:ext>
                  </a:extLst>
                </p:cNvPr>
                <p:cNvSpPr/>
                <p:nvPr/>
              </p:nvSpPr>
              <p:spPr>
                <a:xfrm>
                  <a:off x="4196310" y="4883751"/>
                  <a:ext cx="1110121" cy="287988"/>
                </a:xfrm>
                <a:prstGeom prst="rect">
                  <a:avLst/>
                </a:prstGeom>
                <a:noFill/>
                <a:ln w="38100">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zh-TW" altLang="en-US"/>
                </a:p>
              </p:txBody>
            </p:sp>
            <p:sp>
              <p:nvSpPr>
                <p:cNvPr id="28" name="文字方塊 9">
                  <a:extLst>
                    <a:ext uri="{FF2B5EF4-FFF2-40B4-BE49-F238E27FC236}">
                      <a16:creationId xmlns:a16="http://schemas.microsoft.com/office/drawing/2014/main" xmlns="" id="{01B4A8A3-1E44-4199-84C2-B9D388494F43}"/>
                    </a:ext>
                  </a:extLst>
                </p:cNvPr>
                <p:cNvSpPr txBox="1">
                  <a:spLocks noChangeArrowheads="1"/>
                </p:cNvSpPr>
                <p:nvPr/>
              </p:nvSpPr>
              <p:spPr bwMode="auto">
                <a:xfrm>
                  <a:off x="4512114" y="3083825"/>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TW" sz="2400" dirty="0">
                      <a:solidFill>
                        <a:srgbClr val="C00000"/>
                      </a:solidFill>
                      <a:latin typeface="Arial" pitchFamily="34" charset="0"/>
                    </a:rPr>
                    <a:t>+</a:t>
                  </a:r>
                  <a:endParaRPr lang="zh-TW" altLang="en-US" sz="2400" dirty="0">
                    <a:solidFill>
                      <a:srgbClr val="C00000"/>
                    </a:solidFill>
                    <a:latin typeface="Arial" pitchFamily="34" charset="0"/>
                  </a:endParaRPr>
                </a:p>
              </p:txBody>
            </p:sp>
            <p:sp>
              <p:nvSpPr>
                <p:cNvPr id="29" name="文字方塊 10">
                  <a:extLst>
                    <a:ext uri="{FF2B5EF4-FFF2-40B4-BE49-F238E27FC236}">
                      <a16:creationId xmlns:a16="http://schemas.microsoft.com/office/drawing/2014/main" xmlns="" id="{464D32AC-D0E1-4D6D-B92C-E2B062C75BD6}"/>
                    </a:ext>
                  </a:extLst>
                </p:cNvPr>
                <p:cNvSpPr txBox="1">
                  <a:spLocks noChangeArrowheads="1"/>
                </p:cNvSpPr>
                <p:nvPr/>
              </p:nvSpPr>
              <p:spPr bwMode="auto">
                <a:xfrm>
                  <a:off x="4512114" y="359215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TW" sz="2400" dirty="0">
                      <a:solidFill>
                        <a:srgbClr val="C00000"/>
                      </a:solidFill>
                      <a:latin typeface="Arial" pitchFamily="34" charset="0"/>
                    </a:rPr>
                    <a:t>+</a:t>
                  </a:r>
                  <a:endParaRPr lang="zh-TW" altLang="en-US" sz="2400" dirty="0">
                    <a:solidFill>
                      <a:srgbClr val="C00000"/>
                    </a:solidFill>
                    <a:latin typeface="Arial" pitchFamily="34" charset="0"/>
                  </a:endParaRPr>
                </a:p>
              </p:txBody>
            </p:sp>
            <p:sp>
              <p:nvSpPr>
                <p:cNvPr id="30" name="文字方塊 11">
                  <a:extLst>
                    <a:ext uri="{FF2B5EF4-FFF2-40B4-BE49-F238E27FC236}">
                      <a16:creationId xmlns:a16="http://schemas.microsoft.com/office/drawing/2014/main" xmlns="" id="{0628F891-FE60-43C2-AF72-F5EF3E0FA85D}"/>
                    </a:ext>
                  </a:extLst>
                </p:cNvPr>
                <p:cNvSpPr txBox="1">
                  <a:spLocks noChangeArrowheads="1"/>
                </p:cNvSpPr>
                <p:nvPr/>
              </p:nvSpPr>
              <p:spPr bwMode="auto">
                <a:xfrm>
                  <a:off x="4518200" y="405388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TW" sz="2400" dirty="0">
                      <a:solidFill>
                        <a:srgbClr val="C00000"/>
                      </a:solidFill>
                      <a:latin typeface="Arial" pitchFamily="34" charset="0"/>
                    </a:rPr>
                    <a:t>+</a:t>
                  </a:r>
                  <a:endParaRPr lang="zh-TW" altLang="en-US" sz="2400" dirty="0">
                    <a:solidFill>
                      <a:srgbClr val="C00000"/>
                    </a:solidFill>
                    <a:latin typeface="Arial" pitchFamily="34" charset="0"/>
                  </a:endParaRPr>
                </a:p>
              </p:txBody>
            </p:sp>
            <p:sp>
              <p:nvSpPr>
                <p:cNvPr id="31" name="文字方塊 12">
                  <a:extLst>
                    <a:ext uri="{FF2B5EF4-FFF2-40B4-BE49-F238E27FC236}">
                      <a16:creationId xmlns:a16="http://schemas.microsoft.com/office/drawing/2014/main" xmlns="" id="{2D183629-9D4B-4D9E-B24A-9B0B83BD4C7C}"/>
                    </a:ext>
                  </a:extLst>
                </p:cNvPr>
                <p:cNvSpPr txBox="1">
                  <a:spLocks noChangeArrowheads="1"/>
                </p:cNvSpPr>
                <p:nvPr/>
              </p:nvSpPr>
              <p:spPr bwMode="auto">
                <a:xfrm>
                  <a:off x="4551637" y="4595763"/>
                  <a:ext cx="3577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TW" sz="1600" b="1" dirty="0">
                      <a:solidFill>
                        <a:srgbClr val="C00000"/>
                      </a:solidFill>
                      <a:latin typeface="Arial" pitchFamily="34" charset="0"/>
                    </a:rPr>
                    <a:t>l</a:t>
                  </a:r>
                  <a:r>
                    <a:rPr lang="zh-TW" altLang="en-US" sz="1600" b="1" dirty="0">
                      <a:solidFill>
                        <a:srgbClr val="C00000"/>
                      </a:solidFill>
                      <a:latin typeface="Arial" pitchFamily="34" charset="0"/>
                    </a:rPr>
                    <a:t> </a:t>
                  </a:r>
                  <a:r>
                    <a:rPr lang="en-US" altLang="zh-TW" sz="1600" b="1" dirty="0">
                      <a:solidFill>
                        <a:srgbClr val="C00000"/>
                      </a:solidFill>
                      <a:latin typeface="Arial" pitchFamily="34" charset="0"/>
                    </a:rPr>
                    <a:t>l</a:t>
                  </a:r>
                  <a:endParaRPr lang="zh-TW" altLang="en-US" sz="1600" b="1" dirty="0">
                    <a:solidFill>
                      <a:srgbClr val="C00000"/>
                    </a:solidFill>
                    <a:latin typeface="Arial" pitchFamily="34" charset="0"/>
                  </a:endParaRPr>
                </a:p>
              </p:txBody>
            </p:sp>
          </p:grpSp>
          <p:grpSp>
            <p:nvGrpSpPr>
              <p:cNvPr id="21" name="群組 1">
                <a:extLst>
                  <a:ext uri="{FF2B5EF4-FFF2-40B4-BE49-F238E27FC236}">
                    <a16:creationId xmlns:a16="http://schemas.microsoft.com/office/drawing/2014/main" xmlns="" id="{DC5FE8F5-FA95-4B43-B18F-FE6F03B454C7}"/>
                  </a:ext>
                </a:extLst>
              </p:cNvPr>
              <p:cNvGrpSpPr>
                <a:grpSpLocks/>
              </p:cNvGrpSpPr>
              <p:nvPr/>
            </p:nvGrpSpPr>
            <p:grpSpPr bwMode="auto">
              <a:xfrm>
                <a:off x="7567117" y="3696396"/>
                <a:ext cx="1110032" cy="2088233"/>
                <a:chOff x="4196310" y="3083825"/>
                <a:chExt cx="1110121" cy="2087914"/>
              </a:xfrm>
            </p:grpSpPr>
            <p:sp>
              <p:nvSpPr>
                <p:cNvPr id="22" name="矩形 21">
                  <a:extLst>
                    <a:ext uri="{FF2B5EF4-FFF2-40B4-BE49-F238E27FC236}">
                      <a16:creationId xmlns:a16="http://schemas.microsoft.com/office/drawing/2014/main" xmlns="" id="{734C529F-0FAF-4C0D-A0B1-500B2AFE2FFA}"/>
                    </a:ext>
                  </a:extLst>
                </p:cNvPr>
                <p:cNvSpPr/>
                <p:nvPr/>
              </p:nvSpPr>
              <p:spPr>
                <a:xfrm>
                  <a:off x="4196310" y="4883751"/>
                  <a:ext cx="1110121" cy="287988"/>
                </a:xfrm>
                <a:prstGeom prst="rect">
                  <a:avLst/>
                </a:prstGeom>
                <a:noFill/>
                <a:ln w="38100">
                  <a:solidFill>
                    <a:srgbClr val="C00000"/>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zh-TW" altLang="en-US"/>
                </a:p>
              </p:txBody>
            </p:sp>
            <p:sp>
              <p:nvSpPr>
                <p:cNvPr id="23" name="文字方塊 9">
                  <a:extLst>
                    <a:ext uri="{FF2B5EF4-FFF2-40B4-BE49-F238E27FC236}">
                      <a16:creationId xmlns:a16="http://schemas.microsoft.com/office/drawing/2014/main" xmlns="" id="{1D6B706C-F71A-4827-88F8-8ADA8BC48672}"/>
                    </a:ext>
                  </a:extLst>
                </p:cNvPr>
                <p:cNvSpPr txBox="1">
                  <a:spLocks noChangeArrowheads="1"/>
                </p:cNvSpPr>
                <p:nvPr/>
              </p:nvSpPr>
              <p:spPr bwMode="auto">
                <a:xfrm>
                  <a:off x="4512114" y="3083825"/>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TW" sz="2400" dirty="0">
                      <a:solidFill>
                        <a:srgbClr val="C00000"/>
                      </a:solidFill>
                      <a:latin typeface="Arial" pitchFamily="34" charset="0"/>
                    </a:rPr>
                    <a:t>+</a:t>
                  </a:r>
                  <a:endParaRPr lang="zh-TW" altLang="en-US" sz="2400" dirty="0">
                    <a:solidFill>
                      <a:srgbClr val="C00000"/>
                    </a:solidFill>
                    <a:latin typeface="Arial" pitchFamily="34" charset="0"/>
                  </a:endParaRPr>
                </a:p>
              </p:txBody>
            </p:sp>
            <p:sp>
              <p:nvSpPr>
                <p:cNvPr id="24" name="文字方塊 10">
                  <a:extLst>
                    <a:ext uri="{FF2B5EF4-FFF2-40B4-BE49-F238E27FC236}">
                      <a16:creationId xmlns:a16="http://schemas.microsoft.com/office/drawing/2014/main" xmlns="" id="{F35FE29D-A949-44EC-A4FA-EF31F2B1A621}"/>
                    </a:ext>
                  </a:extLst>
                </p:cNvPr>
                <p:cNvSpPr txBox="1">
                  <a:spLocks noChangeArrowheads="1"/>
                </p:cNvSpPr>
                <p:nvPr/>
              </p:nvSpPr>
              <p:spPr bwMode="auto">
                <a:xfrm>
                  <a:off x="4512114" y="359215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TW" sz="2400" dirty="0">
                      <a:solidFill>
                        <a:srgbClr val="C00000"/>
                      </a:solidFill>
                      <a:latin typeface="Arial" pitchFamily="34" charset="0"/>
                    </a:rPr>
                    <a:t>+</a:t>
                  </a:r>
                  <a:endParaRPr lang="zh-TW" altLang="en-US" sz="2400" dirty="0">
                    <a:solidFill>
                      <a:srgbClr val="C00000"/>
                    </a:solidFill>
                    <a:latin typeface="Arial" pitchFamily="34" charset="0"/>
                  </a:endParaRPr>
                </a:p>
              </p:txBody>
            </p:sp>
            <p:sp>
              <p:nvSpPr>
                <p:cNvPr id="25" name="文字方塊 11">
                  <a:extLst>
                    <a:ext uri="{FF2B5EF4-FFF2-40B4-BE49-F238E27FC236}">
                      <a16:creationId xmlns:a16="http://schemas.microsoft.com/office/drawing/2014/main" xmlns="" id="{DE90364E-EC63-4800-AC9A-6F3F3F83C745}"/>
                    </a:ext>
                  </a:extLst>
                </p:cNvPr>
                <p:cNvSpPr txBox="1">
                  <a:spLocks noChangeArrowheads="1"/>
                </p:cNvSpPr>
                <p:nvPr/>
              </p:nvSpPr>
              <p:spPr bwMode="auto">
                <a:xfrm>
                  <a:off x="4518200" y="4053886"/>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TW" sz="2400" dirty="0">
                      <a:solidFill>
                        <a:srgbClr val="C00000"/>
                      </a:solidFill>
                      <a:latin typeface="Arial" pitchFamily="34" charset="0"/>
                    </a:rPr>
                    <a:t>+</a:t>
                  </a:r>
                  <a:endParaRPr lang="zh-TW" altLang="en-US" sz="2400" dirty="0">
                    <a:solidFill>
                      <a:srgbClr val="C00000"/>
                    </a:solidFill>
                    <a:latin typeface="Arial" pitchFamily="34" charset="0"/>
                  </a:endParaRPr>
                </a:p>
              </p:txBody>
            </p:sp>
            <p:sp>
              <p:nvSpPr>
                <p:cNvPr id="26" name="文字方塊 12">
                  <a:extLst>
                    <a:ext uri="{FF2B5EF4-FFF2-40B4-BE49-F238E27FC236}">
                      <a16:creationId xmlns:a16="http://schemas.microsoft.com/office/drawing/2014/main" xmlns="" id="{CF8E21C0-78F3-4D27-865A-78B49357FF45}"/>
                    </a:ext>
                  </a:extLst>
                </p:cNvPr>
                <p:cNvSpPr txBox="1">
                  <a:spLocks noChangeArrowheads="1"/>
                </p:cNvSpPr>
                <p:nvPr/>
              </p:nvSpPr>
              <p:spPr bwMode="auto">
                <a:xfrm>
                  <a:off x="4551637" y="4595763"/>
                  <a:ext cx="3577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TW" sz="1600" b="1" dirty="0">
                      <a:solidFill>
                        <a:srgbClr val="C00000"/>
                      </a:solidFill>
                      <a:latin typeface="Arial" pitchFamily="34" charset="0"/>
                    </a:rPr>
                    <a:t>l</a:t>
                  </a:r>
                  <a:r>
                    <a:rPr lang="zh-TW" altLang="en-US" sz="1600" b="1" dirty="0">
                      <a:solidFill>
                        <a:srgbClr val="C00000"/>
                      </a:solidFill>
                      <a:latin typeface="Arial" pitchFamily="34" charset="0"/>
                    </a:rPr>
                    <a:t> </a:t>
                  </a:r>
                  <a:r>
                    <a:rPr lang="en-US" altLang="zh-TW" sz="1600" b="1" dirty="0">
                      <a:solidFill>
                        <a:srgbClr val="C00000"/>
                      </a:solidFill>
                      <a:latin typeface="Arial" pitchFamily="34" charset="0"/>
                    </a:rPr>
                    <a:t>l</a:t>
                  </a:r>
                  <a:endParaRPr lang="zh-TW" altLang="en-US" sz="1600" b="1" dirty="0">
                    <a:solidFill>
                      <a:srgbClr val="C00000"/>
                    </a:solidFill>
                    <a:latin typeface="Arial" pitchFamily="34" charset="0"/>
                  </a:endParaRPr>
                </a:p>
              </p:txBody>
            </p:sp>
          </p:grpSp>
        </p:grpSp>
        <p:sp>
          <p:nvSpPr>
            <p:cNvPr id="14" name="Text Box 6">
              <a:extLst>
                <a:ext uri="{FF2B5EF4-FFF2-40B4-BE49-F238E27FC236}">
                  <a16:creationId xmlns:a16="http://schemas.microsoft.com/office/drawing/2014/main" xmlns="" id="{990D1288-9785-490B-AB01-D0D6A8CCB6EC}"/>
                </a:ext>
              </a:extLst>
            </p:cNvPr>
            <p:cNvSpPr txBox="1">
              <a:spLocks noChangeArrowheads="1"/>
            </p:cNvSpPr>
            <p:nvPr/>
          </p:nvSpPr>
          <p:spPr bwMode="auto">
            <a:xfrm>
              <a:off x="495442" y="3649651"/>
              <a:ext cx="4283075" cy="235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algn="ctr" eaLnBrk="1" hangingPunct="1">
                <a:spcBef>
                  <a:spcPct val="50000"/>
                </a:spcBef>
                <a:spcAft>
                  <a:spcPts val="500"/>
                </a:spcAft>
              </a:pPr>
              <a:r>
                <a:rPr lang="zh-TW" altLang="en-US" sz="2000" dirty="0">
                  <a:solidFill>
                    <a:srgbClr val="000000"/>
                  </a:solidFill>
                  <a:latin typeface="Microsoft YaHei" panose="020B0503020204020204" pitchFamily="34" charset="-122"/>
                  <a:ea typeface="Microsoft YaHei" panose="020B0503020204020204" pitchFamily="34" charset="-122"/>
                </a:rPr>
                <a:t>「</a:t>
              </a:r>
              <a:r>
                <a:rPr lang="zh-TW" altLang="en-US" sz="1800" dirty="0">
                  <a:solidFill>
                    <a:srgbClr val="000000"/>
                  </a:solidFill>
                  <a:latin typeface="Microsoft YaHei" panose="020B0503020204020204" pitchFamily="34" charset="-122"/>
                  <a:ea typeface="Microsoft YaHei" panose="020B0503020204020204" pitchFamily="34" charset="-122"/>
                </a:rPr>
                <a:t>行政措施與組織運作」層面得分</a:t>
              </a:r>
              <a:endParaRPr lang="en-US" altLang="zh-TW" sz="1800" dirty="0">
                <a:solidFill>
                  <a:srgbClr val="000000"/>
                </a:solidFill>
                <a:latin typeface="Microsoft YaHei" panose="020B0503020204020204" pitchFamily="34" charset="-122"/>
                <a:ea typeface="Microsoft YaHei" panose="020B0503020204020204" pitchFamily="34" charset="-122"/>
              </a:endParaRPr>
            </a:p>
            <a:p>
              <a:pPr algn="ctr" eaLnBrk="1" hangingPunct="1">
                <a:spcBef>
                  <a:spcPct val="50000"/>
                </a:spcBef>
                <a:spcAft>
                  <a:spcPts val="500"/>
                </a:spcAft>
              </a:pPr>
              <a:r>
                <a:rPr lang="zh-TW" altLang="en-US" sz="1800" dirty="0">
                  <a:solidFill>
                    <a:srgbClr val="000000"/>
                  </a:solidFill>
                  <a:latin typeface="Microsoft YaHei" panose="020B0503020204020204" pitchFamily="34" charset="-122"/>
                  <a:ea typeface="Microsoft YaHei" panose="020B0503020204020204" pitchFamily="34" charset="-122"/>
                </a:rPr>
                <a:t>「課程規劃與教學活動」層面得分</a:t>
              </a:r>
              <a:endParaRPr lang="en-US" altLang="zh-TW" sz="1800" dirty="0">
                <a:solidFill>
                  <a:srgbClr val="000000"/>
                </a:solidFill>
                <a:latin typeface="Microsoft YaHei" panose="020B0503020204020204" pitchFamily="34" charset="-122"/>
                <a:ea typeface="Microsoft YaHei" panose="020B0503020204020204" pitchFamily="34" charset="-122"/>
              </a:endParaRPr>
            </a:p>
            <a:p>
              <a:pPr algn="ctr" eaLnBrk="1" hangingPunct="1">
                <a:spcBef>
                  <a:spcPct val="50000"/>
                </a:spcBef>
                <a:spcAft>
                  <a:spcPts val="500"/>
                </a:spcAft>
              </a:pPr>
              <a:r>
                <a:rPr lang="zh-TW" altLang="en-US" sz="1800" dirty="0">
                  <a:solidFill>
                    <a:srgbClr val="000000"/>
                  </a:solidFill>
                  <a:latin typeface="Microsoft YaHei" panose="020B0503020204020204" pitchFamily="34" charset="-122"/>
                  <a:ea typeface="Microsoft YaHei" panose="020B0503020204020204" pitchFamily="34" charset="-122"/>
                </a:rPr>
                <a:t>「學生學習與輔導」層面得分</a:t>
              </a:r>
              <a:endParaRPr lang="en-US" altLang="zh-TW" sz="1800" dirty="0">
                <a:solidFill>
                  <a:srgbClr val="000000"/>
                </a:solidFill>
                <a:latin typeface="Microsoft YaHei" panose="020B0503020204020204" pitchFamily="34" charset="-122"/>
                <a:ea typeface="Microsoft YaHei" panose="020B0503020204020204" pitchFamily="34" charset="-122"/>
              </a:endParaRPr>
            </a:p>
            <a:p>
              <a:pPr algn="ctr" eaLnBrk="1" hangingPunct="1">
                <a:spcBef>
                  <a:spcPct val="50000"/>
                </a:spcBef>
                <a:spcAft>
                  <a:spcPts val="500"/>
                </a:spcAft>
              </a:pPr>
              <a:r>
                <a:rPr lang="zh-TW" altLang="en-US" sz="1800" dirty="0">
                  <a:solidFill>
                    <a:srgbClr val="000000"/>
                  </a:solidFill>
                  <a:latin typeface="Microsoft YaHei" panose="020B0503020204020204" pitchFamily="34" charset="-122"/>
                  <a:ea typeface="Microsoft YaHei" panose="020B0503020204020204" pitchFamily="34" charset="-122"/>
                </a:rPr>
                <a:t>特色加分</a:t>
              </a:r>
              <a:endParaRPr lang="en-US" altLang="zh-TW" sz="1800" dirty="0">
                <a:solidFill>
                  <a:srgbClr val="000000"/>
                </a:solidFill>
                <a:latin typeface="Microsoft YaHei" panose="020B0503020204020204" pitchFamily="34" charset="-122"/>
                <a:ea typeface="Microsoft YaHei" panose="020B0503020204020204" pitchFamily="34" charset="-122"/>
              </a:endParaRPr>
            </a:p>
            <a:p>
              <a:pPr algn="ctr" eaLnBrk="1" hangingPunct="1">
                <a:spcAft>
                  <a:spcPts val="500"/>
                </a:spcAft>
              </a:pPr>
              <a:endParaRPr lang="en-US" altLang="zh-TW" sz="700" dirty="0">
                <a:solidFill>
                  <a:srgbClr val="000000"/>
                </a:solidFill>
                <a:latin typeface="Microsoft YaHei" panose="020B0503020204020204" pitchFamily="34" charset="-122"/>
                <a:ea typeface="Microsoft YaHei" panose="020B0503020204020204" pitchFamily="34" charset="-122"/>
              </a:endParaRPr>
            </a:p>
            <a:p>
              <a:pPr algn="ctr" eaLnBrk="1" hangingPunct="1">
                <a:spcAft>
                  <a:spcPts val="500"/>
                </a:spcAft>
              </a:pPr>
              <a:r>
                <a:rPr lang="zh-TW" altLang="en-US" sz="1800" dirty="0">
                  <a:solidFill>
                    <a:srgbClr val="000000"/>
                  </a:solidFill>
                  <a:latin typeface="Microsoft YaHei" panose="020B0503020204020204" pitchFamily="34" charset="-122"/>
                  <a:ea typeface="Microsoft YaHei" panose="020B0503020204020204" pitchFamily="34" charset="-122"/>
                </a:rPr>
                <a:t>總      分</a:t>
              </a:r>
            </a:p>
          </p:txBody>
        </p:sp>
        <p:sp>
          <p:nvSpPr>
            <p:cNvPr id="33" name="矩形 32">
              <a:extLst>
                <a:ext uri="{FF2B5EF4-FFF2-40B4-BE49-F238E27FC236}">
                  <a16:creationId xmlns:a16="http://schemas.microsoft.com/office/drawing/2014/main" xmlns="" id="{BD23DF18-3A99-431E-9F7F-4016DD548FDE}"/>
                </a:ext>
              </a:extLst>
            </p:cNvPr>
            <p:cNvSpPr>
              <a:spLocks noChangeArrowheads="1"/>
            </p:cNvSpPr>
            <p:nvPr/>
          </p:nvSpPr>
          <p:spPr bwMode="auto">
            <a:xfrm>
              <a:off x="813777" y="2955506"/>
              <a:ext cx="3820277" cy="3192019"/>
            </a:xfrm>
            <a:prstGeom prst="rect">
              <a:avLst/>
            </a:prstGeom>
            <a:noFill/>
            <a:ln w="381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zh-TW" altLang="en-US" sz="1200">
                <a:solidFill>
                  <a:srgbClr val="000000"/>
                </a:solidFill>
              </a:endParaRPr>
            </a:p>
          </p:txBody>
        </p:sp>
      </p:grpSp>
      <p:sp>
        <p:nvSpPr>
          <p:cNvPr id="36" name="文字方塊 35">
            <a:extLst>
              <a:ext uri="{FF2B5EF4-FFF2-40B4-BE49-F238E27FC236}">
                <a16:creationId xmlns:a16="http://schemas.microsoft.com/office/drawing/2014/main" xmlns="" id="{D6FE7810-7BD7-4DF4-B899-23846D8C6CED}"/>
              </a:ext>
            </a:extLst>
          </p:cNvPr>
          <p:cNvSpPr txBox="1"/>
          <p:nvPr/>
        </p:nvSpPr>
        <p:spPr>
          <a:xfrm>
            <a:off x="2053087" y="517860"/>
            <a:ext cx="4756179" cy="584775"/>
          </a:xfrm>
          <a:prstGeom prst="rect">
            <a:avLst/>
          </a:prstGeom>
          <a:noFill/>
        </p:spPr>
        <p:txBody>
          <a:bodyPr wrap="square" rtlCol="0">
            <a:spAutoFit/>
          </a:bodyPr>
          <a:lstStyle/>
          <a:p>
            <a:pPr algn="r"/>
            <a:r>
              <a:rPr lang="zh-TW" altLang="en-US" sz="3200" b="1" dirty="0" smtClean="0">
                <a:solidFill>
                  <a:srgbClr val="CC6600"/>
                </a:solidFill>
                <a:latin typeface="Microsoft YaHei" pitchFamily="34" charset="-122"/>
                <a:ea typeface="Microsoft YaHei" pitchFamily="34" charset="-122"/>
              </a:rPr>
              <a:t>諮詢輔導表</a:t>
            </a:r>
            <a:r>
              <a:rPr lang="zh-TW" altLang="en-US" sz="3200" b="1" dirty="0">
                <a:solidFill>
                  <a:srgbClr val="CC6600"/>
                </a:solidFill>
                <a:latin typeface="Microsoft YaHei" pitchFamily="34" charset="-122"/>
                <a:ea typeface="Microsoft YaHei" pitchFamily="34" charset="-122"/>
              </a:rPr>
              <a:t>之說明與運用</a:t>
            </a:r>
          </a:p>
        </p:txBody>
      </p:sp>
      <p:sp>
        <p:nvSpPr>
          <p:cNvPr id="37" name="矩形 36">
            <a:extLst>
              <a:ext uri="{FF2B5EF4-FFF2-40B4-BE49-F238E27FC236}">
                <a16:creationId xmlns:a16="http://schemas.microsoft.com/office/drawing/2014/main" xmlns="" id="{742194B8-043C-4D09-979E-8683176A8A22}"/>
              </a:ext>
            </a:extLst>
          </p:cNvPr>
          <p:cNvSpPr/>
          <p:nvPr/>
        </p:nvSpPr>
        <p:spPr bwMode="auto">
          <a:xfrm>
            <a:off x="1764931" y="563295"/>
            <a:ext cx="401638" cy="46196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8" name="直接连接符 56">
            <a:extLst>
              <a:ext uri="{FF2B5EF4-FFF2-40B4-BE49-F238E27FC236}">
                <a16:creationId xmlns:a16="http://schemas.microsoft.com/office/drawing/2014/main" xmlns="" id="{B044DEF4-DDCA-4369-A405-683FE2E980D9}"/>
              </a:ext>
            </a:extLst>
          </p:cNvPr>
          <p:cNvCxnSpPr>
            <a:cxnSpLocks/>
          </p:cNvCxnSpPr>
          <p:nvPr/>
        </p:nvCxnSpPr>
        <p:spPr>
          <a:xfrm>
            <a:off x="2216989" y="1044312"/>
            <a:ext cx="6497049"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259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Ke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5767</Words>
  <Application>Microsoft Office PowerPoint</Application>
  <PresentationFormat>如螢幕大小 (4:3)</PresentationFormat>
  <Paragraphs>770</Paragraphs>
  <Slides>66</Slides>
  <Notes>42</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66</vt:i4>
      </vt:variant>
    </vt:vector>
  </HeadingPairs>
  <TitlesOfParts>
    <vt:vector size="78" baseType="lpstr">
      <vt:lpstr>Arial</vt:lpstr>
      <vt:lpstr>新細明體</vt:lpstr>
      <vt:lpstr>微軟正黑體</vt:lpstr>
      <vt:lpstr>Neuton</vt:lpstr>
      <vt:lpstr>宋体</vt:lpstr>
      <vt:lpstr>微软雅黑</vt:lpstr>
      <vt:lpstr>Wingdings 2</vt:lpstr>
      <vt:lpstr>Times New Roman</vt:lpstr>
      <vt:lpstr>Lato Light</vt:lpstr>
      <vt:lpstr>Wingdings</vt:lpstr>
      <vt:lpstr>Roboto Slab Light</vt:lpstr>
      <vt:lpstr>Kent template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王錦慧</dc:creator>
  <cp:lastModifiedBy>王錦慧</cp:lastModifiedBy>
  <cp:revision>240</cp:revision>
  <dcterms:modified xsi:type="dcterms:W3CDTF">2021-04-13T16:24:24Z</dcterms:modified>
</cp:coreProperties>
</file>