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30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50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66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88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44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14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8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40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0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3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02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6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2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76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73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1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BFE27-4A39-45EA-9BE2-3E84B2854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182848"/>
            <a:ext cx="10058400" cy="240764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+mj-ea"/>
              </a:rPr>
              <a:t>花蓮縣政府線上報修系統</a:t>
            </a:r>
            <a:br>
              <a:rPr lang="en-US" altLang="zh-TW" sz="6600" dirty="0">
                <a:latin typeface="+mj-ea"/>
              </a:rPr>
            </a:br>
            <a:r>
              <a:rPr lang="zh-TW" altLang="en-US" sz="6600" dirty="0">
                <a:latin typeface="+mj-ea"/>
              </a:rPr>
              <a:t>操作說明</a:t>
            </a:r>
            <a:br>
              <a:rPr lang="en-US" altLang="zh-TW" sz="6600" dirty="0"/>
            </a:br>
            <a:endParaRPr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95E7BB-348B-45E4-A727-06A4831AA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</a:t>
            </a:r>
            <a:r>
              <a:rPr lang="zh-TW" altLang="en-US" sz="4000" dirty="0"/>
              <a:t> 學校報修</a:t>
            </a:r>
          </a:p>
        </p:txBody>
      </p:sp>
    </p:spTree>
    <p:extLst>
      <p:ext uri="{BB962C8B-B14F-4D97-AF65-F5344CB8AC3E}">
        <p14:creationId xmlns:p14="http://schemas.microsoft.com/office/powerpoint/2010/main" val="166042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E3CC4-B701-4BA2-9997-24EA70D7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廠商受理中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887627-083B-4808-880A-5110B5F0C5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當廠商受理按件，系統會自動發送通知信件。</a:t>
            </a:r>
            <a:endParaRPr lang="en-US" altLang="zh-TW" dirty="0"/>
          </a:p>
          <a:p>
            <a:r>
              <a:rPr lang="zh-TW" altLang="en-US" dirty="0"/>
              <a:t>進入「報修專案」，可查閱報修案件的處理進度 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780BE2-E131-43CB-A2C2-8520ACCFD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2" y="3451172"/>
            <a:ext cx="11120921" cy="2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9C447A-DDBD-4E29-A579-AE8E5B0C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廠商受理中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481122-600F-4B1A-A1AA-F919A3DFF5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報修過程中，可透由報修案件的「詳情」，查看各階段互動資訊。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828FDE-12CE-4875-ACC4-E418F5BC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" y="2853675"/>
            <a:ext cx="11250595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DEF595-1913-4639-A8E7-09AB96B3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12287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學校結案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070AD0-D9F8-4AE8-87C9-6B3C4BDFAB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問題仍存在：可進入詳情，回應其問題，使其重新進入報修流程。</a:t>
            </a:r>
            <a:endParaRPr lang="en-US" altLang="zh-TW" dirty="0"/>
          </a:p>
          <a:p>
            <a:r>
              <a:rPr lang="zh-TW" altLang="en-US" dirty="0"/>
              <a:t>問題已排除：按下快速結案或在詳情中選擇結案，並填入相關訊 息，給予評語。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FD4AE9-8534-4D7F-B444-7FD1F19E8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7" y="3495993"/>
            <a:ext cx="9202434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BE4F02-253B-4852-BA5D-775B27EA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報修進度詳情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AC7B446-9D5E-42C8-89BB-8244D843D6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3" y="2366963"/>
            <a:ext cx="8204333" cy="3424237"/>
          </a:xfrm>
        </p:spPr>
      </p:pic>
    </p:spTree>
    <p:extLst>
      <p:ext uri="{BB962C8B-B14F-4D97-AF65-F5344CB8AC3E}">
        <p14:creationId xmlns:p14="http://schemas.microsoft.com/office/powerpoint/2010/main" val="20698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3B28D3-B454-4F2F-864E-34593AAA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報修流程結束</a:t>
            </a:r>
            <a:r>
              <a:rPr lang="en-US" altLang="zh-TW" sz="5400" dirty="0"/>
              <a:t>(</a:t>
            </a:r>
            <a:r>
              <a:rPr lang="zh-TW" altLang="en-US" sz="5400" dirty="0"/>
              <a:t>結案</a:t>
            </a:r>
            <a:r>
              <a:rPr lang="en-US" altLang="zh-TW" sz="5400" dirty="0"/>
              <a:t>)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FFA47F-70C3-4B49-8922-EC16751F9D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當學校按下結案，即表示該報修案件結案，若仍有問題需重新申請報修。</a:t>
            </a:r>
            <a:endParaRPr lang="en-US" altLang="zh-TW" dirty="0"/>
          </a:p>
          <a:p>
            <a:r>
              <a:rPr lang="zh-TW" altLang="en-US" dirty="0"/>
              <a:t>若學校未能於</a:t>
            </a:r>
            <a:r>
              <a:rPr lang="en-US" altLang="zh-TW" dirty="0"/>
              <a:t>3</a:t>
            </a:r>
            <a:r>
              <a:rPr lang="zh-TW" altLang="en-US" dirty="0"/>
              <a:t>天內結案，系統將自動結案及給予評分。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EB3D6E-8C63-41EB-BD7F-24C1D2E5D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6" y="3620972"/>
            <a:ext cx="11260121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3CC0090-4963-448C-9ACA-03EA0F6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報修流程說明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2157912-F547-4E27-A1C3-376276A6D3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5" y="2366963"/>
            <a:ext cx="9206241" cy="3424237"/>
          </a:xfrm>
        </p:spPr>
      </p:pic>
    </p:spTree>
    <p:extLst>
      <p:ext uri="{BB962C8B-B14F-4D97-AF65-F5344CB8AC3E}">
        <p14:creationId xmlns:p14="http://schemas.microsoft.com/office/powerpoint/2010/main" val="52196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8565A-20CE-4C31-A563-1D5F6EEF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回應時間及完修時間計算方式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C4AFA0D-61E7-4ECC-A25B-12848858A9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" y="1809577"/>
            <a:ext cx="9907398" cy="4887892"/>
          </a:xfrm>
        </p:spPr>
      </p:pic>
    </p:spTree>
    <p:extLst>
      <p:ext uri="{BB962C8B-B14F-4D97-AF65-F5344CB8AC3E}">
        <p14:creationId xmlns:p14="http://schemas.microsoft.com/office/powerpoint/2010/main" val="237993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CDBFD-CA44-43FF-A2CF-A6FF582D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回應時間及完修時間計算方式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5096D6-4BBA-4932-B5EC-266E812B48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回應時間及完修時間，依照各專案契約訂定。</a:t>
            </a:r>
            <a:endParaRPr lang="en-US" altLang="zh-TW" sz="3200" dirty="0"/>
          </a:p>
          <a:p>
            <a:r>
              <a:rPr lang="zh-TW" altLang="en-US" sz="3200" dirty="0"/>
              <a:t>回應時間：廠商於契約書，訂定學校反應問題後，在一定時間需回應報修需求。</a:t>
            </a:r>
            <a:endParaRPr lang="en-US" altLang="zh-TW" sz="3200" dirty="0"/>
          </a:p>
          <a:p>
            <a:r>
              <a:rPr lang="zh-TW" altLang="en-US" sz="3200" dirty="0"/>
              <a:t>例如： </a:t>
            </a:r>
            <a:r>
              <a:rPr lang="en-US" altLang="zh-TW" sz="3200" dirty="0"/>
              <a:t>4</a:t>
            </a:r>
            <a:r>
              <a:rPr lang="zh-TW" altLang="en-US" sz="3200" dirty="0"/>
              <a:t>小時內回應。</a:t>
            </a:r>
            <a:endParaRPr lang="en-US" altLang="zh-TW" sz="3200" dirty="0"/>
          </a:p>
          <a:p>
            <a:r>
              <a:rPr lang="zh-TW" altLang="en-US" sz="3200" dirty="0"/>
              <a:t>完修時間：自受理學校報修事件後，到完成修復時間。</a:t>
            </a:r>
            <a:endParaRPr lang="en-US" altLang="zh-TW" sz="3200" dirty="0"/>
          </a:p>
          <a:p>
            <a:r>
              <a:rPr lang="zh-TW" altLang="en-US" sz="3200" dirty="0"/>
              <a:t>例如： </a:t>
            </a:r>
            <a:r>
              <a:rPr lang="en-US" altLang="zh-TW" sz="3200" dirty="0"/>
              <a:t>3</a:t>
            </a:r>
            <a:r>
              <a:rPr lang="zh-TW" altLang="en-US" sz="3200" dirty="0"/>
              <a:t>個工作天完成。</a:t>
            </a:r>
          </a:p>
        </p:txBody>
      </p:sp>
    </p:spTree>
    <p:extLst>
      <p:ext uri="{BB962C8B-B14F-4D97-AF65-F5344CB8AC3E}">
        <p14:creationId xmlns:p14="http://schemas.microsoft.com/office/powerpoint/2010/main" val="11783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A282D3-ED41-4EAD-B5B7-6D6DAFBE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花蓮縣教育處線上報修系統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98E45DC-210B-491D-8823-04D80165B7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3305888" cy="3424107"/>
          </a:xfrm>
        </p:spPr>
        <p:txBody>
          <a:bodyPr/>
          <a:lstStyle/>
          <a:p>
            <a:r>
              <a:rPr lang="zh-TW" altLang="en-US" dirty="0"/>
              <a:t>平台上顯示之手機號碼， 僅供於報修專案相關使用。</a:t>
            </a:r>
          </a:p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BEA5DFC-BC49-4091-98C7-1697DA5FFD2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43" y="2214694"/>
            <a:ext cx="6890158" cy="3525645"/>
          </a:xfrm>
        </p:spPr>
      </p:pic>
    </p:spTree>
    <p:extLst>
      <p:ext uri="{BB962C8B-B14F-4D97-AF65-F5344CB8AC3E}">
        <p14:creationId xmlns:p14="http://schemas.microsoft.com/office/powerpoint/2010/main" val="68861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E8FD7-E26D-4144-AA9C-BEAC7869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z="5400" dirty="0"/>
              <a:t>進行報修案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6A1D4-43C7-4675-B54B-52C575E075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96580" y="1786856"/>
            <a:ext cx="9281020" cy="4004344"/>
          </a:xfrm>
        </p:spPr>
        <p:txBody>
          <a:bodyPr/>
          <a:lstStyle/>
          <a:p>
            <a:r>
              <a:rPr lang="zh-TW" altLang="en-US" sz="2400" dirty="0"/>
              <a:t>登入</a:t>
            </a:r>
            <a:r>
              <a:rPr lang="en-US" altLang="zh-TW" sz="2400" dirty="0"/>
              <a:t>OpenID </a:t>
            </a:r>
            <a:r>
              <a:rPr lang="zh-TW" altLang="en-US" sz="2400" dirty="0"/>
              <a:t>帳號</a:t>
            </a: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07D5D8-2C88-408E-8BFC-495D747B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16" y="2491531"/>
            <a:ext cx="8382503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9484C6-46AB-41DE-85C7-6A20032B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主畫面功能說明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75E67E3-6355-4846-B77C-221710CF77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8" y="2081738"/>
            <a:ext cx="10151328" cy="342423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2549EBE-53B3-4962-8609-637768F15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32" y="3112348"/>
            <a:ext cx="7176868" cy="3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4E9F70-A0B0-4BFB-A5CB-296E8989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設備故障報修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08066B8-C003-4E4F-9B33-8225398D99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87" y="2366963"/>
            <a:ext cx="5926487" cy="3958336"/>
          </a:xfrm>
        </p:spPr>
      </p:pic>
    </p:spTree>
    <p:extLst>
      <p:ext uri="{BB962C8B-B14F-4D97-AF65-F5344CB8AC3E}">
        <p14:creationId xmlns:p14="http://schemas.microsoft.com/office/powerpoint/2010/main" val="95029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588B1-AF23-40AA-97CD-C00CABDA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學校報修完成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716B76-C05B-4E76-B7A8-E92195F1FD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此時系統會發送信件通知維護廠商。</a:t>
            </a:r>
            <a:endParaRPr lang="en-US" altLang="zh-TW" dirty="0"/>
          </a:p>
          <a:p>
            <a:r>
              <a:rPr lang="zh-TW" altLang="en-US" dirty="0"/>
              <a:t>廠商判斷是否為處理範圍內， 是 </a:t>
            </a:r>
            <a:r>
              <a:rPr lang="en-US" altLang="zh-TW" dirty="0"/>
              <a:t>-&gt;</a:t>
            </a:r>
            <a:r>
              <a:rPr lang="zh-TW" altLang="en-US" dirty="0"/>
              <a:t>受理按件。否 </a:t>
            </a:r>
            <a:r>
              <a:rPr lang="en-US" altLang="zh-TW" dirty="0"/>
              <a:t>-&gt;</a:t>
            </a:r>
            <a:r>
              <a:rPr lang="zh-TW" altLang="en-US" dirty="0"/>
              <a:t>退回（重新申請）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590B876-DE2B-4C2F-BDB7-33AD18CC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66" y="3528840"/>
            <a:ext cx="8326012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4180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419</TotalTime>
  <Words>329</Words>
  <Application>Microsoft Office PowerPoint</Application>
  <PresentationFormat>寬螢幕</PresentationFormat>
  <Paragraphs>31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新細明體</vt:lpstr>
      <vt:lpstr>Arial</vt:lpstr>
      <vt:lpstr>Tw Cen MT</vt:lpstr>
      <vt:lpstr>小水滴</vt:lpstr>
      <vt:lpstr>花蓮縣政府線上報修系統 操作說明 </vt:lpstr>
      <vt:lpstr>報修流程說明</vt:lpstr>
      <vt:lpstr>回應時間及完修時間計算方式</vt:lpstr>
      <vt:lpstr>回應時間及完修時間計算方式</vt:lpstr>
      <vt:lpstr>花蓮縣教育處線上報修系統</vt:lpstr>
      <vt:lpstr>進行報修案 </vt:lpstr>
      <vt:lpstr>主畫面功能說明</vt:lpstr>
      <vt:lpstr>設備故障報修</vt:lpstr>
      <vt:lpstr>學校報修完成</vt:lpstr>
      <vt:lpstr>廠商受理中</vt:lpstr>
      <vt:lpstr>廠商受理中</vt:lpstr>
      <vt:lpstr>學校結案</vt:lpstr>
      <vt:lpstr>報修進度詳情</vt:lpstr>
      <vt:lpstr>報修流程結束(結案)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花蓮縣政府線上報修系統 操作說明 For 學校報修</dc:title>
  <dc:creator>jamie chiu</dc:creator>
  <cp:lastModifiedBy>jamie chiu</cp:lastModifiedBy>
  <cp:revision>12</cp:revision>
  <dcterms:created xsi:type="dcterms:W3CDTF">2023-11-10T02:44:18Z</dcterms:created>
  <dcterms:modified xsi:type="dcterms:W3CDTF">2023-11-20T08:04:47Z</dcterms:modified>
</cp:coreProperties>
</file>