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818" r:id="rId3"/>
  </p:sldMasterIdLst>
  <p:notesMasterIdLst>
    <p:notesMasterId r:id="rId34"/>
  </p:notesMasterIdLst>
  <p:sldIdLst>
    <p:sldId id="292" r:id="rId4"/>
    <p:sldId id="371" r:id="rId5"/>
    <p:sldId id="370" r:id="rId6"/>
    <p:sldId id="357" r:id="rId7"/>
    <p:sldId id="358" r:id="rId8"/>
    <p:sldId id="393" r:id="rId9"/>
    <p:sldId id="360" r:id="rId10"/>
    <p:sldId id="396" r:id="rId11"/>
    <p:sldId id="397" r:id="rId12"/>
    <p:sldId id="398" r:id="rId13"/>
    <p:sldId id="399" r:id="rId14"/>
    <p:sldId id="377" r:id="rId15"/>
    <p:sldId id="387" r:id="rId16"/>
    <p:sldId id="368" r:id="rId17"/>
    <p:sldId id="378" r:id="rId18"/>
    <p:sldId id="383" r:id="rId19"/>
    <p:sldId id="400" r:id="rId20"/>
    <p:sldId id="402" r:id="rId21"/>
    <p:sldId id="404" r:id="rId22"/>
    <p:sldId id="369" r:id="rId23"/>
    <p:sldId id="394" r:id="rId24"/>
    <p:sldId id="403" r:id="rId25"/>
    <p:sldId id="363" r:id="rId26"/>
    <p:sldId id="364" r:id="rId27"/>
    <p:sldId id="373" r:id="rId28"/>
    <p:sldId id="365" r:id="rId29"/>
    <p:sldId id="395" r:id="rId30"/>
    <p:sldId id="375" r:id="rId31"/>
    <p:sldId id="374" r:id="rId32"/>
    <p:sldId id="317" r:id="rId33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92AA2"/>
    <a:srgbClr val="0000FF"/>
    <a:srgbClr val="000066"/>
    <a:srgbClr val="009900"/>
    <a:srgbClr val="FFFF99"/>
    <a:srgbClr val="33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3814" autoAdjust="0"/>
  </p:normalViewPr>
  <p:slideViewPr>
    <p:cSldViewPr>
      <p:cViewPr>
        <p:scale>
          <a:sx n="68" d="100"/>
          <a:sy n="68" d="100"/>
        </p:scale>
        <p:origin x="-1100" y="2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6FF203-3334-43F3-805A-FF5BBFC8A3E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DDF3A72-57A8-4903-8F05-2B9645F097BA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各校研擬課程計畫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B7478187-B2B7-4A78-A8D7-8860BA486317}" type="parTrans" cxnId="{32ACBA58-D388-4569-B802-A66B45EFC444}">
      <dgm:prSet/>
      <dgm:spPr/>
      <dgm:t>
        <a:bodyPr/>
        <a:lstStyle/>
        <a:p>
          <a:endParaRPr lang="zh-TW" altLang="en-US"/>
        </a:p>
      </dgm:t>
    </dgm:pt>
    <dgm:pt modelId="{5B73128E-A63B-4CCE-85A2-05F2440BBB88}" type="sibTrans" cxnId="{32ACBA58-D388-4569-B802-A66B45EFC444}">
      <dgm:prSet/>
      <dgm:spPr/>
      <dgm:t>
        <a:bodyPr/>
        <a:lstStyle/>
        <a:p>
          <a:endParaRPr lang="zh-TW" altLang="en-US"/>
        </a:p>
      </dgm:t>
    </dgm:pt>
    <dgm:pt modelId="{3034C832-302D-42AF-86A7-DE3BB91D02F3}">
      <dgm:prSet custT="1"/>
      <dgm:spPr/>
      <dgm:t>
        <a:bodyPr/>
        <a:lstStyle/>
        <a:p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課發會審查通過領域及彈性學習節數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1C666EE4-7C40-4A33-AE4F-75DF14E07E30}" type="parTrans" cxnId="{6014AA9E-6B0E-4377-9DF9-D94165B7C093}">
      <dgm:prSet/>
      <dgm:spPr/>
      <dgm:t>
        <a:bodyPr/>
        <a:lstStyle/>
        <a:p>
          <a:endParaRPr lang="zh-TW" altLang="en-US"/>
        </a:p>
      </dgm:t>
    </dgm:pt>
    <dgm:pt modelId="{A3847FBA-B773-4795-B641-1AEF538F5BAA}" type="sibTrans" cxnId="{6014AA9E-6B0E-4377-9DF9-D94165B7C093}">
      <dgm:prSet/>
      <dgm:spPr/>
      <dgm:t>
        <a:bodyPr/>
        <a:lstStyle/>
        <a:p>
          <a:endParaRPr lang="zh-TW" altLang="en-US"/>
        </a:p>
      </dgm:t>
    </dgm:pt>
    <dgm:pt modelId="{29D21E30-0A2E-4F6C-B866-18CF026E4EB4}">
      <dgm:prSet phldrT="[文字]"/>
      <dgm:spPr/>
      <dgm:t>
        <a:bodyPr/>
        <a:lstStyle/>
        <a:p>
          <a:r>
            <a:rPr 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於</a:t>
          </a:r>
          <a:r>
            <a:rPr lang="en-US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5</a:t>
          </a:r>
          <a:r>
            <a:rPr 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25</a:t>
          </a:r>
          <a:r>
            <a:rPr 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前完成</a:t>
          </a:r>
          <a:r>
            <a:rPr lang="en-US" alt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附課發會議紀錄</a:t>
          </a:r>
          <a:r>
            <a:rPr lang="en-US" alt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1)</a:t>
          </a:r>
          <a:endParaRPr lang="zh-TW" altLang="en-US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gm:t>
    </dgm:pt>
    <dgm:pt modelId="{CB4ED3FD-E075-4D33-9BB9-83312353EFD8}" type="parTrans" cxnId="{EE02168F-A9CE-45E4-98A1-FC4D7D94BA3C}">
      <dgm:prSet/>
      <dgm:spPr/>
      <dgm:t>
        <a:bodyPr/>
        <a:lstStyle/>
        <a:p>
          <a:endParaRPr lang="zh-TW" altLang="en-US"/>
        </a:p>
      </dgm:t>
    </dgm:pt>
    <dgm:pt modelId="{AFE7DC93-A97C-4293-B2EF-04C19D763DD7}" type="sibTrans" cxnId="{EE02168F-A9CE-45E4-98A1-FC4D7D94BA3C}">
      <dgm:prSet/>
      <dgm:spPr/>
      <dgm:t>
        <a:bodyPr/>
        <a:lstStyle/>
        <a:p>
          <a:endParaRPr lang="zh-TW" altLang="en-US"/>
        </a:p>
      </dgm:t>
    </dgm:pt>
    <dgm:pt modelId="{3AE07D73-AE70-4111-BBE0-4A902248B715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課程發展委員會審查學校課程計畫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99AD619B-B554-400E-8149-D9A88827FC78}" type="parTrans" cxnId="{8D0C678C-9279-4962-84FA-8F2DE3B7581C}">
      <dgm:prSet/>
      <dgm:spPr/>
      <dgm:t>
        <a:bodyPr/>
        <a:lstStyle/>
        <a:p>
          <a:endParaRPr lang="zh-TW" altLang="en-US"/>
        </a:p>
      </dgm:t>
    </dgm:pt>
    <dgm:pt modelId="{5026EB31-AC4A-414C-9ECE-3E26DC19E735}" type="sibTrans" cxnId="{8D0C678C-9279-4962-84FA-8F2DE3B7581C}">
      <dgm:prSet/>
      <dgm:spPr/>
      <dgm:t>
        <a:bodyPr/>
        <a:lstStyle/>
        <a:p>
          <a:endParaRPr lang="zh-TW" altLang="en-US"/>
        </a:p>
      </dgm:t>
    </dgm:pt>
    <dgm:pt modelId="{43B44608-BA1B-4497-8221-1A010B2FE315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課發會審查通過課程計畫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9AEF51A9-5992-4A43-8ABD-3E3BD6B8B6D3}" type="parTrans" cxnId="{12574947-0239-453B-BBC8-4D577FC2ACDE}">
      <dgm:prSet/>
      <dgm:spPr/>
      <dgm:t>
        <a:bodyPr/>
        <a:lstStyle/>
        <a:p>
          <a:endParaRPr lang="zh-TW" altLang="en-US"/>
        </a:p>
      </dgm:t>
    </dgm:pt>
    <dgm:pt modelId="{BA10315C-B869-46E3-A6B9-46EE6CE7E7AB}" type="sibTrans" cxnId="{12574947-0239-453B-BBC8-4D577FC2ACDE}">
      <dgm:prSet/>
      <dgm:spPr/>
      <dgm:t>
        <a:bodyPr/>
        <a:lstStyle/>
        <a:p>
          <a:endParaRPr lang="zh-TW" altLang="en-US"/>
        </a:p>
      </dgm:t>
    </dgm:pt>
    <dgm:pt modelId="{68DBFB65-24F2-482A-88F6-50FF5AEED010}">
      <dgm:prSet phldrT="[文字]"/>
      <dgm:spPr/>
      <dgm:t>
        <a:bodyPr/>
        <a:lstStyle/>
        <a:p>
          <a:r>
            <a:rPr 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於</a:t>
          </a:r>
          <a:r>
            <a:rPr lang="en-US" alt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7</a:t>
          </a:r>
          <a:r>
            <a:rPr 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5</a:t>
          </a:r>
          <a:r>
            <a:rPr lang="zh-TW" altLang="en-US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日</a:t>
          </a:r>
          <a:r>
            <a:rPr 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前完成</a:t>
          </a:r>
          <a:r>
            <a:rPr lang="en-US" alt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附課發會議紀錄</a:t>
          </a:r>
          <a:r>
            <a:rPr lang="en-US" alt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2)</a:t>
          </a:r>
          <a:endParaRPr lang="zh-TW" altLang="en-US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gm:t>
    </dgm:pt>
    <dgm:pt modelId="{4EF216D7-708E-41F4-8A27-3BB4E2B50957}" type="parTrans" cxnId="{DE270E9D-893C-4409-A272-5D4D3835CB5E}">
      <dgm:prSet/>
      <dgm:spPr/>
      <dgm:t>
        <a:bodyPr/>
        <a:lstStyle/>
        <a:p>
          <a:endParaRPr lang="zh-TW" altLang="en-US"/>
        </a:p>
      </dgm:t>
    </dgm:pt>
    <dgm:pt modelId="{D3ECB5CC-1ECF-4BE7-8BA9-FD30734AD65A}" type="sibTrans" cxnId="{DE270E9D-893C-4409-A272-5D4D3835CB5E}">
      <dgm:prSet/>
      <dgm:spPr/>
      <dgm:t>
        <a:bodyPr/>
        <a:lstStyle/>
        <a:p>
          <a:endParaRPr lang="zh-TW" altLang="en-US"/>
        </a:p>
      </dgm:t>
    </dgm:pt>
    <dgm:pt modelId="{0FBB5E32-1273-4624-9DE8-569E737ECF0F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各校提交課程計畫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8CDCDF53-573E-49D0-B151-D8CAB5CA6D78}" type="parTrans" cxnId="{7E619AD3-25A9-4644-B8A5-B48352C8EFE3}">
      <dgm:prSet/>
      <dgm:spPr/>
      <dgm:t>
        <a:bodyPr/>
        <a:lstStyle/>
        <a:p>
          <a:endParaRPr lang="zh-TW" altLang="en-US"/>
        </a:p>
      </dgm:t>
    </dgm:pt>
    <dgm:pt modelId="{93177A85-F785-4454-A315-4C1C240CA6E9}" type="sibTrans" cxnId="{7E619AD3-25A9-4644-B8A5-B48352C8EFE3}">
      <dgm:prSet/>
      <dgm:spPr/>
      <dgm:t>
        <a:bodyPr/>
        <a:lstStyle/>
        <a:p>
          <a:endParaRPr lang="zh-TW" altLang="en-US"/>
        </a:p>
      </dgm:t>
    </dgm:pt>
    <dgm:pt modelId="{8E34F400-0995-4DCA-B983-4CFC8A2F438B}">
      <dgm:prSet phldrT="[文字]" custT="1"/>
      <dgm:spPr/>
      <dgm:t>
        <a:bodyPr/>
        <a:lstStyle/>
        <a:p>
          <a:pPr algn="ctr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將全學年課程計畫上傳至審查平臺</a:t>
          </a:r>
          <a:endParaRPr lang="en-US" altLang="zh-TW" sz="1800" dirty="0" smtClean="0">
            <a:latin typeface="標楷體" pitchFamily="65" charset="-120"/>
            <a:ea typeface="標楷體" pitchFamily="65" charset="-120"/>
          </a:endParaRPr>
        </a:p>
      </dgm:t>
    </dgm:pt>
    <dgm:pt modelId="{2DAFEF79-AD69-4D56-8A25-8DEE5771E16C}" type="parTrans" cxnId="{EDBB2928-5502-42EB-98B3-ED165068E224}">
      <dgm:prSet/>
      <dgm:spPr/>
      <dgm:t>
        <a:bodyPr/>
        <a:lstStyle/>
        <a:p>
          <a:endParaRPr lang="zh-TW" altLang="en-US"/>
        </a:p>
      </dgm:t>
    </dgm:pt>
    <dgm:pt modelId="{E32821A3-9485-4959-815D-C5BA6F4E64CC}" type="sibTrans" cxnId="{EDBB2928-5502-42EB-98B3-ED165068E224}">
      <dgm:prSet/>
      <dgm:spPr/>
      <dgm:t>
        <a:bodyPr/>
        <a:lstStyle/>
        <a:p>
          <a:endParaRPr lang="zh-TW" altLang="en-US"/>
        </a:p>
      </dgm:t>
    </dgm:pt>
    <dgm:pt modelId="{8305EBA0-3D3F-4227-A72B-63B438948EAA}">
      <dgm:prSet phldrT="[文字]"/>
      <dgm:spPr/>
      <dgm:t>
        <a:bodyPr/>
        <a:lstStyle/>
        <a:p>
          <a:r>
            <a:rPr 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於</a:t>
          </a:r>
          <a:r>
            <a:rPr lang="en-US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7</a:t>
          </a:r>
          <a:r>
            <a:rPr 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6</a:t>
          </a:r>
          <a:r>
            <a:rPr 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日前完成</a:t>
          </a:r>
          <a:endParaRPr lang="zh-TW" altLang="en-US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gm:t>
    </dgm:pt>
    <dgm:pt modelId="{4846A0AD-461A-4504-8036-C7D4771ED220}" type="parTrans" cxnId="{76C9428E-62E1-401E-A180-0161A2AF7B42}">
      <dgm:prSet/>
      <dgm:spPr/>
      <dgm:t>
        <a:bodyPr/>
        <a:lstStyle/>
        <a:p>
          <a:endParaRPr lang="zh-TW" altLang="en-US"/>
        </a:p>
      </dgm:t>
    </dgm:pt>
    <dgm:pt modelId="{7E5A4923-C257-442A-8C13-98793221B496}" type="sibTrans" cxnId="{76C9428E-62E1-401E-A180-0161A2AF7B42}">
      <dgm:prSet/>
      <dgm:spPr/>
      <dgm:t>
        <a:bodyPr/>
        <a:lstStyle/>
        <a:p>
          <a:endParaRPr lang="zh-TW" altLang="en-US"/>
        </a:p>
      </dgm:t>
    </dgm:pt>
    <dgm:pt modelId="{DDA4BBE4-01D5-4CA3-BBE6-0492A3CDFD11}" type="pres">
      <dgm:prSet presAssocID="{956FF203-3334-43F3-805A-FF5BBFC8A3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5A3040D-CDAD-4C5B-8E04-3662A700C31D}" type="pres">
      <dgm:prSet presAssocID="{0FBB5E32-1273-4624-9DE8-569E737ECF0F}" presName="boxAndChildren" presStyleCnt="0"/>
      <dgm:spPr/>
    </dgm:pt>
    <dgm:pt modelId="{AF1C6255-E41B-4728-A23D-2F86DAE1CEDE}" type="pres">
      <dgm:prSet presAssocID="{0FBB5E32-1273-4624-9DE8-569E737ECF0F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DE032AF2-5962-4D26-AE96-C861F758D4E1}" type="pres">
      <dgm:prSet presAssocID="{0FBB5E32-1273-4624-9DE8-569E737ECF0F}" presName="entireBox" presStyleLbl="node1" presStyleIdx="0" presStyleCnt="3"/>
      <dgm:spPr/>
      <dgm:t>
        <a:bodyPr/>
        <a:lstStyle/>
        <a:p>
          <a:endParaRPr lang="zh-TW" altLang="en-US"/>
        </a:p>
      </dgm:t>
    </dgm:pt>
    <dgm:pt modelId="{F39FB40E-2766-425C-92FB-0278DD7520E6}" type="pres">
      <dgm:prSet presAssocID="{0FBB5E32-1273-4624-9DE8-569E737ECF0F}" presName="descendantBox" presStyleCnt="0"/>
      <dgm:spPr/>
    </dgm:pt>
    <dgm:pt modelId="{C00EE10B-88B4-4085-8E4B-289DADB2089A}" type="pres">
      <dgm:prSet presAssocID="{8E34F400-0995-4DCA-B983-4CFC8A2F438B}" presName="childTextBox" presStyleLbl="fgAccFollowNode1" presStyleIdx="0" presStyleCnt="6" custScaleY="101806" custLinFactY="4758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BACDB9-3389-4FAF-B13A-DC9DEF7D53F9}" type="pres">
      <dgm:prSet presAssocID="{8305EBA0-3D3F-4227-A72B-63B438948EAA}" presName="childTextBox" presStyleLbl="fgAccFollowNode1" presStyleIdx="1" presStyleCnt="6" custLinFactNeighborX="1499" custLinFactNeighborY="36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5CDB0C-49B4-43D9-86E3-00500FE43822}" type="pres">
      <dgm:prSet presAssocID="{5026EB31-AC4A-414C-9ECE-3E26DC19E735}" presName="sp" presStyleCnt="0"/>
      <dgm:spPr/>
    </dgm:pt>
    <dgm:pt modelId="{113AFB68-98F9-4C1E-8C55-A09AEB1532CC}" type="pres">
      <dgm:prSet presAssocID="{3AE07D73-AE70-4111-BBE0-4A902248B715}" presName="arrowAndChildren" presStyleCnt="0"/>
      <dgm:spPr/>
    </dgm:pt>
    <dgm:pt modelId="{DA1BB29B-A952-469B-8104-4550738ECB07}" type="pres">
      <dgm:prSet presAssocID="{3AE07D73-AE70-4111-BBE0-4A902248B715}" presName="parentTextArrow" presStyleLbl="node1" presStyleIdx="0" presStyleCnt="3"/>
      <dgm:spPr/>
      <dgm:t>
        <a:bodyPr/>
        <a:lstStyle/>
        <a:p>
          <a:endParaRPr lang="zh-TW" altLang="en-US"/>
        </a:p>
      </dgm:t>
    </dgm:pt>
    <dgm:pt modelId="{CBEADE02-9A95-42B5-9E8E-FBBC4CC3C18C}" type="pres">
      <dgm:prSet presAssocID="{3AE07D73-AE70-4111-BBE0-4A902248B715}" presName="arrow" presStyleLbl="node1" presStyleIdx="1" presStyleCnt="3" custLinFactNeighborY="-1985"/>
      <dgm:spPr/>
      <dgm:t>
        <a:bodyPr/>
        <a:lstStyle/>
        <a:p>
          <a:endParaRPr lang="zh-TW" altLang="en-US"/>
        </a:p>
      </dgm:t>
    </dgm:pt>
    <dgm:pt modelId="{4182549C-7356-4EA9-91C6-E8425090A8BD}" type="pres">
      <dgm:prSet presAssocID="{3AE07D73-AE70-4111-BBE0-4A902248B715}" presName="descendantArrow" presStyleCnt="0"/>
      <dgm:spPr/>
    </dgm:pt>
    <dgm:pt modelId="{38A8F96F-16DF-4E0C-9559-587A2B015470}" type="pres">
      <dgm:prSet presAssocID="{43B44608-BA1B-4497-8221-1A010B2FE315}" presName="childTextArrow" presStyleLbl="fgAccFollowNode1" presStyleIdx="2" presStyleCnt="6" custLinFactNeighborY="58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F07A8-FC88-4D37-AA04-F925E0E0F37C}" type="pres">
      <dgm:prSet presAssocID="{68DBFB65-24F2-482A-88F6-50FF5AEED010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2B556-7B78-4317-B2E0-EBD0953578D3}" type="pres">
      <dgm:prSet presAssocID="{5B73128E-A63B-4CCE-85A2-05F2440BBB88}" presName="sp" presStyleCnt="0"/>
      <dgm:spPr/>
    </dgm:pt>
    <dgm:pt modelId="{D894DE44-2933-4A3B-91D5-C5495FD611D1}" type="pres">
      <dgm:prSet presAssocID="{1DDF3A72-57A8-4903-8F05-2B9645F097BA}" presName="arrowAndChildren" presStyleCnt="0"/>
      <dgm:spPr/>
    </dgm:pt>
    <dgm:pt modelId="{66EE9E31-7BB2-4472-B2DC-7EB84FDD68C4}" type="pres">
      <dgm:prSet presAssocID="{1DDF3A72-57A8-4903-8F05-2B9645F097BA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165733D3-6B79-471D-AB32-B51AF96B1C8F}" type="pres">
      <dgm:prSet presAssocID="{1DDF3A72-57A8-4903-8F05-2B9645F097BA}" presName="arrow" presStyleLbl="node1" presStyleIdx="2" presStyleCnt="3"/>
      <dgm:spPr/>
      <dgm:t>
        <a:bodyPr/>
        <a:lstStyle/>
        <a:p>
          <a:endParaRPr lang="zh-TW" altLang="en-US"/>
        </a:p>
      </dgm:t>
    </dgm:pt>
    <dgm:pt modelId="{DC42FEB3-CDD0-4B5A-AEEF-D1A906A8CFA9}" type="pres">
      <dgm:prSet presAssocID="{1DDF3A72-57A8-4903-8F05-2B9645F097BA}" presName="descendantArrow" presStyleCnt="0"/>
      <dgm:spPr/>
    </dgm:pt>
    <dgm:pt modelId="{9865C94E-F1F7-4654-8BEF-ADEF2A87A3D3}" type="pres">
      <dgm:prSet presAssocID="{3034C832-302D-42AF-86A7-DE3BB91D02F3}" presName="childTextArrow" presStyleLbl="fgAccFollowNode1" presStyleIdx="4" presStyleCnt="6" custScaleX="107271" custScaleY="94821" custLinFactNeighborY="-39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C8DD2B-2BF4-41AD-921C-F37107BA8825}" type="pres">
      <dgm:prSet presAssocID="{29D21E30-0A2E-4F6C-B866-18CF026E4EB4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2574947-0239-453B-BBC8-4D577FC2ACDE}" srcId="{3AE07D73-AE70-4111-BBE0-4A902248B715}" destId="{43B44608-BA1B-4497-8221-1A010B2FE315}" srcOrd="0" destOrd="0" parTransId="{9AEF51A9-5992-4A43-8ABD-3E3BD6B8B6D3}" sibTransId="{BA10315C-B869-46E3-A6B9-46EE6CE7E7AB}"/>
    <dgm:cxn modelId="{10FAACCC-B4B5-4215-8C55-440F54E72E82}" type="presOf" srcId="{29D21E30-0A2E-4F6C-B866-18CF026E4EB4}" destId="{C7C8DD2B-2BF4-41AD-921C-F37107BA8825}" srcOrd="0" destOrd="0" presId="urn:microsoft.com/office/officeart/2005/8/layout/process4"/>
    <dgm:cxn modelId="{32ACBA58-D388-4569-B802-A66B45EFC444}" srcId="{956FF203-3334-43F3-805A-FF5BBFC8A3E5}" destId="{1DDF3A72-57A8-4903-8F05-2B9645F097BA}" srcOrd="0" destOrd="0" parTransId="{B7478187-B2B7-4A78-A8D7-8860BA486317}" sibTransId="{5B73128E-A63B-4CCE-85A2-05F2440BBB88}"/>
    <dgm:cxn modelId="{1B80C137-EB7C-4EAC-87DB-65C72821E210}" type="presOf" srcId="{8305EBA0-3D3F-4227-A72B-63B438948EAA}" destId="{D0BACDB9-3389-4FAF-B13A-DC9DEF7D53F9}" srcOrd="0" destOrd="0" presId="urn:microsoft.com/office/officeart/2005/8/layout/process4"/>
    <dgm:cxn modelId="{EE02168F-A9CE-45E4-98A1-FC4D7D94BA3C}" srcId="{1DDF3A72-57A8-4903-8F05-2B9645F097BA}" destId="{29D21E30-0A2E-4F6C-B866-18CF026E4EB4}" srcOrd="1" destOrd="0" parTransId="{CB4ED3FD-E075-4D33-9BB9-83312353EFD8}" sibTransId="{AFE7DC93-A97C-4293-B2EF-04C19D763DD7}"/>
    <dgm:cxn modelId="{31446D59-C5DD-471D-ACF7-DBAD8D45415C}" type="presOf" srcId="{3034C832-302D-42AF-86A7-DE3BB91D02F3}" destId="{9865C94E-F1F7-4654-8BEF-ADEF2A87A3D3}" srcOrd="0" destOrd="0" presId="urn:microsoft.com/office/officeart/2005/8/layout/process4"/>
    <dgm:cxn modelId="{9C209E9C-F89E-433F-98D8-C85A57E36F4C}" type="presOf" srcId="{68DBFB65-24F2-482A-88F6-50FF5AEED010}" destId="{76FF07A8-FC88-4D37-AA04-F925E0E0F37C}" srcOrd="0" destOrd="0" presId="urn:microsoft.com/office/officeart/2005/8/layout/process4"/>
    <dgm:cxn modelId="{2D8A0BBB-584F-4433-81F5-A8CC0182E573}" type="presOf" srcId="{956FF203-3334-43F3-805A-FF5BBFC8A3E5}" destId="{DDA4BBE4-01D5-4CA3-BBE6-0492A3CDFD11}" srcOrd="0" destOrd="0" presId="urn:microsoft.com/office/officeart/2005/8/layout/process4"/>
    <dgm:cxn modelId="{7E619AD3-25A9-4644-B8A5-B48352C8EFE3}" srcId="{956FF203-3334-43F3-805A-FF5BBFC8A3E5}" destId="{0FBB5E32-1273-4624-9DE8-569E737ECF0F}" srcOrd="2" destOrd="0" parTransId="{8CDCDF53-573E-49D0-B151-D8CAB5CA6D78}" sibTransId="{93177A85-F785-4454-A315-4C1C240CA6E9}"/>
    <dgm:cxn modelId="{EDBB2928-5502-42EB-98B3-ED165068E224}" srcId="{0FBB5E32-1273-4624-9DE8-569E737ECF0F}" destId="{8E34F400-0995-4DCA-B983-4CFC8A2F438B}" srcOrd="0" destOrd="0" parTransId="{2DAFEF79-AD69-4D56-8A25-8DEE5771E16C}" sibTransId="{E32821A3-9485-4959-815D-C5BA6F4E64CC}"/>
    <dgm:cxn modelId="{DE270E9D-893C-4409-A272-5D4D3835CB5E}" srcId="{3AE07D73-AE70-4111-BBE0-4A902248B715}" destId="{68DBFB65-24F2-482A-88F6-50FF5AEED010}" srcOrd="1" destOrd="0" parTransId="{4EF216D7-708E-41F4-8A27-3BB4E2B50957}" sibTransId="{D3ECB5CC-1ECF-4BE7-8BA9-FD30734AD65A}"/>
    <dgm:cxn modelId="{CF058395-7C7C-4955-AC0F-337DF1E01010}" type="presOf" srcId="{3AE07D73-AE70-4111-BBE0-4A902248B715}" destId="{DA1BB29B-A952-469B-8104-4550738ECB07}" srcOrd="0" destOrd="0" presId="urn:microsoft.com/office/officeart/2005/8/layout/process4"/>
    <dgm:cxn modelId="{8D0C678C-9279-4962-84FA-8F2DE3B7581C}" srcId="{956FF203-3334-43F3-805A-FF5BBFC8A3E5}" destId="{3AE07D73-AE70-4111-BBE0-4A902248B715}" srcOrd="1" destOrd="0" parTransId="{99AD619B-B554-400E-8149-D9A88827FC78}" sibTransId="{5026EB31-AC4A-414C-9ECE-3E26DC19E735}"/>
    <dgm:cxn modelId="{E07BCE89-FC10-4F20-AB56-B9D33C2C9F7C}" type="presOf" srcId="{0FBB5E32-1273-4624-9DE8-569E737ECF0F}" destId="{AF1C6255-E41B-4728-A23D-2F86DAE1CEDE}" srcOrd="0" destOrd="0" presId="urn:microsoft.com/office/officeart/2005/8/layout/process4"/>
    <dgm:cxn modelId="{5FAEEEAD-503B-4115-BAEB-F92D725F46E4}" type="presOf" srcId="{1DDF3A72-57A8-4903-8F05-2B9645F097BA}" destId="{66EE9E31-7BB2-4472-B2DC-7EB84FDD68C4}" srcOrd="0" destOrd="0" presId="urn:microsoft.com/office/officeart/2005/8/layout/process4"/>
    <dgm:cxn modelId="{7272313B-B902-496A-A5A1-E79090468137}" type="presOf" srcId="{43B44608-BA1B-4497-8221-1A010B2FE315}" destId="{38A8F96F-16DF-4E0C-9559-587A2B015470}" srcOrd="0" destOrd="0" presId="urn:microsoft.com/office/officeart/2005/8/layout/process4"/>
    <dgm:cxn modelId="{137CF989-6EF8-4344-ADCF-B347F1BB6F9E}" type="presOf" srcId="{0FBB5E32-1273-4624-9DE8-569E737ECF0F}" destId="{DE032AF2-5962-4D26-AE96-C861F758D4E1}" srcOrd="1" destOrd="0" presId="urn:microsoft.com/office/officeart/2005/8/layout/process4"/>
    <dgm:cxn modelId="{446FC300-4D29-44BA-8772-A8B712F67619}" type="presOf" srcId="{8E34F400-0995-4DCA-B983-4CFC8A2F438B}" destId="{C00EE10B-88B4-4085-8E4B-289DADB2089A}" srcOrd="0" destOrd="0" presId="urn:microsoft.com/office/officeart/2005/8/layout/process4"/>
    <dgm:cxn modelId="{57AA66A1-8334-4273-B555-51EFF79F5B2F}" type="presOf" srcId="{1DDF3A72-57A8-4903-8F05-2B9645F097BA}" destId="{165733D3-6B79-471D-AB32-B51AF96B1C8F}" srcOrd="1" destOrd="0" presId="urn:microsoft.com/office/officeart/2005/8/layout/process4"/>
    <dgm:cxn modelId="{E37D35CD-F84B-4EA4-AFB8-4EF3C05C9804}" type="presOf" srcId="{3AE07D73-AE70-4111-BBE0-4A902248B715}" destId="{CBEADE02-9A95-42B5-9E8E-FBBC4CC3C18C}" srcOrd="1" destOrd="0" presId="urn:microsoft.com/office/officeart/2005/8/layout/process4"/>
    <dgm:cxn modelId="{6014AA9E-6B0E-4377-9DF9-D94165B7C093}" srcId="{1DDF3A72-57A8-4903-8F05-2B9645F097BA}" destId="{3034C832-302D-42AF-86A7-DE3BB91D02F3}" srcOrd="0" destOrd="0" parTransId="{1C666EE4-7C40-4A33-AE4F-75DF14E07E30}" sibTransId="{A3847FBA-B773-4795-B641-1AEF538F5BAA}"/>
    <dgm:cxn modelId="{76C9428E-62E1-401E-A180-0161A2AF7B42}" srcId="{0FBB5E32-1273-4624-9DE8-569E737ECF0F}" destId="{8305EBA0-3D3F-4227-A72B-63B438948EAA}" srcOrd="1" destOrd="0" parTransId="{4846A0AD-461A-4504-8036-C7D4771ED220}" sibTransId="{7E5A4923-C257-442A-8C13-98793221B496}"/>
    <dgm:cxn modelId="{34CD353D-0A8C-4B75-96FA-919318E9A9F2}" type="presParOf" srcId="{DDA4BBE4-01D5-4CA3-BBE6-0492A3CDFD11}" destId="{F5A3040D-CDAD-4C5B-8E04-3662A700C31D}" srcOrd="0" destOrd="0" presId="urn:microsoft.com/office/officeart/2005/8/layout/process4"/>
    <dgm:cxn modelId="{A2C2E760-8E96-4A63-A4C1-FFC9F37B9DAC}" type="presParOf" srcId="{F5A3040D-CDAD-4C5B-8E04-3662A700C31D}" destId="{AF1C6255-E41B-4728-A23D-2F86DAE1CEDE}" srcOrd="0" destOrd="0" presId="urn:microsoft.com/office/officeart/2005/8/layout/process4"/>
    <dgm:cxn modelId="{2690FBD7-07EF-4192-93C8-C932FFE99A4B}" type="presParOf" srcId="{F5A3040D-CDAD-4C5B-8E04-3662A700C31D}" destId="{DE032AF2-5962-4D26-AE96-C861F758D4E1}" srcOrd="1" destOrd="0" presId="urn:microsoft.com/office/officeart/2005/8/layout/process4"/>
    <dgm:cxn modelId="{8354CB7F-EF66-479A-BEB6-64C2FB1AA665}" type="presParOf" srcId="{F5A3040D-CDAD-4C5B-8E04-3662A700C31D}" destId="{F39FB40E-2766-425C-92FB-0278DD7520E6}" srcOrd="2" destOrd="0" presId="urn:microsoft.com/office/officeart/2005/8/layout/process4"/>
    <dgm:cxn modelId="{8BE4A132-7419-4581-85EE-E8AC37626B6C}" type="presParOf" srcId="{F39FB40E-2766-425C-92FB-0278DD7520E6}" destId="{C00EE10B-88B4-4085-8E4B-289DADB2089A}" srcOrd="0" destOrd="0" presId="urn:microsoft.com/office/officeart/2005/8/layout/process4"/>
    <dgm:cxn modelId="{FA4DB5EF-5A8C-4597-8B17-03B406ABDE61}" type="presParOf" srcId="{F39FB40E-2766-425C-92FB-0278DD7520E6}" destId="{D0BACDB9-3389-4FAF-B13A-DC9DEF7D53F9}" srcOrd="1" destOrd="0" presId="urn:microsoft.com/office/officeart/2005/8/layout/process4"/>
    <dgm:cxn modelId="{E751C1E9-8D77-4612-91EA-173C67B5944B}" type="presParOf" srcId="{DDA4BBE4-01D5-4CA3-BBE6-0492A3CDFD11}" destId="{345CDB0C-49B4-43D9-86E3-00500FE43822}" srcOrd="1" destOrd="0" presId="urn:microsoft.com/office/officeart/2005/8/layout/process4"/>
    <dgm:cxn modelId="{3E96C0A0-DB40-47F2-8B9D-0871E60533BD}" type="presParOf" srcId="{DDA4BBE4-01D5-4CA3-BBE6-0492A3CDFD11}" destId="{113AFB68-98F9-4C1E-8C55-A09AEB1532CC}" srcOrd="2" destOrd="0" presId="urn:microsoft.com/office/officeart/2005/8/layout/process4"/>
    <dgm:cxn modelId="{C99C76B5-A4A2-49B2-B0CC-088B1759B59C}" type="presParOf" srcId="{113AFB68-98F9-4C1E-8C55-A09AEB1532CC}" destId="{DA1BB29B-A952-469B-8104-4550738ECB07}" srcOrd="0" destOrd="0" presId="urn:microsoft.com/office/officeart/2005/8/layout/process4"/>
    <dgm:cxn modelId="{0CFD1F2F-CAC5-4410-AD07-A7C0D663AFC7}" type="presParOf" srcId="{113AFB68-98F9-4C1E-8C55-A09AEB1532CC}" destId="{CBEADE02-9A95-42B5-9E8E-FBBC4CC3C18C}" srcOrd="1" destOrd="0" presId="urn:microsoft.com/office/officeart/2005/8/layout/process4"/>
    <dgm:cxn modelId="{B5000C7C-F364-42BD-901E-EFC0DD993C59}" type="presParOf" srcId="{113AFB68-98F9-4C1E-8C55-A09AEB1532CC}" destId="{4182549C-7356-4EA9-91C6-E8425090A8BD}" srcOrd="2" destOrd="0" presId="urn:microsoft.com/office/officeart/2005/8/layout/process4"/>
    <dgm:cxn modelId="{8DD9C527-3A75-4327-B9DC-32277EBFC8A0}" type="presParOf" srcId="{4182549C-7356-4EA9-91C6-E8425090A8BD}" destId="{38A8F96F-16DF-4E0C-9559-587A2B015470}" srcOrd="0" destOrd="0" presId="urn:microsoft.com/office/officeart/2005/8/layout/process4"/>
    <dgm:cxn modelId="{EAA34D80-A9F8-4C01-AF86-AB6245558611}" type="presParOf" srcId="{4182549C-7356-4EA9-91C6-E8425090A8BD}" destId="{76FF07A8-FC88-4D37-AA04-F925E0E0F37C}" srcOrd="1" destOrd="0" presId="urn:microsoft.com/office/officeart/2005/8/layout/process4"/>
    <dgm:cxn modelId="{3E9306AB-1505-4736-ADB1-E443DBA6DE35}" type="presParOf" srcId="{DDA4BBE4-01D5-4CA3-BBE6-0492A3CDFD11}" destId="{5072B556-7B78-4317-B2E0-EBD0953578D3}" srcOrd="3" destOrd="0" presId="urn:microsoft.com/office/officeart/2005/8/layout/process4"/>
    <dgm:cxn modelId="{3B418EC5-C16A-44C9-8A94-8657EB347684}" type="presParOf" srcId="{DDA4BBE4-01D5-4CA3-BBE6-0492A3CDFD11}" destId="{D894DE44-2933-4A3B-91D5-C5495FD611D1}" srcOrd="4" destOrd="0" presId="urn:microsoft.com/office/officeart/2005/8/layout/process4"/>
    <dgm:cxn modelId="{DCCFD2AD-6F3F-406E-B12B-73584FB3602F}" type="presParOf" srcId="{D894DE44-2933-4A3B-91D5-C5495FD611D1}" destId="{66EE9E31-7BB2-4472-B2DC-7EB84FDD68C4}" srcOrd="0" destOrd="0" presId="urn:microsoft.com/office/officeart/2005/8/layout/process4"/>
    <dgm:cxn modelId="{60C4B4DA-278A-4DF0-A150-5C9CFAEC74B4}" type="presParOf" srcId="{D894DE44-2933-4A3B-91D5-C5495FD611D1}" destId="{165733D3-6B79-471D-AB32-B51AF96B1C8F}" srcOrd="1" destOrd="0" presId="urn:microsoft.com/office/officeart/2005/8/layout/process4"/>
    <dgm:cxn modelId="{26FFC7B3-AC46-4D4E-8637-D92E6F4DB619}" type="presParOf" srcId="{D894DE44-2933-4A3B-91D5-C5495FD611D1}" destId="{DC42FEB3-CDD0-4B5A-AEEF-D1A906A8CFA9}" srcOrd="2" destOrd="0" presId="urn:microsoft.com/office/officeart/2005/8/layout/process4"/>
    <dgm:cxn modelId="{1C8AE746-0E62-4617-A498-55E72B9F9FFB}" type="presParOf" srcId="{DC42FEB3-CDD0-4B5A-AEEF-D1A906A8CFA9}" destId="{9865C94E-F1F7-4654-8BEF-ADEF2A87A3D3}" srcOrd="0" destOrd="0" presId="urn:microsoft.com/office/officeart/2005/8/layout/process4"/>
    <dgm:cxn modelId="{B86588B6-0AC3-4838-8DE1-E5BF1B9C1D8A}" type="presParOf" srcId="{DC42FEB3-CDD0-4B5A-AEEF-D1A906A8CFA9}" destId="{C7C8DD2B-2BF4-41AD-921C-F37107BA882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088FA0-DEE6-4047-B5F5-228D55E7378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536430D-77BC-4DA9-896C-B844DB17576A}">
      <dgm:prSet phldrT="[文字]" custT="1"/>
      <dgm:spPr/>
      <dgm:t>
        <a:bodyPr/>
        <a:lstStyle/>
        <a:p>
          <a:r>
            <a:rPr lang="zh-TW" sz="2800" dirty="0" smtClean="0">
              <a:latin typeface="標楷體" pitchFamily="65" charset="-120"/>
              <a:ea typeface="標楷體" pitchFamily="65" charset="-120"/>
            </a:rPr>
            <a:t>審查委員</a:t>
          </a:r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初審</a:t>
          </a:r>
          <a:r>
            <a:rPr lang="zh-TW" sz="2800" dirty="0" smtClean="0">
              <a:latin typeface="標楷體" pitchFamily="65" charset="-120"/>
              <a:ea typeface="標楷體" pitchFamily="65" charset="-120"/>
            </a:rPr>
            <a:t>各校課程計畫</a:t>
          </a:r>
          <a:endParaRPr lang="zh-TW" altLang="en-US" sz="2800" dirty="0"/>
        </a:p>
      </dgm:t>
    </dgm:pt>
    <dgm:pt modelId="{6E8C21C1-344D-45CD-8C7D-C649257DBA10}" type="parTrans" cxnId="{8A0DFDDB-56B3-49DA-818A-1377D4FFAB05}">
      <dgm:prSet/>
      <dgm:spPr/>
      <dgm:t>
        <a:bodyPr/>
        <a:lstStyle/>
        <a:p>
          <a:endParaRPr lang="zh-TW" altLang="en-US"/>
        </a:p>
      </dgm:t>
    </dgm:pt>
    <dgm:pt modelId="{41A19EBC-9111-4158-A68B-251E3C49968D}" type="sibTrans" cxnId="{8A0DFDDB-56B3-49DA-818A-1377D4FFAB05}">
      <dgm:prSet/>
      <dgm:spPr/>
      <dgm:t>
        <a:bodyPr/>
        <a:lstStyle/>
        <a:p>
          <a:endParaRPr lang="zh-TW" altLang="en-US"/>
        </a:p>
      </dgm:t>
    </dgm:pt>
    <dgm:pt modelId="{6FEEC07A-911E-4F93-B695-85689818AD6E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審查委員檢視各校課程計畫</a:t>
          </a:r>
          <a:endParaRPr lang="zh-TW" altLang="en-US" sz="2400" dirty="0"/>
        </a:p>
      </dgm:t>
    </dgm:pt>
    <dgm:pt modelId="{4409B226-9961-4DF2-8944-B6DAFB1F79DD}" type="parTrans" cxnId="{C2A1ACFF-2880-4B1E-A4F2-CE108CFB2A1D}">
      <dgm:prSet/>
      <dgm:spPr/>
      <dgm:t>
        <a:bodyPr/>
        <a:lstStyle/>
        <a:p>
          <a:endParaRPr lang="zh-TW" altLang="en-US"/>
        </a:p>
      </dgm:t>
    </dgm:pt>
    <dgm:pt modelId="{DE8AEDF8-F56E-4CEF-A211-DC5A3C06695D}" type="sibTrans" cxnId="{C2A1ACFF-2880-4B1E-A4F2-CE108CFB2A1D}">
      <dgm:prSet/>
      <dgm:spPr/>
      <dgm:t>
        <a:bodyPr/>
        <a:lstStyle/>
        <a:p>
          <a:endParaRPr lang="zh-TW" altLang="en-US"/>
        </a:p>
      </dgm:t>
    </dgm:pt>
    <dgm:pt modelId="{67E61595-091D-444C-A65A-998892BDB4F5}">
      <dgm:prSet phldrT="[文字]" custT="1"/>
      <dgm:spPr/>
      <dgm:t>
        <a:bodyPr/>
        <a:lstStyle/>
        <a:p>
          <a:r>
            <a:rPr lang="en-US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7</a:t>
          </a:r>
          <a:r>
            <a:rPr 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9</a:t>
          </a:r>
          <a:r>
            <a:rPr 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日至</a:t>
          </a:r>
          <a:r>
            <a:rPr lang="en-US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7</a:t>
          </a:r>
          <a:r>
            <a:rPr 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月</a:t>
          </a:r>
          <a:r>
            <a:rPr lang="en-US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1</a:t>
          </a:r>
          <a:r>
            <a: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5</a:t>
          </a:r>
          <a:r>
            <a:rPr 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日</a:t>
          </a:r>
          <a:endParaRPr lang="zh-TW" altLang="en-US" sz="2000" dirty="0">
            <a:solidFill>
              <a:srgbClr val="0000FF"/>
            </a:solidFill>
          </a:endParaRPr>
        </a:p>
      </dgm:t>
    </dgm:pt>
    <dgm:pt modelId="{9097F946-7F34-4CEB-866A-BA2DE8B78B76}" type="parTrans" cxnId="{791C7ECA-CD51-4A83-9DF9-D1E822C2A276}">
      <dgm:prSet/>
      <dgm:spPr/>
      <dgm:t>
        <a:bodyPr/>
        <a:lstStyle/>
        <a:p>
          <a:endParaRPr lang="zh-TW" altLang="en-US"/>
        </a:p>
      </dgm:t>
    </dgm:pt>
    <dgm:pt modelId="{C8013C5D-9E5A-4BCD-9580-B147CC66096D}" type="sibTrans" cxnId="{791C7ECA-CD51-4A83-9DF9-D1E822C2A276}">
      <dgm:prSet/>
      <dgm:spPr/>
      <dgm:t>
        <a:bodyPr/>
        <a:lstStyle/>
        <a:p>
          <a:endParaRPr lang="zh-TW" altLang="en-US"/>
        </a:p>
      </dgm:t>
    </dgm:pt>
    <dgm:pt modelId="{2D8CD837-A6E5-4CB4-832A-16707E9FFA76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各校檢視初審結果</a:t>
          </a:r>
          <a:endParaRPr lang="zh-TW" altLang="en-US" sz="2800" b="1" dirty="0"/>
        </a:p>
      </dgm:t>
    </dgm:pt>
    <dgm:pt modelId="{C2115A88-71D6-4EBF-B546-FEBB473866D2}" type="parTrans" cxnId="{D8AC2823-8383-4C6C-841C-6EDB2C30EC3B}">
      <dgm:prSet/>
      <dgm:spPr/>
      <dgm:t>
        <a:bodyPr/>
        <a:lstStyle/>
        <a:p>
          <a:endParaRPr lang="zh-TW" altLang="en-US"/>
        </a:p>
      </dgm:t>
    </dgm:pt>
    <dgm:pt modelId="{E1455FDE-CC8C-4917-A96B-97224A8AF419}" type="sibTrans" cxnId="{D8AC2823-8383-4C6C-841C-6EDB2C30EC3B}">
      <dgm:prSet/>
      <dgm:spPr/>
      <dgm:t>
        <a:bodyPr/>
        <a:lstStyle/>
        <a:p>
          <a:endParaRPr lang="zh-TW" altLang="en-US"/>
        </a:p>
      </dgm:t>
    </dgm:pt>
    <dgm:pt modelId="{F0F3E42D-F35D-49BF-A4F6-AD23FB2A464A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請各校自行上網檢視初審結果</a:t>
          </a:r>
          <a:endParaRPr lang="zh-TW" altLang="en-US" sz="2000" dirty="0"/>
        </a:p>
      </dgm:t>
    </dgm:pt>
    <dgm:pt modelId="{3EBDEE05-4ADE-408A-B65D-ADDE112C6B7C}" type="parTrans" cxnId="{033CEC76-7204-4F17-8B19-58ABD2FA8FE0}">
      <dgm:prSet/>
      <dgm:spPr/>
      <dgm:t>
        <a:bodyPr/>
        <a:lstStyle/>
        <a:p>
          <a:endParaRPr lang="zh-TW" altLang="en-US"/>
        </a:p>
      </dgm:t>
    </dgm:pt>
    <dgm:pt modelId="{652252C4-2535-45E5-A37F-0F058BAE27B4}" type="sibTrans" cxnId="{033CEC76-7204-4F17-8B19-58ABD2FA8FE0}">
      <dgm:prSet/>
      <dgm:spPr/>
      <dgm:t>
        <a:bodyPr/>
        <a:lstStyle/>
        <a:p>
          <a:endParaRPr lang="zh-TW" altLang="en-US"/>
        </a:p>
      </dgm:t>
    </dgm:pt>
    <dgm:pt modelId="{8F40D48D-F7DF-4931-8FCE-6CEE2C122AF2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自</a:t>
          </a:r>
          <a:r>
            <a:rPr lang="en-US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7</a:t>
          </a:r>
          <a:r>
            <a:rPr 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15</a:t>
          </a:r>
          <a:r>
            <a:rPr 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日至</a:t>
          </a:r>
          <a:r>
            <a:rPr lang="en-US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7</a:t>
          </a:r>
          <a:r>
            <a:rPr 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19</a:t>
          </a:r>
          <a:r>
            <a:rPr 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日</a:t>
          </a:r>
          <a:r>
            <a:rPr lang="zh-TW" altLang="en-US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止</a:t>
          </a:r>
          <a:endParaRPr lang="zh-TW" altLang="en-US" sz="2000" dirty="0">
            <a:solidFill>
              <a:srgbClr val="0000FF"/>
            </a:solidFill>
          </a:endParaRPr>
        </a:p>
      </dgm:t>
    </dgm:pt>
    <dgm:pt modelId="{9421C0D1-D554-455C-80B1-C7F10AF49D93}" type="parTrans" cxnId="{1742555B-6BCC-446B-8223-89531D860E1A}">
      <dgm:prSet/>
      <dgm:spPr/>
      <dgm:t>
        <a:bodyPr/>
        <a:lstStyle/>
        <a:p>
          <a:endParaRPr lang="zh-TW" altLang="en-US"/>
        </a:p>
      </dgm:t>
    </dgm:pt>
    <dgm:pt modelId="{35DDDA83-85FA-4A80-9E05-1D294A30FEA6}" type="sibTrans" cxnId="{1742555B-6BCC-446B-8223-89531D860E1A}">
      <dgm:prSet/>
      <dgm:spPr/>
      <dgm:t>
        <a:bodyPr/>
        <a:lstStyle/>
        <a:p>
          <a:endParaRPr lang="zh-TW" altLang="en-US"/>
        </a:p>
      </dgm:t>
    </dgm:pt>
    <dgm:pt modelId="{63997D39-3CCB-47C2-8F23-D3AB06A2E05D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各校依委員初審建議修訂課程計畫</a:t>
          </a:r>
          <a:endParaRPr lang="zh-TW" altLang="en-US" sz="2800" dirty="0"/>
        </a:p>
      </dgm:t>
    </dgm:pt>
    <dgm:pt modelId="{126DC694-CDE4-4079-937D-45A7F11519AE}" type="parTrans" cxnId="{13FD39FF-A6A9-49D1-88D0-292EF7C3D748}">
      <dgm:prSet/>
      <dgm:spPr/>
      <dgm:t>
        <a:bodyPr/>
        <a:lstStyle/>
        <a:p>
          <a:endParaRPr lang="zh-TW" altLang="en-US"/>
        </a:p>
      </dgm:t>
    </dgm:pt>
    <dgm:pt modelId="{2B3AC302-690E-4FB8-87D5-383EEB93F7D1}" type="sibTrans" cxnId="{13FD39FF-A6A9-49D1-88D0-292EF7C3D748}">
      <dgm:prSet/>
      <dgm:spPr/>
      <dgm:t>
        <a:bodyPr/>
        <a:lstStyle/>
        <a:p>
          <a:endParaRPr lang="zh-TW" altLang="en-US"/>
        </a:p>
      </dgm:t>
    </dgm:pt>
    <dgm:pt modelId="{3980AD64-E4FD-4479-AAC6-F4E87EA6ED96}">
      <dgm:prSet phldrT="[文字]" custT="1"/>
      <dgm:spPr/>
      <dgm:t>
        <a:bodyPr/>
        <a:lstStyle/>
        <a:p>
          <a:r>
            <a:rPr lang="zh-TW" sz="2000" dirty="0" smtClean="0">
              <a:latin typeface="標楷體" pitchFamily="65" charset="-120"/>
              <a:ea typeface="標楷體" pitchFamily="65" charset="-120"/>
            </a:rPr>
            <a:t>依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委員初</a:t>
          </a:r>
          <a:r>
            <a:rPr lang="zh-TW" sz="2000" dirty="0" smtClean="0">
              <a:latin typeface="標楷體" pitchFamily="65" charset="-120"/>
              <a:ea typeface="標楷體" pitchFamily="65" charset="-120"/>
            </a:rPr>
            <a:t>審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意見</a:t>
          </a:r>
          <a:r>
            <a:rPr lang="zh-TW" sz="2000" dirty="0" smtClean="0">
              <a:latin typeface="標楷體" pitchFamily="65" charset="-120"/>
              <a:ea typeface="標楷體" pitchFamily="65" charset="-120"/>
            </a:rPr>
            <a:t>修訂課程計畫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並上傳</a:t>
          </a:r>
          <a:endParaRPr lang="zh-TW" altLang="en-US" sz="1500" dirty="0"/>
        </a:p>
      </dgm:t>
    </dgm:pt>
    <dgm:pt modelId="{229899F1-947C-4538-8616-B44847376F59}" type="parTrans" cxnId="{FCF1F565-3638-4C66-9DFF-8618309AB46B}">
      <dgm:prSet/>
      <dgm:spPr/>
      <dgm:t>
        <a:bodyPr/>
        <a:lstStyle/>
        <a:p>
          <a:endParaRPr lang="zh-TW" altLang="en-US"/>
        </a:p>
      </dgm:t>
    </dgm:pt>
    <dgm:pt modelId="{10AAC457-2FA3-4895-8841-3EB7874A7E11}" type="sibTrans" cxnId="{FCF1F565-3638-4C66-9DFF-8618309AB46B}">
      <dgm:prSet/>
      <dgm:spPr/>
      <dgm:t>
        <a:bodyPr/>
        <a:lstStyle/>
        <a:p>
          <a:endParaRPr lang="zh-TW" altLang="en-US"/>
        </a:p>
      </dgm:t>
    </dgm:pt>
    <dgm:pt modelId="{FFB89DE7-703E-46D0-A829-0589CD96EC05}">
      <dgm:prSet phldrT="[文字]" custT="1"/>
      <dgm:spPr/>
      <dgm:t>
        <a:bodyPr/>
        <a:lstStyle/>
        <a:p>
          <a:r>
            <a:rPr 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於</a:t>
          </a:r>
          <a:r>
            <a:rPr lang="en-US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7</a:t>
          </a:r>
          <a:r>
            <a:rPr 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月</a:t>
          </a:r>
          <a:r>
            <a:rPr lang="en-US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2</a:t>
          </a:r>
          <a:r>
            <a: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4</a:t>
          </a:r>
          <a:r>
            <a:rPr 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日前修正上傳完成審查</a:t>
          </a:r>
          <a:endParaRPr lang="zh-TW" altLang="en-US" sz="2000" dirty="0">
            <a:solidFill>
              <a:srgbClr val="0000FF"/>
            </a:solidFill>
          </a:endParaRPr>
        </a:p>
      </dgm:t>
    </dgm:pt>
    <dgm:pt modelId="{720277F3-96F0-49C2-8AE4-88C2117D6AFF}" type="parTrans" cxnId="{2FD46500-43A7-4395-9076-7F510C039CC7}">
      <dgm:prSet/>
      <dgm:spPr/>
      <dgm:t>
        <a:bodyPr/>
        <a:lstStyle/>
        <a:p>
          <a:endParaRPr lang="zh-TW" altLang="en-US"/>
        </a:p>
      </dgm:t>
    </dgm:pt>
    <dgm:pt modelId="{0BCAF26B-9859-4BD5-872B-C143FE14D212}" type="sibTrans" cxnId="{2FD46500-43A7-4395-9076-7F510C039CC7}">
      <dgm:prSet/>
      <dgm:spPr/>
      <dgm:t>
        <a:bodyPr/>
        <a:lstStyle/>
        <a:p>
          <a:endParaRPr lang="zh-TW" altLang="en-US"/>
        </a:p>
      </dgm:t>
    </dgm:pt>
    <dgm:pt modelId="{4BEF369C-4445-4F79-BC4F-594CA08BF2DD}" type="pres">
      <dgm:prSet presAssocID="{E8088FA0-DEE6-4047-B5F5-228D55E737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4234E45-BA32-404C-8111-7E07C0F72DE3}" type="pres">
      <dgm:prSet presAssocID="{63997D39-3CCB-47C2-8F23-D3AB06A2E05D}" presName="boxAndChildren" presStyleCnt="0"/>
      <dgm:spPr/>
    </dgm:pt>
    <dgm:pt modelId="{7805011F-8631-4AD8-890D-2D2FFB52E616}" type="pres">
      <dgm:prSet presAssocID="{63997D39-3CCB-47C2-8F23-D3AB06A2E05D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99FA9794-2D3B-4B8D-B7B0-B8A2171F0FC9}" type="pres">
      <dgm:prSet presAssocID="{63997D39-3CCB-47C2-8F23-D3AB06A2E05D}" presName="entireBox" presStyleLbl="node1" presStyleIdx="0" presStyleCnt="3"/>
      <dgm:spPr/>
      <dgm:t>
        <a:bodyPr/>
        <a:lstStyle/>
        <a:p>
          <a:endParaRPr lang="zh-TW" altLang="en-US"/>
        </a:p>
      </dgm:t>
    </dgm:pt>
    <dgm:pt modelId="{038705D0-41EB-4FA2-AC7E-E2D308FDFD4E}" type="pres">
      <dgm:prSet presAssocID="{63997D39-3CCB-47C2-8F23-D3AB06A2E05D}" presName="descendantBox" presStyleCnt="0"/>
      <dgm:spPr/>
    </dgm:pt>
    <dgm:pt modelId="{2F342614-ECD5-4991-B20D-22B7A0D17B1D}" type="pres">
      <dgm:prSet presAssocID="{3980AD64-E4FD-4479-AAC6-F4E87EA6ED96}" presName="childTextBox" presStyleLbl="fgAccFollowNode1" presStyleIdx="0" presStyleCnt="6" custScaleX="1139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7D37D7-01DF-4CE6-A8E3-9BA707650C82}" type="pres">
      <dgm:prSet presAssocID="{FFB89DE7-703E-46D0-A829-0589CD96EC05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80DBB7-FFA9-4D0D-8EF4-22631E91A209}" type="pres">
      <dgm:prSet presAssocID="{E1455FDE-CC8C-4917-A96B-97224A8AF419}" presName="sp" presStyleCnt="0"/>
      <dgm:spPr/>
    </dgm:pt>
    <dgm:pt modelId="{24AF3358-2C65-41B2-8741-C2370333A403}" type="pres">
      <dgm:prSet presAssocID="{2D8CD837-A6E5-4CB4-832A-16707E9FFA76}" presName="arrowAndChildren" presStyleCnt="0"/>
      <dgm:spPr/>
    </dgm:pt>
    <dgm:pt modelId="{4A130F63-0637-4FE3-BBE2-AB581E1D6BE4}" type="pres">
      <dgm:prSet presAssocID="{2D8CD837-A6E5-4CB4-832A-16707E9FFA76}" presName="parentTextArrow" presStyleLbl="node1" presStyleIdx="0" presStyleCnt="3"/>
      <dgm:spPr/>
      <dgm:t>
        <a:bodyPr/>
        <a:lstStyle/>
        <a:p>
          <a:endParaRPr lang="zh-TW" altLang="en-US"/>
        </a:p>
      </dgm:t>
    </dgm:pt>
    <dgm:pt modelId="{F5B822D2-E5ED-4682-816E-961314CB47A0}" type="pres">
      <dgm:prSet presAssocID="{2D8CD837-A6E5-4CB4-832A-16707E9FFA76}" presName="arrow" presStyleLbl="node1" presStyleIdx="1" presStyleCnt="3"/>
      <dgm:spPr/>
      <dgm:t>
        <a:bodyPr/>
        <a:lstStyle/>
        <a:p>
          <a:endParaRPr lang="zh-TW" altLang="en-US"/>
        </a:p>
      </dgm:t>
    </dgm:pt>
    <dgm:pt modelId="{77CBB008-F503-44A8-8AA6-6EF65B485B2D}" type="pres">
      <dgm:prSet presAssocID="{2D8CD837-A6E5-4CB4-832A-16707E9FFA76}" presName="descendantArrow" presStyleCnt="0"/>
      <dgm:spPr/>
    </dgm:pt>
    <dgm:pt modelId="{816FA3F4-764E-4205-AA0A-638E942E0BF5}" type="pres">
      <dgm:prSet presAssocID="{F0F3E42D-F35D-49BF-A4F6-AD23FB2A464A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2681A5-32A2-4840-A904-96321B3DE47B}" type="pres">
      <dgm:prSet presAssocID="{8F40D48D-F7DF-4931-8FCE-6CEE2C122AF2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37C980-9EE2-415C-868F-6EE479D1C41D}" type="pres">
      <dgm:prSet presAssocID="{41A19EBC-9111-4158-A68B-251E3C49968D}" presName="sp" presStyleCnt="0"/>
      <dgm:spPr/>
    </dgm:pt>
    <dgm:pt modelId="{7BA4F4B0-736C-4A9A-9CA0-F263657A76AA}" type="pres">
      <dgm:prSet presAssocID="{D536430D-77BC-4DA9-896C-B844DB17576A}" presName="arrowAndChildren" presStyleCnt="0"/>
      <dgm:spPr/>
    </dgm:pt>
    <dgm:pt modelId="{FAD97A51-61C7-491D-ADC5-CF720FAADAB0}" type="pres">
      <dgm:prSet presAssocID="{D536430D-77BC-4DA9-896C-B844DB17576A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16ABB60F-B553-4C70-BBB3-8D5E75AE6AB2}" type="pres">
      <dgm:prSet presAssocID="{D536430D-77BC-4DA9-896C-B844DB17576A}" presName="arrow" presStyleLbl="node1" presStyleIdx="2" presStyleCnt="3" custLinFactNeighborY="-20221"/>
      <dgm:spPr/>
      <dgm:t>
        <a:bodyPr/>
        <a:lstStyle/>
        <a:p>
          <a:endParaRPr lang="zh-TW" altLang="en-US"/>
        </a:p>
      </dgm:t>
    </dgm:pt>
    <dgm:pt modelId="{41B425AB-1316-4DED-BB82-4904B0F551AA}" type="pres">
      <dgm:prSet presAssocID="{D536430D-77BC-4DA9-896C-B844DB17576A}" presName="descendantArrow" presStyleCnt="0"/>
      <dgm:spPr/>
    </dgm:pt>
    <dgm:pt modelId="{C6994CBA-3268-4212-A0CD-C87F9D8F773F}" type="pres">
      <dgm:prSet presAssocID="{6FEEC07A-911E-4F93-B695-85689818AD6E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530A01-1F8F-4326-9FDD-17E2525AA615}" type="pres">
      <dgm:prSet presAssocID="{67E61595-091D-444C-A65A-998892BDB4F5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19865C3-4B08-45BB-B60D-218370F1DACE}" type="presOf" srcId="{FFB89DE7-703E-46D0-A829-0589CD96EC05}" destId="{6D7D37D7-01DF-4CE6-A8E3-9BA707650C82}" srcOrd="0" destOrd="0" presId="urn:microsoft.com/office/officeart/2005/8/layout/process4"/>
    <dgm:cxn modelId="{1742555B-6BCC-446B-8223-89531D860E1A}" srcId="{2D8CD837-A6E5-4CB4-832A-16707E9FFA76}" destId="{8F40D48D-F7DF-4931-8FCE-6CEE2C122AF2}" srcOrd="1" destOrd="0" parTransId="{9421C0D1-D554-455C-80B1-C7F10AF49D93}" sibTransId="{35DDDA83-85FA-4A80-9E05-1D294A30FEA6}"/>
    <dgm:cxn modelId="{644CBD65-1875-480A-AFE2-14986C5F898B}" type="presOf" srcId="{E8088FA0-DEE6-4047-B5F5-228D55E73784}" destId="{4BEF369C-4445-4F79-BC4F-594CA08BF2DD}" srcOrd="0" destOrd="0" presId="urn:microsoft.com/office/officeart/2005/8/layout/process4"/>
    <dgm:cxn modelId="{98AADDCD-9AF4-47FC-949A-1D96711E895F}" type="presOf" srcId="{67E61595-091D-444C-A65A-998892BDB4F5}" destId="{26530A01-1F8F-4326-9FDD-17E2525AA615}" srcOrd="0" destOrd="0" presId="urn:microsoft.com/office/officeart/2005/8/layout/process4"/>
    <dgm:cxn modelId="{54477D7C-469B-4C4A-A735-1690BFFD6043}" type="presOf" srcId="{63997D39-3CCB-47C2-8F23-D3AB06A2E05D}" destId="{7805011F-8631-4AD8-890D-2D2FFB52E616}" srcOrd="0" destOrd="0" presId="urn:microsoft.com/office/officeart/2005/8/layout/process4"/>
    <dgm:cxn modelId="{1B2CB091-4AB9-4AF6-A3FC-F32BE3DAA18D}" type="presOf" srcId="{F0F3E42D-F35D-49BF-A4F6-AD23FB2A464A}" destId="{816FA3F4-764E-4205-AA0A-638E942E0BF5}" srcOrd="0" destOrd="0" presId="urn:microsoft.com/office/officeart/2005/8/layout/process4"/>
    <dgm:cxn modelId="{13FD39FF-A6A9-49D1-88D0-292EF7C3D748}" srcId="{E8088FA0-DEE6-4047-B5F5-228D55E73784}" destId="{63997D39-3CCB-47C2-8F23-D3AB06A2E05D}" srcOrd="2" destOrd="0" parTransId="{126DC694-CDE4-4079-937D-45A7F11519AE}" sibTransId="{2B3AC302-690E-4FB8-87D5-383EEB93F7D1}"/>
    <dgm:cxn modelId="{2FD46500-43A7-4395-9076-7F510C039CC7}" srcId="{63997D39-3CCB-47C2-8F23-D3AB06A2E05D}" destId="{FFB89DE7-703E-46D0-A829-0589CD96EC05}" srcOrd="1" destOrd="0" parTransId="{720277F3-96F0-49C2-8AE4-88C2117D6AFF}" sibTransId="{0BCAF26B-9859-4BD5-872B-C143FE14D212}"/>
    <dgm:cxn modelId="{A85A6701-81B6-46DB-A3D9-147B90C2DE4F}" type="presOf" srcId="{3980AD64-E4FD-4479-AAC6-F4E87EA6ED96}" destId="{2F342614-ECD5-4991-B20D-22B7A0D17B1D}" srcOrd="0" destOrd="0" presId="urn:microsoft.com/office/officeart/2005/8/layout/process4"/>
    <dgm:cxn modelId="{FCF1F565-3638-4C66-9DFF-8618309AB46B}" srcId="{63997D39-3CCB-47C2-8F23-D3AB06A2E05D}" destId="{3980AD64-E4FD-4479-AAC6-F4E87EA6ED96}" srcOrd="0" destOrd="0" parTransId="{229899F1-947C-4538-8616-B44847376F59}" sibTransId="{10AAC457-2FA3-4895-8841-3EB7874A7E11}"/>
    <dgm:cxn modelId="{FA9AE3B7-C27F-46B6-8594-5E614A665C15}" type="presOf" srcId="{6FEEC07A-911E-4F93-B695-85689818AD6E}" destId="{C6994CBA-3268-4212-A0CD-C87F9D8F773F}" srcOrd="0" destOrd="0" presId="urn:microsoft.com/office/officeart/2005/8/layout/process4"/>
    <dgm:cxn modelId="{8E80C998-CC5C-4402-9BB2-2E910EFAC4DD}" type="presOf" srcId="{8F40D48D-F7DF-4931-8FCE-6CEE2C122AF2}" destId="{4C2681A5-32A2-4840-A904-96321B3DE47B}" srcOrd="0" destOrd="0" presId="urn:microsoft.com/office/officeart/2005/8/layout/process4"/>
    <dgm:cxn modelId="{A754A6A1-2CA5-41FC-88F6-7D5F21F0BD93}" type="presOf" srcId="{63997D39-3CCB-47C2-8F23-D3AB06A2E05D}" destId="{99FA9794-2D3B-4B8D-B7B0-B8A2171F0FC9}" srcOrd="1" destOrd="0" presId="urn:microsoft.com/office/officeart/2005/8/layout/process4"/>
    <dgm:cxn modelId="{D8AC2823-8383-4C6C-841C-6EDB2C30EC3B}" srcId="{E8088FA0-DEE6-4047-B5F5-228D55E73784}" destId="{2D8CD837-A6E5-4CB4-832A-16707E9FFA76}" srcOrd="1" destOrd="0" parTransId="{C2115A88-71D6-4EBF-B546-FEBB473866D2}" sibTransId="{E1455FDE-CC8C-4917-A96B-97224A8AF419}"/>
    <dgm:cxn modelId="{033CEC76-7204-4F17-8B19-58ABD2FA8FE0}" srcId="{2D8CD837-A6E5-4CB4-832A-16707E9FFA76}" destId="{F0F3E42D-F35D-49BF-A4F6-AD23FB2A464A}" srcOrd="0" destOrd="0" parTransId="{3EBDEE05-4ADE-408A-B65D-ADDE112C6B7C}" sibTransId="{652252C4-2535-45E5-A37F-0F058BAE27B4}"/>
    <dgm:cxn modelId="{5311CEE2-7AA1-4530-98F3-8159D086A82E}" type="presOf" srcId="{D536430D-77BC-4DA9-896C-B844DB17576A}" destId="{FAD97A51-61C7-491D-ADC5-CF720FAADAB0}" srcOrd="0" destOrd="0" presId="urn:microsoft.com/office/officeart/2005/8/layout/process4"/>
    <dgm:cxn modelId="{C2A1ACFF-2880-4B1E-A4F2-CE108CFB2A1D}" srcId="{D536430D-77BC-4DA9-896C-B844DB17576A}" destId="{6FEEC07A-911E-4F93-B695-85689818AD6E}" srcOrd="0" destOrd="0" parTransId="{4409B226-9961-4DF2-8944-B6DAFB1F79DD}" sibTransId="{DE8AEDF8-F56E-4CEF-A211-DC5A3C06695D}"/>
    <dgm:cxn modelId="{6BE537D6-4786-4C73-9C5B-12ADB46CEF1F}" type="presOf" srcId="{D536430D-77BC-4DA9-896C-B844DB17576A}" destId="{16ABB60F-B553-4C70-BBB3-8D5E75AE6AB2}" srcOrd="1" destOrd="0" presId="urn:microsoft.com/office/officeart/2005/8/layout/process4"/>
    <dgm:cxn modelId="{8A0DFDDB-56B3-49DA-818A-1377D4FFAB05}" srcId="{E8088FA0-DEE6-4047-B5F5-228D55E73784}" destId="{D536430D-77BC-4DA9-896C-B844DB17576A}" srcOrd="0" destOrd="0" parTransId="{6E8C21C1-344D-45CD-8C7D-C649257DBA10}" sibTransId="{41A19EBC-9111-4158-A68B-251E3C49968D}"/>
    <dgm:cxn modelId="{FAA880F6-4021-4234-AFC6-6E99E44FA1AE}" type="presOf" srcId="{2D8CD837-A6E5-4CB4-832A-16707E9FFA76}" destId="{F5B822D2-E5ED-4682-816E-961314CB47A0}" srcOrd="1" destOrd="0" presId="urn:microsoft.com/office/officeart/2005/8/layout/process4"/>
    <dgm:cxn modelId="{791C7ECA-CD51-4A83-9DF9-D1E822C2A276}" srcId="{D536430D-77BC-4DA9-896C-B844DB17576A}" destId="{67E61595-091D-444C-A65A-998892BDB4F5}" srcOrd="1" destOrd="0" parTransId="{9097F946-7F34-4CEB-866A-BA2DE8B78B76}" sibTransId="{C8013C5D-9E5A-4BCD-9580-B147CC66096D}"/>
    <dgm:cxn modelId="{52E6A239-197E-483E-8420-9053BE67ABF1}" type="presOf" srcId="{2D8CD837-A6E5-4CB4-832A-16707E9FFA76}" destId="{4A130F63-0637-4FE3-BBE2-AB581E1D6BE4}" srcOrd="0" destOrd="0" presId="urn:microsoft.com/office/officeart/2005/8/layout/process4"/>
    <dgm:cxn modelId="{61C47946-3FA2-4A81-B0ED-D786F2B55A02}" type="presParOf" srcId="{4BEF369C-4445-4F79-BC4F-594CA08BF2DD}" destId="{E4234E45-BA32-404C-8111-7E07C0F72DE3}" srcOrd="0" destOrd="0" presId="urn:microsoft.com/office/officeart/2005/8/layout/process4"/>
    <dgm:cxn modelId="{C66F6500-8772-4E87-AB9F-1FA825D18A44}" type="presParOf" srcId="{E4234E45-BA32-404C-8111-7E07C0F72DE3}" destId="{7805011F-8631-4AD8-890D-2D2FFB52E616}" srcOrd="0" destOrd="0" presId="urn:microsoft.com/office/officeart/2005/8/layout/process4"/>
    <dgm:cxn modelId="{C4F730AE-6D7C-4DF4-97A3-C8D5748261C2}" type="presParOf" srcId="{E4234E45-BA32-404C-8111-7E07C0F72DE3}" destId="{99FA9794-2D3B-4B8D-B7B0-B8A2171F0FC9}" srcOrd="1" destOrd="0" presId="urn:microsoft.com/office/officeart/2005/8/layout/process4"/>
    <dgm:cxn modelId="{9901B9A4-F7A1-4933-934B-7822A7F12EA2}" type="presParOf" srcId="{E4234E45-BA32-404C-8111-7E07C0F72DE3}" destId="{038705D0-41EB-4FA2-AC7E-E2D308FDFD4E}" srcOrd="2" destOrd="0" presId="urn:microsoft.com/office/officeart/2005/8/layout/process4"/>
    <dgm:cxn modelId="{BEC28BC0-2212-40EF-A75D-7079806D6D4D}" type="presParOf" srcId="{038705D0-41EB-4FA2-AC7E-E2D308FDFD4E}" destId="{2F342614-ECD5-4991-B20D-22B7A0D17B1D}" srcOrd="0" destOrd="0" presId="urn:microsoft.com/office/officeart/2005/8/layout/process4"/>
    <dgm:cxn modelId="{48AF3E75-70F1-4B7E-97E4-C53D8E361E57}" type="presParOf" srcId="{038705D0-41EB-4FA2-AC7E-E2D308FDFD4E}" destId="{6D7D37D7-01DF-4CE6-A8E3-9BA707650C82}" srcOrd="1" destOrd="0" presId="urn:microsoft.com/office/officeart/2005/8/layout/process4"/>
    <dgm:cxn modelId="{A7EA20E6-078B-4155-B1DA-084C126322EB}" type="presParOf" srcId="{4BEF369C-4445-4F79-BC4F-594CA08BF2DD}" destId="{0A80DBB7-FFA9-4D0D-8EF4-22631E91A209}" srcOrd="1" destOrd="0" presId="urn:microsoft.com/office/officeart/2005/8/layout/process4"/>
    <dgm:cxn modelId="{86359466-12E8-4984-82E1-D0BD9ABB0AD7}" type="presParOf" srcId="{4BEF369C-4445-4F79-BC4F-594CA08BF2DD}" destId="{24AF3358-2C65-41B2-8741-C2370333A403}" srcOrd="2" destOrd="0" presId="urn:microsoft.com/office/officeart/2005/8/layout/process4"/>
    <dgm:cxn modelId="{CFC614ED-EAF8-4E31-B09A-772D092F696B}" type="presParOf" srcId="{24AF3358-2C65-41B2-8741-C2370333A403}" destId="{4A130F63-0637-4FE3-BBE2-AB581E1D6BE4}" srcOrd="0" destOrd="0" presId="urn:microsoft.com/office/officeart/2005/8/layout/process4"/>
    <dgm:cxn modelId="{A7AABE96-9E65-4D54-A064-9525D9E2840F}" type="presParOf" srcId="{24AF3358-2C65-41B2-8741-C2370333A403}" destId="{F5B822D2-E5ED-4682-816E-961314CB47A0}" srcOrd="1" destOrd="0" presId="urn:microsoft.com/office/officeart/2005/8/layout/process4"/>
    <dgm:cxn modelId="{7ACB6526-EC13-442D-8157-4CCFE6508027}" type="presParOf" srcId="{24AF3358-2C65-41B2-8741-C2370333A403}" destId="{77CBB008-F503-44A8-8AA6-6EF65B485B2D}" srcOrd="2" destOrd="0" presId="urn:microsoft.com/office/officeart/2005/8/layout/process4"/>
    <dgm:cxn modelId="{BBD918FC-499E-49DA-8072-B85E9F930365}" type="presParOf" srcId="{77CBB008-F503-44A8-8AA6-6EF65B485B2D}" destId="{816FA3F4-764E-4205-AA0A-638E942E0BF5}" srcOrd="0" destOrd="0" presId="urn:microsoft.com/office/officeart/2005/8/layout/process4"/>
    <dgm:cxn modelId="{915E9DB3-2EBE-42A8-AD44-88E61955186F}" type="presParOf" srcId="{77CBB008-F503-44A8-8AA6-6EF65B485B2D}" destId="{4C2681A5-32A2-4840-A904-96321B3DE47B}" srcOrd="1" destOrd="0" presId="urn:microsoft.com/office/officeart/2005/8/layout/process4"/>
    <dgm:cxn modelId="{F22E8123-BB06-4008-A742-391EC4E6D016}" type="presParOf" srcId="{4BEF369C-4445-4F79-BC4F-594CA08BF2DD}" destId="{6337C980-9EE2-415C-868F-6EE479D1C41D}" srcOrd="3" destOrd="0" presId="urn:microsoft.com/office/officeart/2005/8/layout/process4"/>
    <dgm:cxn modelId="{3862517A-431B-4972-9BFA-E2C88920BBA2}" type="presParOf" srcId="{4BEF369C-4445-4F79-BC4F-594CA08BF2DD}" destId="{7BA4F4B0-736C-4A9A-9CA0-F263657A76AA}" srcOrd="4" destOrd="0" presId="urn:microsoft.com/office/officeart/2005/8/layout/process4"/>
    <dgm:cxn modelId="{312AD25A-B216-4006-89FC-B79BD5D4D6F3}" type="presParOf" srcId="{7BA4F4B0-736C-4A9A-9CA0-F263657A76AA}" destId="{FAD97A51-61C7-491D-ADC5-CF720FAADAB0}" srcOrd="0" destOrd="0" presId="urn:microsoft.com/office/officeart/2005/8/layout/process4"/>
    <dgm:cxn modelId="{5DD7EDC4-87A5-45F8-8F50-7F08962A0252}" type="presParOf" srcId="{7BA4F4B0-736C-4A9A-9CA0-F263657A76AA}" destId="{16ABB60F-B553-4C70-BBB3-8D5E75AE6AB2}" srcOrd="1" destOrd="0" presId="urn:microsoft.com/office/officeart/2005/8/layout/process4"/>
    <dgm:cxn modelId="{A9E5F5A1-1101-4BF8-AD3E-BB0021FBF409}" type="presParOf" srcId="{7BA4F4B0-736C-4A9A-9CA0-F263657A76AA}" destId="{41B425AB-1316-4DED-BB82-4904B0F551AA}" srcOrd="2" destOrd="0" presId="urn:microsoft.com/office/officeart/2005/8/layout/process4"/>
    <dgm:cxn modelId="{0E319AE8-9794-40EA-9E7D-66C1373D8C86}" type="presParOf" srcId="{41B425AB-1316-4DED-BB82-4904B0F551AA}" destId="{C6994CBA-3268-4212-A0CD-C87F9D8F773F}" srcOrd="0" destOrd="0" presId="urn:microsoft.com/office/officeart/2005/8/layout/process4"/>
    <dgm:cxn modelId="{76F9C239-4B8C-4691-83B5-0494F55E8905}" type="presParOf" srcId="{41B425AB-1316-4DED-BB82-4904B0F551AA}" destId="{26530A01-1F8F-4326-9FDD-17E2525AA61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088FA0-DEE6-4047-B5F5-228D55E7378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536430D-77BC-4DA9-896C-B844DB17576A}">
      <dgm:prSet phldrT="[文字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7</a:t>
          </a:r>
          <a:r>
            <a:rPr 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月</a:t>
          </a:r>
          <a:r>
            <a:rPr lang="en-US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29</a:t>
          </a:r>
          <a:r>
            <a:rPr 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日前</a:t>
          </a:r>
          <a:r>
            <a:rPr 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未完成審查作業學校</a:t>
          </a:r>
          <a:endParaRPr lang="zh-TW" altLang="en-US" sz="2800" dirty="0">
            <a:solidFill>
              <a:schemeClr val="bg1"/>
            </a:solidFill>
          </a:endParaRPr>
        </a:p>
      </dgm:t>
    </dgm:pt>
    <dgm:pt modelId="{6E8C21C1-344D-45CD-8C7D-C649257DBA10}" type="parTrans" cxnId="{8A0DFDDB-56B3-49DA-818A-1377D4FFAB05}">
      <dgm:prSet/>
      <dgm:spPr/>
      <dgm:t>
        <a:bodyPr/>
        <a:lstStyle/>
        <a:p>
          <a:endParaRPr lang="zh-TW" altLang="en-US"/>
        </a:p>
      </dgm:t>
    </dgm:pt>
    <dgm:pt modelId="{41A19EBC-9111-4158-A68B-251E3C49968D}" type="sibTrans" cxnId="{8A0DFDDB-56B3-49DA-818A-1377D4FFAB05}">
      <dgm:prSet/>
      <dgm:spPr/>
      <dgm:t>
        <a:bodyPr/>
        <a:lstStyle/>
        <a:p>
          <a:endParaRPr lang="zh-TW" altLang="en-US"/>
        </a:p>
      </dgm:t>
    </dgm:pt>
    <dgm:pt modelId="{6FEEC07A-911E-4F93-B695-85689818AD6E}">
      <dgm:prSet phldrT="[文字]" custT="1"/>
      <dgm:spPr/>
      <dgm:t>
        <a:bodyPr/>
        <a:lstStyle/>
        <a:p>
          <a:r>
            <a:rPr lang="zh-TW" sz="2000" dirty="0" smtClean="0">
              <a:latin typeface="標楷體" pitchFamily="65" charset="-120"/>
              <a:ea typeface="標楷體" pitchFamily="65" charset="-120"/>
            </a:rPr>
            <a:t>請各校主任攜課程計畫電子檔及紙本資料集中審查及修改</a:t>
          </a:r>
          <a:endParaRPr lang="zh-TW" altLang="en-US" sz="2000" dirty="0"/>
        </a:p>
      </dgm:t>
    </dgm:pt>
    <dgm:pt modelId="{4409B226-9961-4DF2-8944-B6DAFB1F79DD}" type="parTrans" cxnId="{C2A1ACFF-2880-4B1E-A4F2-CE108CFB2A1D}">
      <dgm:prSet/>
      <dgm:spPr/>
      <dgm:t>
        <a:bodyPr/>
        <a:lstStyle/>
        <a:p>
          <a:endParaRPr lang="zh-TW" altLang="en-US"/>
        </a:p>
      </dgm:t>
    </dgm:pt>
    <dgm:pt modelId="{DE8AEDF8-F56E-4CEF-A211-DC5A3C06695D}" type="sibTrans" cxnId="{C2A1ACFF-2880-4B1E-A4F2-CE108CFB2A1D}">
      <dgm:prSet/>
      <dgm:spPr/>
      <dgm:t>
        <a:bodyPr/>
        <a:lstStyle/>
        <a:p>
          <a:endParaRPr lang="zh-TW" altLang="en-US"/>
        </a:p>
      </dgm:t>
    </dgm:pt>
    <dgm:pt modelId="{67E61595-091D-444C-A65A-998892BDB4F5}">
      <dgm:prSet phldrT="[文字]" custT="1"/>
      <dgm:spPr/>
      <dgm:t>
        <a:bodyPr/>
        <a:lstStyle/>
        <a:p>
          <a:pPr algn="ctr"/>
          <a:r>
            <a:rPr lang="zh-TW" altLang="en-US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時間及地點由教育處另行公告</a:t>
          </a:r>
          <a:endParaRPr lang="zh-TW" altLang="en-US" sz="2000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gm:t>
    </dgm:pt>
    <dgm:pt modelId="{9097F946-7F34-4CEB-866A-BA2DE8B78B76}" type="parTrans" cxnId="{791C7ECA-CD51-4A83-9DF9-D1E822C2A276}">
      <dgm:prSet/>
      <dgm:spPr/>
      <dgm:t>
        <a:bodyPr/>
        <a:lstStyle/>
        <a:p>
          <a:endParaRPr lang="zh-TW" altLang="en-US"/>
        </a:p>
      </dgm:t>
    </dgm:pt>
    <dgm:pt modelId="{C8013C5D-9E5A-4BCD-9580-B147CC66096D}" type="sibTrans" cxnId="{791C7ECA-CD51-4A83-9DF9-D1E822C2A276}">
      <dgm:prSet/>
      <dgm:spPr/>
      <dgm:t>
        <a:bodyPr/>
        <a:lstStyle/>
        <a:p>
          <a:endParaRPr lang="zh-TW" altLang="en-US"/>
        </a:p>
      </dgm:t>
    </dgm:pt>
    <dgm:pt modelId="{2D8CD837-A6E5-4CB4-832A-16707E9FFA76}">
      <dgm:prSet phldrT="[文字]" custT="1"/>
      <dgm:spPr/>
      <dgm:t>
        <a:bodyPr/>
        <a:lstStyle/>
        <a:p>
          <a:r>
            <a:rPr lang="zh-TW" sz="2800" dirty="0" smtClean="0">
              <a:latin typeface="標楷體" pitchFamily="65" charset="-120"/>
              <a:ea typeface="標楷體" pitchFamily="65" charset="-120"/>
            </a:rPr>
            <a:t>各校學校課程計畫備查結果</a:t>
          </a:r>
          <a:endParaRPr lang="zh-TW" altLang="en-US" sz="2800" b="1" dirty="0"/>
        </a:p>
      </dgm:t>
    </dgm:pt>
    <dgm:pt modelId="{C2115A88-71D6-4EBF-B546-FEBB473866D2}" type="parTrans" cxnId="{D8AC2823-8383-4C6C-841C-6EDB2C30EC3B}">
      <dgm:prSet/>
      <dgm:spPr/>
      <dgm:t>
        <a:bodyPr/>
        <a:lstStyle/>
        <a:p>
          <a:endParaRPr lang="zh-TW" altLang="en-US"/>
        </a:p>
      </dgm:t>
    </dgm:pt>
    <dgm:pt modelId="{E1455FDE-CC8C-4917-A96B-97224A8AF419}" type="sibTrans" cxnId="{D8AC2823-8383-4C6C-841C-6EDB2C30EC3B}">
      <dgm:prSet/>
      <dgm:spPr/>
      <dgm:t>
        <a:bodyPr/>
        <a:lstStyle/>
        <a:p>
          <a:endParaRPr lang="zh-TW" altLang="en-US"/>
        </a:p>
      </dgm:t>
    </dgm:pt>
    <dgm:pt modelId="{F0F3E42D-F35D-49BF-A4F6-AD23FB2A464A}">
      <dgm:prSet phldrT="[文字]" custT="1"/>
      <dgm:spPr/>
      <dgm:t>
        <a:bodyPr/>
        <a:lstStyle/>
        <a:p>
          <a:r>
            <a:rPr lang="zh-TW" sz="2000" dirty="0" smtClean="0">
              <a:latin typeface="標楷體" pitchFamily="65" charset="-120"/>
              <a:ea typeface="標楷體" pitchFamily="65" charset="-120"/>
            </a:rPr>
            <a:t>教育處函文各校學校課程計畫備查結果</a:t>
          </a:r>
          <a:endParaRPr lang="zh-TW" altLang="en-US" sz="2000" dirty="0"/>
        </a:p>
      </dgm:t>
    </dgm:pt>
    <dgm:pt modelId="{3EBDEE05-4ADE-408A-B65D-ADDE112C6B7C}" type="parTrans" cxnId="{033CEC76-7204-4F17-8B19-58ABD2FA8FE0}">
      <dgm:prSet/>
      <dgm:spPr/>
      <dgm:t>
        <a:bodyPr/>
        <a:lstStyle/>
        <a:p>
          <a:endParaRPr lang="zh-TW" altLang="en-US"/>
        </a:p>
      </dgm:t>
    </dgm:pt>
    <dgm:pt modelId="{652252C4-2535-45E5-A37F-0F058BAE27B4}" type="sibTrans" cxnId="{033CEC76-7204-4F17-8B19-58ABD2FA8FE0}">
      <dgm:prSet/>
      <dgm:spPr/>
      <dgm:t>
        <a:bodyPr/>
        <a:lstStyle/>
        <a:p>
          <a:endParaRPr lang="zh-TW" altLang="en-US"/>
        </a:p>
      </dgm:t>
    </dgm:pt>
    <dgm:pt modelId="{8F40D48D-F7DF-4931-8FCE-6CEE2C122AF2}">
      <dgm:prSet phldrT="[文字]" custT="1"/>
      <dgm:spPr/>
      <dgm:t>
        <a:bodyPr/>
        <a:lstStyle/>
        <a:p>
          <a:r>
            <a: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8</a:t>
          </a:r>
          <a:r>
            <a:rPr 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30</a:t>
          </a:r>
          <a:r>
            <a:rPr 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日前</a:t>
          </a:r>
          <a:endParaRPr lang="zh-TW" altLang="en-US" sz="2400" dirty="0">
            <a:solidFill>
              <a:srgbClr val="FF0000"/>
            </a:solidFill>
          </a:endParaRPr>
        </a:p>
      </dgm:t>
    </dgm:pt>
    <dgm:pt modelId="{9421C0D1-D554-455C-80B1-C7F10AF49D93}" type="parTrans" cxnId="{1742555B-6BCC-446B-8223-89531D860E1A}">
      <dgm:prSet/>
      <dgm:spPr/>
      <dgm:t>
        <a:bodyPr/>
        <a:lstStyle/>
        <a:p>
          <a:endParaRPr lang="zh-TW" altLang="en-US"/>
        </a:p>
      </dgm:t>
    </dgm:pt>
    <dgm:pt modelId="{35DDDA83-85FA-4A80-9E05-1D294A30FEA6}" type="sibTrans" cxnId="{1742555B-6BCC-446B-8223-89531D860E1A}">
      <dgm:prSet/>
      <dgm:spPr/>
      <dgm:t>
        <a:bodyPr/>
        <a:lstStyle/>
        <a:p>
          <a:endParaRPr lang="zh-TW" altLang="en-US"/>
        </a:p>
      </dgm:t>
    </dgm:pt>
    <dgm:pt modelId="{63997D39-3CCB-47C2-8F23-D3AB06A2E05D}">
      <dgm:prSet phldrT="[文字]" custT="1"/>
      <dgm:spPr/>
      <dgm:t>
        <a:bodyPr/>
        <a:lstStyle/>
        <a:p>
          <a:r>
            <a:rPr lang="zh-TW" sz="2800" dirty="0" smtClean="0">
              <a:latin typeface="標楷體" pitchFamily="65" charset="-120"/>
              <a:ea typeface="標楷體" pitchFamily="65" charset="-120"/>
            </a:rPr>
            <a:t>學校課程計畫公佈於學校網頁</a:t>
          </a:r>
          <a:r>
            <a:rPr lang="en-US" altLang="zh-TW" sz="28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需附縣府備查文號</a:t>
          </a:r>
          <a:r>
            <a:rPr lang="en-US" altLang="zh-TW" sz="28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2800" dirty="0"/>
        </a:p>
      </dgm:t>
    </dgm:pt>
    <dgm:pt modelId="{126DC694-CDE4-4079-937D-45A7F11519AE}" type="parTrans" cxnId="{13FD39FF-A6A9-49D1-88D0-292EF7C3D748}">
      <dgm:prSet/>
      <dgm:spPr/>
      <dgm:t>
        <a:bodyPr/>
        <a:lstStyle/>
        <a:p>
          <a:endParaRPr lang="zh-TW" altLang="en-US"/>
        </a:p>
      </dgm:t>
    </dgm:pt>
    <dgm:pt modelId="{2B3AC302-690E-4FB8-87D5-383EEB93F7D1}" type="sibTrans" cxnId="{13FD39FF-A6A9-49D1-88D0-292EF7C3D748}">
      <dgm:prSet/>
      <dgm:spPr/>
      <dgm:t>
        <a:bodyPr/>
        <a:lstStyle/>
        <a:p>
          <a:endParaRPr lang="zh-TW" altLang="en-US"/>
        </a:p>
      </dgm:t>
    </dgm:pt>
    <dgm:pt modelId="{3980AD64-E4FD-4479-AAC6-F4E87EA6ED96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請</a:t>
          </a:r>
          <a:r>
            <a:rPr lang="zh-TW" sz="2000" dirty="0" smtClean="0">
              <a:latin typeface="標楷體" pitchFamily="65" charset="-120"/>
              <a:ea typeface="標楷體" pitchFamily="65" charset="-120"/>
            </a:rPr>
            <a:t>學校課程計畫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網址連結</a:t>
          </a:r>
          <a:r>
            <a:rPr lang="zh-TW" sz="2000" dirty="0" smtClean="0">
              <a:latin typeface="標楷體" pitchFamily="65" charset="-120"/>
              <a:ea typeface="標楷體" pitchFamily="65" charset="-120"/>
            </a:rPr>
            <a:t>公佈於學校網頁並告知家長</a:t>
          </a:r>
          <a:endParaRPr lang="zh-TW" altLang="en-US" sz="1500" dirty="0"/>
        </a:p>
      </dgm:t>
    </dgm:pt>
    <dgm:pt modelId="{229899F1-947C-4538-8616-B44847376F59}" type="parTrans" cxnId="{FCF1F565-3638-4C66-9DFF-8618309AB46B}">
      <dgm:prSet/>
      <dgm:spPr/>
      <dgm:t>
        <a:bodyPr/>
        <a:lstStyle/>
        <a:p>
          <a:endParaRPr lang="zh-TW" altLang="en-US"/>
        </a:p>
      </dgm:t>
    </dgm:pt>
    <dgm:pt modelId="{10AAC457-2FA3-4895-8841-3EB7874A7E11}" type="sibTrans" cxnId="{FCF1F565-3638-4C66-9DFF-8618309AB46B}">
      <dgm:prSet/>
      <dgm:spPr/>
      <dgm:t>
        <a:bodyPr/>
        <a:lstStyle/>
        <a:p>
          <a:endParaRPr lang="zh-TW" altLang="en-US"/>
        </a:p>
      </dgm:t>
    </dgm:pt>
    <dgm:pt modelId="{FFB89DE7-703E-46D0-A829-0589CD96EC05}">
      <dgm:prSet phldrT="[文字]" custT="1"/>
      <dgm:spPr/>
      <dgm:t>
        <a:bodyPr/>
        <a:lstStyle/>
        <a:p>
          <a:r>
            <a:rPr lang="en-US" sz="2000" dirty="0" smtClean="0">
              <a:latin typeface="標楷體" pitchFamily="65" charset="-120"/>
              <a:ea typeface="標楷體" pitchFamily="65" charset="-120"/>
            </a:rPr>
            <a:t>9</a:t>
          </a:r>
          <a:r>
            <a:rPr lang="zh-TW" sz="2000" dirty="0" smtClean="0"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>5</a:t>
          </a:r>
          <a:r>
            <a:rPr lang="zh-TW" sz="2000" dirty="0" smtClean="0">
              <a:latin typeface="標楷體" pitchFamily="65" charset="-120"/>
              <a:ea typeface="標楷體" pitchFamily="65" charset="-120"/>
            </a:rPr>
            <a:t>日前</a:t>
          </a:r>
          <a:endParaRPr lang="zh-TW" altLang="en-US" sz="2000" dirty="0">
            <a:solidFill>
              <a:srgbClr val="0000FF"/>
            </a:solidFill>
          </a:endParaRPr>
        </a:p>
      </dgm:t>
    </dgm:pt>
    <dgm:pt modelId="{720277F3-96F0-49C2-8AE4-88C2117D6AFF}" type="parTrans" cxnId="{2FD46500-43A7-4395-9076-7F510C039CC7}">
      <dgm:prSet/>
      <dgm:spPr/>
      <dgm:t>
        <a:bodyPr/>
        <a:lstStyle/>
        <a:p>
          <a:endParaRPr lang="zh-TW" altLang="en-US"/>
        </a:p>
      </dgm:t>
    </dgm:pt>
    <dgm:pt modelId="{0BCAF26B-9859-4BD5-872B-C143FE14D212}" type="sibTrans" cxnId="{2FD46500-43A7-4395-9076-7F510C039CC7}">
      <dgm:prSet/>
      <dgm:spPr/>
      <dgm:t>
        <a:bodyPr/>
        <a:lstStyle/>
        <a:p>
          <a:endParaRPr lang="zh-TW" altLang="en-US"/>
        </a:p>
      </dgm:t>
    </dgm:pt>
    <dgm:pt modelId="{4BEF369C-4445-4F79-BC4F-594CA08BF2DD}" type="pres">
      <dgm:prSet presAssocID="{E8088FA0-DEE6-4047-B5F5-228D55E737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4234E45-BA32-404C-8111-7E07C0F72DE3}" type="pres">
      <dgm:prSet presAssocID="{63997D39-3CCB-47C2-8F23-D3AB06A2E05D}" presName="boxAndChildren" presStyleCnt="0"/>
      <dgm:spPr/>
    </dgm:pt>
    <dgm:pt modelId="{7805011F-8631-4AD8-890D-2D2FFB52E616}" type="pres">
      <dgm:prSet presAssocID="{63997D39-3CCB-47C2-8F23-D3AB06A2E05D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99FA9794-2D3B-4B8D-B7B0-B8A2171F0FC9}" type="pres">
      <dgm:prSet presAssocID="{63997D39-3CCB-47C2-8F23-D3AB06A2E05D}" presName="entireBox" presStyleLbl="node1" presStyleIdx="0" presStyleCnt="3"/>
      <dgm:spPr/>
      <dgm:t>
        <a:bodyPr/>
        <a:lstStyle/>
        <a:p>
          <a:endParaRPr lang="zh-TW" altLang="en-US"/>
        </a:p>
      </dgm:t>
    </dgm:pt>
    <dgm:pt modelId="{038705D0-41EB-4FA2-AC7E-E2D308FDFD4E}" type="pres">
      <dgm:prSet presAssocID="{63997D39-3CCB-47C2-8F23-D3AB06A2E05D}" presName="descendantBox" presStyleCnt="0"/>
      <dgm:spPr/>
    </dgm:pt>
    <dgm:pt modelId="{2F342614-ECD5-4991-B20D-22B7A0D17B1D}" type="pres">
      <dgm:prSet presAssocID="{3980AD64-E4FD-4479-AAC6-F4E87EA6ED96}" presName="childTextBox" presStyleLbl="fgAccFollowNode1" presStyleIdx="0" presStyleCnt="6" custScaleX="1139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7D37D7-01DF-4CE6-A8E3-9BA707650C82}" type="pres">
      <dgm:prSet presAssocID="{FFB89DE7-703E-46D0-A829-0589CD96EC05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80DBB7-FFA9-4D0D-8EF4-22631E91A209}" type="pres">
      <dgm:prSet presAssocID="{E1455FDE-CC8C-4917-A96B-97224A8AF419}" presName="sp" presStyleCnt="0"/>
      <dgm:spPr/>
    </dgm:pt>
    <dgm:pt modelId="{24AF3358-2C65-41B2-8741-C2370333A403}" type="pres">
      <dgm:prSet presAssocID="{2D8CD837-A6E5-4CB4-832A-16707E9FFA76}" presName="arrowAndChildren" presStyleCnt="0"/>
      <dgm:spPr/>
    </dgm:pt>
    <dgm:pt modelId="{4A130F63-0637-4FE3-BBE2-AB581E1D6BE4}" type="pres">
      <dgm:prSet presAssocID="{2D8CD837-A6E5-4CB4-832A-16707E9FFA76}" presName="parentTextArrow" presStyleLbl="node1" presStyleIdx="0" presStyleCnt="3"/>
      <dgm:spPr/>
      <dgm:t>
        <a:bodyPr/>
        <a:lstStyle/>
        <a:p>
          <a:endParaRPr lang="zh-TW" altLang="en-US"/>
        </a:p>
      </dgm:t>
    </dgm:pt>
    <dgm:pt modelId="{F5B822D2-E5ED-4682-816E-961314CB47A0}" type="pres">
      <dgm:prSet presAssocID="{2D8CD837-A6E5-4CB4-832A-16707E9FFA76}" presName="arrow" presStyleLbl="node1" presStyleIdx="1" presStyleCnt="3"/>
      <dgm:spPr/>
      <dgm:t>
        <a:bodyPr/>
        <a:lstStyle/>
        <a:p>
          <a:endParaRPr lang="zh-TW" altLang="en-US"/>
        </a:p>
      </dgm:t>
    </dgm:pt>
    <dgm:pt modelId="{77CBB008-F503-44A8-8AA6-6EF65B485B2D}" type="pres">
      <dgm:prSet presAssocID="{2D8CD837-A6E5-4CB4-832A-16707E9FFA76}" presName="descendantArrow" presStyleCnt="0"/>
      <dgm:spPr/>
    </dgm:pt>
    <dgm:pt modelId="{816FA3F4-764E-4205-AA0A-638E942E0BF5}" type="pres">
      <dgm:prSet presAssocID="{F0F3E42D-F35D-49BF-A4F6-AD23FB2A464A}" presName="childTextArrow" presStyleLbl="fgAccFollowNode1" presStyleIdx="2" presStyleCnt="6" custScaleY="1068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2681A5-32A2-4840-A904-96321B3DE47B}" type="pres">
      <dgm:prSet presAssocID="{8F40D48D-F7DF-4931-8FCE-6CEE2C122AF2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37C980-9EE2-415C-868F-6EE479D1C41D}" type="pres">
      <dgm:prSet presAssocID="{41A19EBC-9111-4158-A68B-251E3C49968D}" presName="sp" presStyleCnt="0"/>
      <dgm:spPr/>
    </dgm:pt>
    <dgm:pt modelId="{7BA4F4B0-736C-4A9A-9CA0-F263657A76AA}" type="pres">
      <dgm:prSet presAssocID="{D536430D-77BC-4DA9-896C-B844DB17576A}" presName="arrowAndChildren" presStyleCnt="0"/>
      <dgm:spPr/>
    </dgm:pt>
    <dgm:pt modelId="{FAD97A51-61C7-491D-ADC5-CF720FAADAB0}" type="pres">
      <dgm:prSet presAssocID="{D536430D-77BC-4DA9-896C-B844DB17576A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16ABB60F-B553-4C70-BBB3-8D5E75AE6AB2}" type="pres">
      <dgm:prSet presAssocID="{D536430D-77BC-4DA9-896C-B844DB17576A}" presName="arrow" presStyleLbl="node1" presStyleIdx="2" presStyleCnt="3" custLinFactNeighborY="-20221"/>
      <dgm:spPr/>
      <dgm:t>
        <a:bodyPr/>
        <a:lstStyle/>
        <a:p>
          <a:endParaRPr lang="zh-TW" altLang="en-US"/>
        </a:p>
      </dgm:t>
    </dgm:pt>
    <dgm:pt modelId="{41B425AB-1316-4DED-BB82-4904B0F551AA}" type="pres">
      <dgm:prSet presAssocID="{D536430D-77BC-4DA9-896C-B844DB17576A}" presName="descendantArrow" presStyleCnt="0"/>
      <dgm:spPr/>
    </dgm:pt>
    <dgm:pt modelId="{C6994CBA-3268-4212-A0CD-C87F9D8F773F}" type="pres">
      <dgm:prSet presAssocID="{6FEEC07A-911E-4F93-B695-85689818AD6E}" presName="childTextArrow" presStyleLbl="fgAccFollowNode1" presStyleIdx="4" presStyleCnt="6" custScaleX="99841" custScaleY="1191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530A01-1F8F-4326-9FDD-17E2525AA615}" type="pres">
      <dgm:prSet presAssocID="{67E61595-091D-444C-A65A-998892BDB4F5}" presName="childTextArrow" presStyleLbl="fgAccFollowNode1" presStyleIdx="5" presStyleCnt="6" custScaleY="99999" custLinFactNeighborX="-202" custLinFactNeighborY="118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742555B-6BCC-446B-8223-89531D860E1A}" srcId="{2D8CD837-A6E5-4CB4-832A-16707E9FFA76}" destId="{8F40D48D-F7DF-4931-8FCE-6CEE2C122AF2}" srcOrd="1" destOrd="0" parTransId="{9421C0D1-D554-455C-80B1-C7F10AF49D93}" sibTransId="{35DDDA83-85FA-4A80-9E05-1D294A30FEA6}"/>
    <dgm:cxn modelId="{A02AABD3-C006-4FB0-A22B-9C148359D21F}" type="presOf" srcId="{FFB89DE7-703E-46D0-A829-0589CD96EC05}" destId="{6D7D37D7-01DF-4CE6-A8E3-9BA707650C82}" srcOrd="0" destOrd="0" presId="urn:microsoft.com/office/officeart/2005/8/layout/process4"/>
    <dgm:cxn modelId="{0B6B68AD-98E8-4B03-8CD4-C132B3549D6B}" type="presOf" srcId="{63997D39-3CCB-47C2-8F23-D3AB06A2E05D}" destId="{99FA9794-2D3B-4B8D-B7B0-B8A2171F0FC9}" srcOrd="1" destOrd="0" presId="urn:microsoft.com/office/officeart/2005/8/layout/process4"/>
    <dgm:cxn modelId="{8FA96C83-2DE3-4B67-B70E-4457104238A2}" type="presOf" srcId="{2D8CD837-A6E5-4CB4-832A-16707E9FFA76}" destId="{F5B822D2-E5ED-4682-816E-961314CB47A0}" srcOrd="1" destOrd="0" presId="urn:microsoft.com/office/officeart/2005/8/layout/process4"/>
    <dgm:cxn modelId="{F982F4A1-9E29-4332-B70E-76E307657F91}" type="presOf" srcId="{3980AD64-E4FD-4479-AAC6-F4E87EA6ED96}" destId="{2F342614-ECD5-4991-B20D-22B7A0D17B1D}" srcOrd="0" destOrd="0" presId="urn:microsoft.com/office/officeart/2005/8/layout/process4"/>
    <dgm:cxn modelId="{0C279D2E-8365-4226-82AE-7F6A9DC71400}" type="presOf" srcId="{D536430D-77BC-4DA9-896C-B844DB17576A}" destId="{16ABB60F-B553-4C70-BBB3-8D5E75AE6AB2}" srcOrd="1" destOrd="0" presId="urn:microsoft.com/office/officeart/2005/8/layout/process4"/>
    <dgm:cxn modelId="{74522D38-0049-4080-B25E-ADB89B6696D1}" type="presOf" srcId="{67E61595-091D-444C-A65A-998892BDB4F5}" destId="{26530A01-1F8F-4326-9FDD-17E2525AA615}" srcOrd="0" destOrd="0" presId="urn:microsoft.com/office/officeart/2005/8/layout/process4"/>
    <dgm:cxn modelId="{13FD39FF-A6A9-49D1-88D0-292EF7C3D748}" srcId="{E8088FA0-DEE6-4047-B5F5-228D55E73784}" destId="{63997D39-3CCB-47C2-8F23-D3AB06A2E05D}" srcOrd="2" destOrd="0" parTransId="{126DC694-CDE4-4079-937D-45A7F11519AE}" sibTransId="{2B3AC302-690E-4FB8-87D5-383EEB93F7D1}"/>
    <dgm:cxn modelId="{2FD46500-43A7-4395-9076-7F510C039CC7}" srcId="{63997D39-3CCB-47C2-8F23-D3AB06A2E05D}" destId="{FFB89DE7-703E-46D0-A829-0589CD96EC05}" srcOrd="1" destOrd="0" parTransId="{720277F3-96F0-49C2-8AE4-88C2117D6AFF}" sibTransId="{0BCAF26B-9859-4BD5-872B-C143FE14D212}"/>
    <dgm:cxn modelId="{5C5022C3-1819-4680-A543-C6DB8144AF47}" type="presOf" srcId="{8F40D48D-F7DF-4931-8FCE-6CEE2C122AF2}" destId="{4C2681A5-32A2-4840-A904-96321B3DE47B}" srcOrd="0" destOrd="0" presId="urn:microsoft.com/office/officeart/2005/8/layout/process4"/>
    <dgm:cxn modelId="{3E4D506A-2E92-4F01-A346-51C3D0BB1001}" type="presOf" srcId="{E8088FA0-DEE6-4047-B5F5-228D55E73784}" destId="{4BEF369C-4445-4F79-BC4F-594CA08BF2DD}" srcOrd="0" destOrd="0" presId="urn:microsoft.com/office/officeart/2005/8/layout/process4"/>
    <dgm:cxn modelId="{3AAAB651-30D3-4A6D-9441-7D95802121FB}" type="presOf" srcId="{2D8CD837-A6E5-4CB4-832A-16707E9FFA76}" destId="{4A130F63-0637-4FE3-BBE2-AB581E1D6BE4}" srcOrd="0" destOrd="0" presId="urn:microsoft.com/office/officeart/2005/8/layout/process4"/>
    <dgm:cxn modelId="{773D8861-537C-4234-860D-54D85BE51F49}" type="presOf" srcId="{F0F3E42D-F35D-49BF-A4F6-AD23FB2A464A}" destId="{816FA3F4-764E-4205-AA0A-638E942E0BF5}" srcOrd="0" destOrd="0" presId="urn:microsoft.com/office/officeart/2005/8/layout/process4"/>
    <dgm:cxn modelId="{FCF1F565-3638-4C66-9DFF-8618309AB46B}" srcId="{63997D39-3CCB-47C2-8F23-D3AB06A2E05D}" destId="{3980AD64-E4FD-4479-AAC6-F4E87EA6ED96}" srcOrd="0" destOrd="0" parTransId="{229899F1-947C-4538-8616-B44847376F59}" sibTransId="{10AAC457-2FA3-4895-8841-3EB7874A7E11}"/>
    <dgm:cxn modelId="{200E7624-D348-4789-A996-47AA882E6F3D}" type="presOf" srcId="{6FEEC07A-911E-4F93-B695-85689818AD6E}" destId="{C6994CBA-3268-4212-A0CD-C87F9D8F773F}" srcOrd="0" destOrd="0" presId="urn:microsoft.com/office/officeart/2005/8/layout/process4"/>
    <dgm:cxn modelId="{D8AC2823-8383-4C6C-841C-6EDB2C30EC3B}" srcId="{E8088FA0-DEE6-4047-B5F5-228D55E73784}" destId="{2D8CD837-A6E5-4CB4-832A-16707E9FFA76}" srcOrd="1" destOrd="0" parTransId="{C2115A88-71D6-4EBF-B546-FEBB473866D2}" sibTransId="{E1455FDE-CC8C-4917-A96B-97224A8AF419}"/>
    <dgm:cxn modelId="{033CEC76-7204-4F17-8B19-58ABD2FA8FE0}" srcId="{2D8CD837-A6E5-4CB4-832A-16707E9FFA76}" destId="{F0F3E42D-F35D-49BF-A4F6-AD23FB2A464A}" srcOrd="0" destOrd="0" parTransId="{3EBDEE05-4ADE-408A-B65D-ADDE112C6B7C}" sibTransId="{652252C4-2535-45E5-A37F-0F058BAE27B4}"/>
    <dgm:cxn modelId="{C2A1ACFF-2880-4B1E-A4F2-CE108CFB2A1D}" srcId="{D536430D-77BC-4DA9-896C-B844DB17576A}" destId="{6FEEC07A-911E-4F93-B695-85689818AD6E}" srcOrd="0" destOrd="0" parTransId="{4409B226-9961-4DF2-8944-B6DAFB1F79DD}" sibTransId="{DE8AEDF8-F56E-4CEF-A211-DC5A3C06695D}"/>
    <dgm:cxn modelId="{8A0DFDDB-56B3-49DA-818A-1377D4FFAB05}" srcId="{E8088FA0-DEE6-4047-B5F5-228D55E73784}" destId="{D536430D-77BC-4DA9-896C-B844DB17576A}" srcOrd="0" destOrd="0" parTransId="{6E8C21C1-344D-45CD-8C7D-C649257DBA10}" sibTransId="{41A19EBC-9111-4158-A68B-251E3C49968D}"/>
    <dgm:cxn modelId="{791C7ECA-CD51-4A83-9DF9-D1E822C2A276}" srcId="{D536430D-77BC-4DA9-896C-B844DB17576A}" destId="{67E61595-091D-444C-A65A-998892BDB4F5}" srcOrd="1" destOrd="0" parTransId="{9097F946-7F34-4CEB-866A-BA2DE8B78B76}" sibTransId="{C8013C5D-9E5A-4BCD-9580-B147CC66096D}"/>
    <dgm:cxn modelId="{87F0B1AB-B4EA-4CCD-8BB8-7C86CC6413E5}" type="presOf" srcId="{63997D39-3CCB-47C2-8F23-D3AB06A2E05D}" destId="{7805011F-8631-4AD8-890D-2D2FFB52E616}" srcOrd="0" destOrd="0" presId="urn:microsoft.com/office/officeart/2005/8/layout/process4"/>
    <dgm:cxn modelId="{9428C8DA-B482-41CE-A387-0E8EB88A0354}" type="presOf" srcId="{D536430D-77BC-4DA9-896C-B844DB17576A}" destId="{FAD97A51-61C7-491D-ADC5-CF720FAADAB0}" srcOrd="0" destOrd="0" presId="urn:microsoft.com/office/officeart/2005/8/layout/process4"/>
    <dgm:cxn modelId="{CA625D3C-ACFB-44C8-BC55-48C54C801B2F}" type="presParOf" srcId="{4BEF369C-4445-4F79-BC4F-594CA08BF2DD}" destId="{E4234E45-BA32-404C-8111-7E07C0F72DE3}" srcOrd="0" destOrd="0" presId="urn:microsoft.com/office/officeart/2005/8/layout/process4"/>
    <dgm:cxn modelId="{0B5D0DF7-FD90-4C82-BBC8-518A2DFA9512}" type="presParOf" srcId="{E4234E45-BA32-404C-8111-7E07C0F72DE3}" destId="{7805011F-8631-4AD8-890D-2D2FFB52E616}" srcOrd="0" destOrd="0" presId="urn:microsoft.com/office/officeart/2005/8/layout/process4"/>
    <dgm:cxn modelId="{214AE092-B161-4B08-AE5D-E2EF82376E07}" type="presParOf" srcId="{E4234E45-BA32-404C-8111-7E07C0F72DE3}" destId="{99FA9794-2D3B-4B8D-B7B0-B8A2171F0FC9}" srcOrd="1" destOrd="0" presId="urn:microsoft.com/office/officeart/2005/8/layout/process4"/>
    <dgm:cxn modelId="{A91569AA-632A-4B1D-8E97-8A1A0E2CEDC5}" type="presParOf" srcId="{E4234E45-BA32-404C-8111-7E07C0F72DE3}" destId="{038705D0-41EB-4FA2-AC7E-E2D308FDFD4E}" srcOrd="2" destOrd="0" presId="urn:microsoft.com/office/officeart/2005/8/layout/process4"/>
    <dgm:cxn modelId="{1E713F63-1993-4180-AD77-C731DAC24F08}" type="presParOf" srcId="{038705D0-41EB-4FA2-AC7E-E2D308FDFD4E}" destId="{2F342614-ECD5-4991-B20D-22B7A0D17B1D}" srcOrd="0" destOrd="0" presId="urn:microsoft.com/office/officeart/2005/8/layout/process4"/>
    <dgm:cxn modelId="{D1AA5AA7-B01A-47B8-AA90-D554AED011CD}" type="presParOf" srcId="{038705D0-41EB-4FA2-AC7E-E2D308FDFD4E}" destId="{6D7D37D7-01DF-4CE6-A8E3-9BA707650C82}" srcOrd="1" destOrd="0" presId="urn:microsoft.com/office/officeart/2005/8/layout/process4"/>
    <dgm:cxn modelId="{D24F93CF-C32E-464D-8185-E1685266AC79}" type="presParOf" srcId="{4BEF369C-4445-4F79-BC4F-594CA08BF2DD}" destId="{0A80DBB7-FFA9-4D0D-8EF4-22631E91A209}" srcOrd="1" destOrd="0" presId="urn:microsoft.com/office/officeart/2005/8/layout/process4"/>
    <dgm:cxn modelId="{0FDCC54F-F01D-4A54-99F8-2C2ABA460A65}" type="presParOf" srcId="{4BEF369C-4445-4F79-BC4F-594CA08BF2DD}" destId="{24AF3358-2C65-41B2-8741-C2370333A403}" srcOrd="2" destOrd="0" presId="urn:microsoft.com/office/officeart/2005/8/layout/process4"/>
    <dgm:cxn modelId="{7B665134-A55C-417F-B118-831681876361}" type="presParOf" srcId="{24AF3358-2C65-41B2-8741-C2370333A403}" destId="{4A130F63-0637-4FE3-BBE2-AB581E1D6BE4}" srcOrd="0" destOrd="0" presId="urn:microsoft.com/office/officeart/2005/8/layout/process4"/>
    <dgm:cxn modelId="{FF7F1288-38CA-47E8-B503-A29D0955EF0C}" type="presParOf" srcId="{24AF3358-2C65-41B2-8741-C2370333A403}" destId="{F5B822D2-E5ED-4682-816E-961314CB47A0}" srcOrd="1" destOrd="0" presId="urn:microsoft.com/office/officeart/2005/8/layout/process4"/>
    <dgm:cxn modelId="{3BEC980D-EE10-49E3-9126-DA41D7E1AC85}" type="presParOf" srcId="{24AF3358-2C65-41B2-8741-C2370333A403}" destId="{77CBB008-F503-44A8-8AA6-6EF65B485B2D}" srcOrd="2" destOrd="0" presId="urn:microsoft.com/office/officeart/2005/8/layout/process4"/>
    <dgm:cxn modelId="{06F21DBD-59EE-4ABB-AB1F-8D3E3E85AC44}" type="presParOf" srcId="{77CBB008-F503-44A8-8AA6-6EF65B485B2D}" destId="{816FA3F4-764E-4205-AA0A-638E942E0BF5}" srcOrd="0" destOrd="0" presId="urn:microsoft.com/office/officeart/2005/8/layout/process4"/>
    <dgm:cxn modelId="{40683B35-3A3C-4A47-866E-9AAA72E4DD6C}" type="presParOf" srcId="{77CBB008-F503-44A8-8AA6-6EF65B485B2D}" destId="{4C2681A5-32A2-4840-A904-96321B3DE47B}" srcOrd="1" destOrd="0" presId="urn:microsoft.com/office/officeart/2005/8/layout/process4"/>
    <dgm:cxn modelId="{272E4AAF-4D05-47CB-81FA-7BA2619F7E84}" type="presParOf" srcId="{4BEF369C-4445-4F79-BC4F-594CA08BF2DD}" destId="{6337C980-9EE2-415C-868F-6EE479D1C41D}" srcOrd="3" destOrd="0" presId="urn:microsoft.com/office/officeart/2005/8/layout/process4"/>
    <dgm:cxn modelId="{0BD51F4E-04AF-4F70-9B26-45A31A98450C}" type="presParOf" srcId="{4BEF369C-4445-4F79-BC4F-594CA08BF2DD}" destId="{7BA4F4B0-736C-4A9A-9CA0-F263657A76AA}" srcOrd="4" destOrd="0" presId="urn:microsoft.com/office/officeart/2005/8/layout/process4"/>
    <dgm:cxn modelId="{2AA0532F-5505-4E79-ADA4-8003FCF92A44}" type="presParOf" srcId="{7BA4F4B0-736C-4A9A-9CA0-F263657A76AA}" destId="{FAD97A51-61C7-491D-ADC5-CF720FAADAB0}" srcOrd="0" destOrd="0" presId="urn:microsoft.com/office/officeart/2005/8/layout/process4"/>
    <dgm:cxn modelId="{42CA5CEF-45B0-4046-9577-25EDD9CCE677}" type="presParOf" srcId="{7BA4F4B0-736C-4A9A-9CA0-F263657A76AA}" destId="{16ABB60F-B553-4C70-BBB3-8D5E75AE6AB2}" srcOrd="1" destOrd="0" presId="urn:microsoft.com/office/officeart/2005/8/layout/process4"/>
    <dgm:cxn modelId="{8F4EA25B-33F9-457E-9069-88A6CFF9CFA2}" type="presParOf" srcId="{7BA4F4B0-736C-4A9A-9CA0-F263657A76AA}" destId="{41B425AB-1316-4DED-BB82-4904B0F551AA}" srcOrd="2" destOrd="0" presId="urn:microsoft.com/office/officeart/2005/8/layout/process4"/>
    <dgm:cxn modelId="{9EEDD258-2EDE-41FD-8647-18B5448C28FA}" type="presParOf" srcId="{41B425AB-1316-4DED-BB82-4904B0F551AA}" destId="{C6994CBA-3268-4212-A0CD-C87F9D8F773F}" srcOrd="0" destOrd="0" presId="urn:microsoft.com/office/officeart/2005/8/layout/process4"/>
    <dgm:cxn modelId="{11B3522F-29D0-44BC-9C91-1FC930D26054}" type="presParOf" srcId="{41B425AB-1316-4DED-BB82-4904B0F551AA}" destId="{26530A01-1F8F-4326-9FDD-17E2525AA61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32AF2-5962-4D26-AE96-C861F758D4E1}">
      <dsp:nvSpPr>
        <dsp:cNvPr id="0" name=""/>
        <dsp:cNvSpPr/>
      </dsp:nvSpPr>
      <dsp:spPr>
        <a:xfrm>
          <a:off x="0" y="3414866"/>
          <a:ext cx="8157592" cy="1120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各校提交課程計畫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3414866"/>
        <a:ext cx="8157592" cy="605251"/>
      </dsp:txXfrm>
    </dsp:sp>
    <dsp:sp modelId="{C00EE10B-88B4-4085-8E4B-289DADB2089A}">
      <dsp:nvSpPr>
        <dsp:cNvPr id="0" name=""/>
        <dsp:cNvSpPr/>
      </dsp:nvSpPr>
      <dsp:spPr>
        <a:xfrm>
          <a:off x="0" y="4011608"/>
          <a:ext cx="4078796" cy="5248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將全學年課程計畫上傳至審查平臺</a:t>
          </a:r>
          <a:endParaRPr lang="en-US" altLang="zh-TW" sz="1800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0" y="4011608"/>
        <a:ext cx="4078796" cy="524895"/>
      </dsp:txXfrm>
    </dsp:sp>
    <dsp:sp modelId="{D0BACDB9-3389-4FAF-B13A-DC9DEF7D53F9}">
      <dsp:nvSpPr>
        <dsp:cNvPr id="0" name=""/>
        <dsp:cNvSpPr/>
      </dsp:nvSpPr>
      <dsp:spPr>
        <a:xfrm>
          <a:off x="4078796" y="4016664"/>
          <a:ext cx="4078796" cy="5155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於</a:t>
          </a:r>
          <a:r>
            <a:rPr lang="en-US" sz="19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7</a:t>
          </a:r>
          <a:r>
            <a:rPr lang="zh-TW" sz="19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19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6</a:t>
          </a:r>
          <a:r>
            <a:rPr lang="zh-TW" sz="19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日前完成</a:t>
          </a:r>
          <a:endParaRPr lang="zh-TW" altLang="en-US" sz="1900" kern="1200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sp:txBody>
      <dsp:txXfrm>
        <a:off x="4078796" y="4016664"/>
        <a:ext cx="4078796" cy="515584"/>
      </dsp:txXfrm>
    </dsp:sp>
    <dsp:sp modelId="{CBEADE02-9A95-42B5-9E8E-FBBC4CC3C18C}">
      <dsp:nvSpPr>
        <dsp:cNvPr id="0" name=""/>
        <dsp:cNvSpPr/>
      </dsp:nvSpPr>
      <dsp:spPr>
        <a:xfrm rot="10800000">
          <a:off x="0" y="1673615"/>
          <a:ext cx="8157592" cy="172384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課程發展委員會審查學校課程計畫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</dsp:txBody>
      <dsp:txXfrm rot="-10800000">
        <a:off x="0" y="1673615"/>
        <a:ext cx="8157592" cy="605069"/>
      </dsp:txXfrm>
    </dsp:sp>
    <dsp:sp modelId="{38A8F96F-16DF-4E0C-9559-587A2B015470}">
      <dsp:nvSpPr>
        <dsp:cNvPr id="0" name=""/>
        <dsp:cNvSpPr/>
      </dsp:nvSpPr>
      <dsp:spPr>
        <a:xfrm>
          <a:off x="0" y="2343056"/>
          <a:ext cx="4078796" cy="515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課發會審查通過課程計畫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2343056"/>
        <a:ext cx="4078796" cy="515429"/>
      </dsp:txXfrm>
    </dsp:sp>
    <dsp:sp modelId="{76FF07A8-FC88-4D37-AA04-F925E0E0F37C}">
      <dsp:nvSpPr>
        <dsp:cNvPr id="0" name=""/>
        <dsp:cNvSpPr/>
      </dsp:nvSpPr>
      <dsp:spPr>
        <a:xfrm>
          <a:off x="4078796" y="2312903"/>
          <a:ext cx="4078796" cy="515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於</a:t>
          </a:r>
          <a:r>
            <a:rPr lang="en-US" altLang="zh-TW" sz="19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7</a:t>
          </a:r>
          <a:r>
            <a:rPr lang="zh-TW" sz="19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19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5</a:t>
          </a:r>
          <a:r>
            <a:rPr lang="zh-TW" altLang="en-US" sz="19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日</a:t>
          </a:r>
          <a:r>
            <a:rPr lang="zh-TW" sz="19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前完成</a:t>
          </a:r>
          <a:r>
            <a:rPr lang="en-US" altLang="zh-TW" sz="19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9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附課發會議紀錄</a:t>
          </a:r>
          <a:r>
            <a:rPr lang="en-US" altLang="zh-TW" sz="19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2)</a:t>
          </a:r>
          <a:endParaRPr lang="zh-TW" altLang="en-US" sz="1900" kern="1200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sp:txBody>
      <dsp:txXfrm>
        <a:off x="4078796" y="2312903"/>
        <a:ext cx="4078796" cy="515429"/>
      </dsp:txXfrm>
    </dsp:sp>
    <dsp:sp modelId="{165733D3-6B79-471D-AB32-B51AF96B1C8F}">
      <dsp:nvSpPr>
        <dsp:cNvPr id="0" name=""/>
        <dsp:cNvSpPr/>
      </dsp:nvSpPr>
      <dsp:spPr>
        <a:xfrm rot="10800000">
          <a:off x="0" y="801"/>
          <a:ext cx="8157592" cy="172384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各校研擬課程計畫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</dsp:txBody>
      <dsp:txXfrm rot="-10800000">
        <a:off x="0" y="801"/>
        <a:ext cx="8157592" cy="605069"/>
      </dsp:txXfrm>
    </dsp:sp>
    <dsp:sp modelId="{9865C94E-F1F7-4654-8BEF-ADEF2A87A3D3}">
      <dsp:nvSpPr>
        <dsp:cNvPr id="0" name=""/>
        <dsp:cNvSpPr/>
      </dsp:nvSpPr>
      <dsp:spPr>
        <a:xfrm>
          <a:off x="323" y="599111"/>
          <a:ext cx="4221543" cy="4887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課發會審查通過領域及彈性學習節數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323" y="599111"/>
        <a:ext cx="4221543" cy="488735"/>
      </dsp:txXfrm>
    </dsp:sp>
    <dsp:sp modelId="{C7C8DD2B-2BF4-41AD-921C-F37107BA8825}">
      <dsp:nvSpPr>
        <dsp:cNvPr id="0" name=""/>
        <dsp:cNvSpPr/>
      </dsp:nvSpPr>
      <dsp:spPr>
        <a:xfrm>
          <a:off x="4221867" y="605871"/>
          <a:ext cx="3935400" cy="515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於</a:t>
          </a:r>
          <a:r>
            <a:rPr lang="en-US" sz="19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5</a:t>
          </a:r>
          <a:r>
            <a:rPr lang="zh-TW" sz="19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19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25</a:t>
          </a:r>
          <a:r>
            <a:rPr lang="zh-TW" sz="19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前完成</a:t>
          </a:r>
          <a:r>
            <a:rPr lang="en-US" altLang="zh-TW" sz="19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9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附課發會議紀錄</a:t>
          </a:r>
          <a:r>
            <a:rPr lang="en-US" altLang="zh-TW" sz="19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1)</a:t>
          </a:r>
          <a:endParaRPr lang="zh-TW" altLang="en-US" sz="1900" kern="1200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sp:txBody>
      <dsp:txXfrm>
        <a:off x="4221867" y="605871"/>
        <a:ext cx="3935400" cy="515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A9794-2D3B-4B8D-B7B0-B8A2171F0FC9}">
      <dsp:nvSpPr>
        <dsp:cNvPr id="0" name=""/>
        <dsp:cNvSpPr/>
      </dsp:nvSpPr>
      <dsp:spPr>
        <a:xfrm>
          <a:off x="0" y="3535337"/>
          <a:ext cx="8229600" cy="1160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各校依委員初審建議修訂課程計畫</a:t>
          </a:r>
          <a:endParaRPr lang="zh-TW" altLang="en-US" sz="2800" kern="1200" dirty="0"/>
        </a:p>
      </dsp:txBody>
      <dsp:txXfrm>
        <a:off x="0" y="3535337"/>
        <a:ext cx="8229600" cy="626603"/>
      </dsp:txXfrm>
    </dsp:sp>
    <dsp:sp modelId="{2F342614-ECD5-4991-B20D-22B7A0D17B1D}">
      <dsp:nvSpPr>
        <dsp:cNvPr id="0" name=""/>
        <dsp:cNvSpPr/>
      </dsp:nvSpPr>
      <dsp:spPr>
        <a:xfrm>
          <a:off x="943" y="4138733"/>
          <a:ext cx="4382142" cy="5337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>
              <a:latin typeface="標楷體" pitchFamily="65" charset="-120"/>
              <a:ea typeface="標楷體" pitchFamily="65" charset="-120"/>
            </a:rPr>
            <a:t>依</a:t>
          </a: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委員初</a:t>
          </a:r>
          <a:r>
            <a:rPr lang="zh-TW" sz="2000" kern="1200" dirty="0" smtClean="0">
              <a:latin typeface="標楷體" pitchFamily="65" charset="-120"/>
              <a:ea typeface="標楷體" pitchFamily="65" charset="-120"/>
            </a:rPr>
            <a:t>審</a:t>
          </a: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意見</a:t>
          </a:r>
          <a:r>
            <a:rPr lang="zh-TW" sz="2000" kern="1200" dirty="0" smtClean="0">
              <a:latin typeface="標楷體" pitchFamily="65" charset="-120"/>
              <a:ea typeface="標楷體" pitchFamily="65" charset="-120"/>
            </a:rPr>
            <a:t>修訂課程計畫</a:t>
          </a: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並上傳</a:t>
          </a:r>
          <a:endParaRPr lang="zh-TW" altLang="en-US" sz="1500" kern="1200" dirty="0"/>
        </a:p>
      </dsp:txBody>
      <dsp:txXfrm>
        <a:off x="943" y="4138733"/>
        <a:ext cx="4382142" cy="533773"/>
      </dsp:txXfrm>
    </dsp:sp>
    <dsp:sp modelId="{6D7D37D7-01DF-4CE6-A8E3-9BA707650C82}">
      <dsp:nvSpPr>
        <dsp:cNvPr id="0" name=""/>
        <dsp:cNvSpPr/>
      </dsp:nvSpPr>
      <dsp:spPr>
        <a:xfrm>
          <a:off x="4383086" y="4138733"/>
          <a:ext cx="3845569" cy="5337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於</a:t>
          </a:r>
          <a:r>
            <a:rPr lang="en-US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7</a:t>
          </a:r>
          <a:r>
            <a:rPr lang="zh-TW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月</a:t>
          </a:r>
          <a:r>
            <a:rPr lang="en-US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2</a:t>
          </a:r>
          <a:r>
            <a:rPr lang="en-US" altLang="zh-TW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4</a:t>
          </a:r>
          <a:r>
            <a:rPr lang="zh-TW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日前修正上傳完成審查</a:t>
          </a:r>
          <a:endParaRPr lang="zh-TW" altLang="en-US" sz="2000" kern="1200" dirty="0">
            <a:solidFill>
              <a:srgbClr val="0000FF"/>
            </a:solidFill>
          </a:endParaRPr>
        </a:p>
      </dsp:txBody>
      <dsp:txXfrm>
        <a:off x="4383086" y="4138733"/>
        <a:ext cx="3845569" cy="533773"/>
      </dsp:txXfrm>
    </dsp:sp>
    <dsp:sp modelId="{F5B822D2-E5ED-4682-816E-961314CB47A0}">
      <dsp:nvSpPr>
        <dsp:cNvPr id="0" name=""/>
        <dsp:cNvSpPr/>
      </dsp:nvSpPr>
      <dsp:spPr>
        <a:xfrm rot="10800000">
          <a:off x="0" y="1768083"/>
          <a:ext cx="8229600" cy="17846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各校檢視初審結果</a:t>
          </a:r>
          <a:endParaRPr lang="zh-TW" altLang="en-US" sz="2800" b="1" kern="1200" dirty="0"/>
        </a:p>
      </dsp:txBody>
      <dsp:txXfrm rot="-10800000">
        <a:off x="0" y="1768083"/>
        <a:ext cx="8229600" cy="626415"/>
      </dsp:txXfrm>
    </dsp:sp>
    <dsp:sp modelId="{816FA3F4-764E-4205-AA0A-638E942E0BF5}">
      <dsp:nvSpPr>
        <dsp:cNvPr id="0" name=""/>
        <dsp:cNvSpPr/>
      </dsp:nvSpPr>
      <dsp:spPr>
        <a:xfrm>
          <a:off x="0" y="2394499"/>
          <a:ext cx="4114799" cy="5336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請各校自行上網檢視初審結果</a:t>
          </a:r>
          <a:endParaRPr lang="zh-TW" altLang="en-US" sz="2000" kern="1200" dirty="0"/>
        </a:p>
      </dsp:txBody>
      <dsp:txXfrm>
        <a:off x="0" y="2394499"/>
        <a:ext cx="4114799" cy="533613"/>
      </dsp:txXfrm>
    </dsp:sp>
    <dsp:sp modelId="{4C2681A5-32A2-4840-A904-96321B3DE47B}">
      <dsp:nvSpPr>
        <dsp:cNvPr id="0" name=""/>
        <dsp:cNvSpPr/>
      </dsp:nvSpPr>
      <dsp:spPr>
        <a:xfrm>
          <a:off x="4114800" y="2394499"/>
          <a:ext cx="4114799" cy="5336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自</a:t>
          </a:r>
          <a:r>
            <a:rPr lang="en-US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7</a:t>
          </a:r>
          <a:r>
            <a:rPr lang="zh-TW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15</a:t>
          </a:r>
          <a:r>
            <a:rPr lang="zh-TW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日至</a:t>
          </a:r>
          <a:r>
            <a:rPr lang="en-US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7</a:t>
          </a:r>
          <a:r>
            <a:rPr lang="zh-TW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19</a:t>
          </a:r>
          <a:r>
            <a:rPr lang="zh-TW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日</a:t>
          </a:r>
          <a:r>
            <a:rPr lang="zh-TW" altLang="en-US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止</a:t>
          </a:r>
          <a:endParaRPr lang="zh-TW" altLang="en-US" sz="2000" kern="1200" dirty="0">
            <a:solidFill>
              <a:srgbClr val="0000FF"/>
            </a:solidFill>
          </a:endParaRPr>
        </a:p>
      </dsp:txBody>
      <dsp:txXfrm>
        <a:off x="4114800" y="2394499"/>
        <a:ext cx="4114799" cy="533613"/>
      </dsp:txXfrm>
    </dsp:sp>
    <dsp:sp modelId="{16ABB60F-B553-4C70-BBB3-8D5E75AE6AB2}">
      <dsp:nvSpPr>
        <dsp:cNvPr id="0" name=""/>
        <dsp:cNvSpPr/>
      </dsp:nvSpPr>
      <dsp:spPr>
        <a:xfrm rot="10800000">
          <a:off x="0" y="0"/>
          <a:ext cx="8229600" cy="17846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 smtClean="0">
              <a:latin typeface="標楷體" pitchFamily="65" charset="-120"/>
              <a:ea typeface="標楷體" pitchFamily="65" charset="-120"/>
            </a:rPr>
            <a:t>審查委員</a:t>
          </a: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初審</a:t>
          </a:r>
          <a:r>
            <a:rPr lang="zh-TW" sz="2800" kern="1200" dirty="0" smtClean="0">
              <a:latin typeface="標楷體" pitchFamily="65" charset="-120"/>
              <a:ea typeface="標楷體" pitchFamily="65" charset="-120"/>
            </a:rPr>
            <a:t>各校課程計畫</a:t>
          </a:r>
          <a:endParaRPr lang="zh-TW" altLang="en-US" sz="2800" kern="1200" dirty="0"/>
        </a:p>
      </dsp:txBody>
      <dsp:txXfrm rot="-10800000">
        <a:off x="0" y="0"/>
        <a:ext cx="8229600" cy="626415"/>
      </dsp:txXfrm>
    </dsp:sp>
    <dsp:sp modelId="{C6994CBA-3268-4212-A0CD-C87F9D8F773F}">
      <dsp:nvSpPr>
        <dsp:cNvPr id="0" name=""/>
        <dsp:cNvSpPr/>
      </dsp:nvSpPr>
      <dsp:spPr>
        <a:xfrm>
          <a:off x="0" y="627245"/>
          <a:ext cx="4114799" cy="5336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審查委員檢視各校課程計畫</a:t>
          </a:r>
          <a:endParaRPr lang="zh-TW" altLang="en-US" sz="2400" kern="1200" dirty="0"/>
        </a:p>
      </dsp:txBody>
      <dsp:txXfrm>
        <a:off x="0" y="627245"/>
        <a:ext cx="4114799" cy="533613"/>
      </dsp:txXfrm>
    </dsp:sp>
    <dsp:sp modelId="{26530A01-1F8F-4326-9FDD-17E2525AA615}">
      <dsp:nvSpPr>
        <dsp:cNvPr id="0" name=""/>
        <dsp:cNvSpPr/>
      </dsp:nvSpPr>
      <dsp:spPr>
        <a:xfrm>
          <a:off x="4114800" y="627245"/>
          <a:ext cx="4114799" cy="5336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7</a:t>
          </a:r>
          <a:r>
            <a:rPr lang="zh-TW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9</a:t>
          </a:r>
          <a:r>
            <a:rPr lang="zh-TW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日至</a:t>
          </a:r>
          <a:r>
            <a:rPr lang="en-US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7</a:t>
          </a:r>
          <a:r>
            <a:rPr lang="zh-TW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月</a:t>
          </a:r>
          <a:r>
            <a:rPr lang="en-US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1</a:t>
          </a:r>
          <a:r>
            <a:rPr lang="en-US" altLang="zh-TW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5</a:t>
          </a:r>
          <a:r>
            <a:rPr lang="zh-TW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日</a:t>
          </a:r>
          <a:endParaRPr lang="zh-TW" altLang="en-US" sz="2000" kern="1200" dirty="0">
            <a:solidFill>
              <a:srgbClr val="0000FF"/>
            </a:solidFill>
          </a:endParaRPr>
        </a:p>
      </dsp:txBody>
      <dsp:txXfrm>
        <a:off x="4114800" y="627245"/>
        <a:ext cx="4114799" cy="5336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A9794-2D3B-4B8D-B7B0-B8A2171F0FC9}">
      <dsp:nvSpPr>
        <dsp:cNvPr id="0" name=""/>
        <dsp:cNvSpPr/>
      </dsp:nvSpPr>
      <dsp:spPr>
        <a:xfrm>
          <a:off x="0" y="3535337"/>
          <a:ext cx="8229600" cy="1160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 smtClean="0">
              <a:latin typeface="標楷體" pitchFamily="65" charset="-120"/>
              <a:ea typeface="標楷體" pitchFamily="65" charset="-120"/>
            </a:rPr>
            <a:t>學校課程計畫公佈於學校網頁</a:t>
          </a:r>
          <a:r>
            <a:rPr lang="en-US" altLang="zh-TW" sz="2800" kern="12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需附縣府備查文號</a:t>
          </a:r>
          <a:r>
            <a:rPr lang="en-US" altLang="zh-TW" sz="2800" kern="12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2800" kern="1200" dirty="0"/>
        </a:p>
      </dsp:txBody>
      <dsp:txXfrm>
        <a:off x="0" y="3535337"/>
        <a:ext cx="8229600" cy="626603"/>
      </dsp:txXfrm>
    </dsp:sp>
    <dsp:sp modelId="{2F342614-ECD5-4991-B20D-22B7A0D17B1D}">
      <dsp:nvSpPr>
        <dsp:cNvPr id="0" name=""/>
        <dsp:cNvSpPr/>
      </dsp:nvSpPr>
      <dsp:spPr>
        <a:xfrm>
          <a:off x="943" y="4138733"/>
          <a:ext cx="4382142" cy="5337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請</a:t>
          </a:r>
          <a:r>
            <a:rPr lang="zh-TW" sz="2000" kern="1200" dirty="0" smtClean="0">
              <a:latin typeface="標楷體" pitchFamily="65" charset="-120"/>
              <a:ea typeface="標楷體" pitchFamily="65" charset="-120"/>
            </a:rPr>
            <a:t>學校課程計畫</a:t>
          </a: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網址連結</a:t>
          </a:r>
          <a:r>
            <a:rPr lang="zh-TW" sz="2000" kern="1200" dirty="0" smtClean="0">
              <a:latin typeface="標楷體" pitchFamily="65" charset="-120"/>
              <a:ea typeface="標楷體" pitchFamily="65" charset="-120"/>
            </a:rPr>
            <a:t>公佈於學校網頁並告知家長</a:t>
          </a:r>
          <a:endParaRPr lang="zh-TW" altLang="en-US" sz="1500" kern="1200" dirty="0"/>
        </a:p>
      </dsp:txBody>
      <dsp:txXfrm>
        <a:off x="943" y="4138733"/>
        <a:ext cx="4382142" cy="533773"/>
      </dsp:txXfrm>
    </dsp:sp>
    <dsp:sp modelId="{6D7D37D7-01DF-4CE6-A8E3-9BA707650C82}">
      <dsp:nvSpPr>
        <dsp:cNvPr id="0" name=""/>
        <dsp:cNvSpPr/>
      </dsp:nvSpPr>
      <dsp:spPr>
        <a:xfrm>
          <a:off x="4383086" y="4138733"/>
          <a:ext cx="3845569" cy="5337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標楷體" pitchFamily="65" charset="-120"/>
              <a:ea typeface="標楷體" pitchFamily="65" charset="-120"/>
            </a:rPr>
            <a:t>9</a:t>
          </a:r>
          <a:r>
            <a:rPr lang="zh-TW" sz="2000" kern="1200" dirty="0" smtClean="0"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  <a:t>5</a:t>
          </a:r>
          <a:r>
            <a:rPr lang="zh-TW" sz="2000" kern="1200" dirty="0" smtClean="0">
              <a:latin typeface="標楷體" pitchFamily="65" charset="-120"/>
              <a:ea typeface="標楷體" pitchFamily="65" charset="-120"/>
            </a:rPr>
            <a:t>日前</a:t>
          </a:r>
          <a:endParaRPr lang="zh-TW" altLang="en-US" sz="2000" kern="1200" dirty="0">
            <a:solidFill>
              <a:srgbClr val="0000FF"/>
            </a:solidFill>
          </a:endParaRPr>
        </a:p>
      </dsp:txBody>
      <dsp:txXfrm>
        <a:off x="4383086" y="4138733"/>
        <a:ext cx="3845569" cy="533773"/>
      </dsp:txXfrm>
    </dsp:sp>
    <dsp:sp modelId="{F5B822D2-E5ED-4682-816E-961314CB47A0}">
      <dsp:nvSpPr>
        <dsp:cNvPr id="0" name=""/>
        <dsp:cNvSpPr/>
      </dsp:nvSpPr>
      <dsp:spPr>
        <a:xfrm rot="10800000">
          <a:off x="0" y="1768083"/>
          <a:ext cx="8229600" cy="17846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 smtClean="0">
              <a:latin typeface="標楷體" pitchFamily="65" charset="-120"/>
              <a:ea typeface="標楷體" pitchFamily="65" charset="-120"/>
            </a:rPr>
            <a:t>各校學校課程計畫備查結果</a:t>
          </a:r>
          <a:endParaRPr lang="zh-TW" altLang="en-US" sz="2800" b="1" kern="1200" dirty="0"/>
        </a:p>
      </dsp:txBody>
      <dsp:txXfrm rot="-10800000">
        <a:off x="0" y="1768083"/>
        <a:ext cx="8229600" cy="626415"/>
      </dsp:txXfrm>
    </dsp:sp>
    <dsp:sp modelId="{816FA3F4-764E-4205-AA0A-638E942E0BF5}">
      <dsp:nvSpPr>
        <dsp:cNvPr id="0" name=""/>
        <dsp:cNvSpPr/>
      </dsp:nvSpPr>
      <dsp:spPr>
        <a:xfrm>
          <a:off x="0" y="2376265"/>
          <a:ext cx="4114799" cy="570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>
              <a:latin typeface="標楷體" pitchFamily="65" charset="-120"/>
              <a:ea typeface="標楷體" pitchFamily="65" charset="-120"/>
            </a:rPr>
            <a:t>教育處函文各校學校課程計畫備查結果</a:t>
          </a:r>
          <a:endParaRPr lang="zh-TW" altLang="en-US" sz="2000" kern="1200" dirty="0"/>
        </a:p>
      </dsp:txBody>
      <dsp:txXfrm>
        <a:off x="0" y="2376265"/>
        <a:ext cx="4114799" cy="570080"/>
      </dsp:txXfrm>
    </dsp:sp>
    <dsp:sp modelId="{4C2681A5-32A2-4840-A904-96321B3DE47B}">
      <dsp:nvSpPr>
        <dsp:cNvPr id="0" name=""/>
        <dsp:cNvSpPr/>
      </dsp:nvSpPr>
      <dsp:spPr>
        <a:xfrm>
          <a:off x="4114800" y="2394499"/>
          <a:ext cx="4114799" cy="5336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8</a:t>
          </a:r>
          <a:r>
            <a:rPr lang="zh-TW" sz="24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4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30</a:t>
          </a:r>
          <a:r>
            <a:rPr lang="zh-TW" sz="24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日前</a:t>
          </a:r>
          <a:endParaRPr lang="zh-TW" altLang="en-US" sz="2400" kern="1200" dirty="0">
            <a:solidFill>
              <a:srgbClr val="FF0000"/>
            </a:solidFill>
          </a:endParaRPr>
        </a:p>
      </dsp:txBody>
      <dsp:txXfrm>
        <a:off x="4114800" y="2394499"/>
        <a:ext cx="4114799" cy="533613"/>
      </dsp:txXfrm>
    </dsp:sp>
    <dsp:sp modelId="{16ABB60F-B553-4C70-BBB3-8D5E75AE6AB2}">
      <dsp:nvSpPr>
        <dsp:cNvPr id="0" name=""/>
        <dsp:cNvSpPr/>
      </dsp:nvSpPr>
      <dsp:spPr>
        <a:xfrm rot="10800000">
          <a:off x="0" y="0"/>
          <a:ext cx="8229600" cy="17846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7</a:t>
          </a:r>
          <a:r>
            <a:rPr lang="zh-TW" sz="2800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月</a:t>
          </a:r>
          <a:r>
            <a:rPr lang="en-US" sz="2800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29</a:t>
          </a:r>
          <a:r>
            <a:rPr lang="zh-TW" sz="2800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日前</a:t>
          </a:r>
          <a:r>
            <a:rPr lang="zh-TW" sz="2800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未完成審查作業學校</a:t>
          </a:r>
          <a:endParaRPr lang="zh-TW" altLang="en-US" sz="2800" kern="1200" dirty="0">
            <a:solidFill>
              <a:schemeClr val="bg1"/>
            </a:solidFill>
          </a:endParaRPr>
        </a:p>
      </dsp:txBody>
      <dsp:txXfrm rot="-10800000">
        <a:off x="0" y="0"/>
        <a:ext cx="8229600" cy="626415"/>
      </dsp:txXfrm>
    </dsp:sp>
    <dsp:sp modelId="{C6994CBA-3268-4212-A0CD-C87F9D8F773F}">
      <dsp:nvSpPr>
        <dsp:cNvPr id="0" name=""/>
        <dsp:cNvSpPr/>
      </dsp:nvSpPr>
      <dsp:spPr>
        <a:xfrm>
          <a:off x="3271" y="576064"/>
          <a:ext cx="4108257" cy="6359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>
              <a:latin typeface="標楷體" pitchFamily="65" charset="-120"/>
              <a:ea typeface="標楷體" pitchFamily="65" charset="-120"/>
            </a:rPr>
            <a:t>請各校主任攜課程計畫電子檔及紙本資料集中審查及修改</a:t>
          </a:r>
          <a:endParaRPr lang="zh-TW" altLang="en-US" sz="2000" kern="1200" dirty="0"/>
        </a:p>
      </dsp:txBody>
      <dsp:txXfrm>
        <a:off x="3271" y="576064"/>
        <a:ext cx="4108257" cy="635976"/>
      </dsp:txXfrm>
    </dsp:sp>
    <dsp:sp modelId="{26530A01-1F8F-4326-9FDD-17E2525AA615}">
      <dsp:nvSpPr>
        <dsp:cNvPr id="0" name=""/>
        <dsp:cNvSpPr/>
      </dsp:nvSpPr>
      <dsp:spPr>
        <a:xfrm>
          <a:off x="4103216" y="690529"/>
          <a:ext cx="4114799" cy="5336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時間及地點由教育處另行公告</a:t>
          </a:r>
          <a:endParaRPr lang="zh-TW" altLang="en-US" sz="2000" kern="1200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sp:txBody>
      <dsp:txXfrm>
        <a:off x="4103216" y="690529"/>
        <a:ext cx="4114799" cy="533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0" sz="1200">
                <a:ea typeface="+mn-ea"/>
              </a:defRPr>
            </a:lvl1pPr>
          </a:lstStyle>
          <a:p>
            <a:pPr>
              <a:defRPr/>
            </a:pPr>
            <a:fld id="{CEE75AF2-C95B-4AF8-AF96-7BAE45F0142B}" type="datetimeFigureOut">
              <a:rPr lang="zh-TW" altLang="en-US"/>
              <a:pPr>
                <a:defRPr/>
              </a:pPr>
              <a:t>2018/5/2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0" sz="1200">
                <a:ea typeface="+mn-ea"/>
              </a:defRPr>
            </a:lvl1pPr>
          </a:lstStyle>
          <a:p>
            <a:pPr>
              <a:defRPr/>
            </a:pPr>
            <a:fld id="{7547DD2C-BF37-4029-98F7-EF6DB85073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878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7" name="投影片編號版面配置區 3"/>
          <p:cNvSpPr txBox="1">
            <a:spLocks noGrp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B79B1E0-699C-4FF4-BF74-2DD66446F22D}" type="slidenum">
              <a:rPr kumimoji="0" lang="zh-TW" altLang="en-US" sz="1200">
                <a:ea typeface="+mn-ea"/>
              </a:rPr>
              <a:pPr algn="r">
                <a:defRPr/>
              </a:pPr>
              <a:t>1</a:t>
            </a:fld>
            <a:endParaRPr kumimoji="0" lang="en-US" altLang="zh-TW" sz="1200"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59291-4C55-4855-8FDF-BB75AB4AC864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12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7F60AA-23E4-4D2B-A63A-975DF151E5E3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2147483647 w 5773"/>
              <a:gd name="T1" fmla="*/ 2147483647 h 2414"/>
              <a:gd name="T2" fmla="*/ 2147483647 w 5773"/>
              <a:gd name="T3" fmla="*/ 2147483647 h 2414"/>
              <a:gd name="T4" fmla="*/ 2147483647 w 5773"/>
              <a:gd name="T5" fmla="*/ 2147483647 h 2414"/>
              <a:gd name="T6" fmla="*/ 2147483647 w 5773"/>
              <a:gd name="T7" fmla="*/ 2147483647 h 2414"/>
              <a:gd name="T8" fmla="*/ 2147483647 w 5773"/>
              <a:gd name="T9" fmla="*/ 2147483647 h 2414"/>
              <a:gd name="T10" fmla="*/ 2147483647 w 5773"/>
              <a:gd name="T11" fmla="*/ 2147483647 h 2414"/>
              <a:gd name="T12" fmla="*/ 2147483647 w 5773"/>
              <a:gd name="T13" fmla="*/ 2147483647 h 2414"/>
              <a:gd name="T14" fmla="*/ 2147483647 w 5773"/>
              <a:gd name="T15" fmla="*/ 2147483647 h 2414"/>
              <a:gd name="T16" fmla="*/ 2147483647 w 5773"/>
              <a:gd name="T17" fmla="*/ 2147483647 h 2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2147483647 w 5764"/>
              <a:gd name="T1" fmla="*/ 2147483647 h 2057"/>
              <a:gd name="T2" fmla="*/ 2147483647 w 5764"/>
              <a:gd name="T3" fmla="*/ 2147483647 h 2057"/>
              <a:gd name="T4" fmla="*/ 2147483647 w 5764"/>
              <a:gd name="T5" fmla="*/ 2147483647 h 2057"/>
              <a:gd name="T6" fmla="*/ 2147483647 w 5764"/>
              <a:gd name="T7" fmla="*/ 2147483647 h 2057"/>
              <a:gd name="T8" fmla="*/ 2147483647 w 5764"/>
              <a:gd name="T9" fmla="*/ 2147483647 h 2057"/>
              <a:gd name="T10" fmla="*/ 2147483647 w 5764"/>
              <a:gd name="T11" fmla="*/ 2147483647 h 2057"/>
              <a:gd name="T12" fmla="*/ 2147483647 w 5764"/>
              <a:gd name="T13" fmla="*/ 2147483647 h 2057"/>
              <a:gd name="T14" fmla="*/ 2147483647 w 5764"/>
              <a:gd name="T15" fmla="*/ 2147483647 h 2057"/>
              <a:gd name="T16" fmla="*/ 2147483647 w 5764"/>
              <a:gd name="T17" fmla="*/ 2147483647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7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a typeface="+mn-ea"/>
              </a:endParaRPr>
            </a:p>
          </p:txBody>
        </p:sp>
        <p:sp>
          <p:nvSpPr>
            <p:cNvPr id="8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a typeface="+mn-ea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10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a typeface="新細明體" charset="-120"/>
              </a:endParaRPr>
            </a:p>
          </p:txBody>
        </p:sp>
        <p:sp>
          <p:nvSpPr>
            <p:cNvPr id="11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a typeface="+mn-ea"/>
              </a:endParaRP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13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a typeface="新細明體" charset="-120"/>
              </a:endParaRPr>
            </a:p>
          </p:txBody>
        </p:sp>
        <p:sp>
          <p:nvSpPr>
            <p:cNvPr id="14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a typeface="+mn-ea"/>
              </a:endParaRP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400" b="1" smtClean="0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a typeface="新細明體" charset="-12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7D776-97E6-4B55-875F-24E089AB44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977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DE412-CB8D-4BF2-A60B-3BAB56C843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500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8B7DE-8807-494F-8F2F-A99E1C1B5C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5539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2404-8E3A-455B-8C6A-3A1DCD6169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6264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5974B-5EB3-4CE8-A4D6-AB83C55BE0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0068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2147483647 w 5773"/>
              <a:gd name="T1" fmla="*/ 2147483647 h 2414"/>
              <a:gd name="T2" fmla="*/ 2147483647 w 5773"/>
              <a:gd name="T3" fmla="*/ 2147483647 h 2414"/>
              <a:gd name="T4" fmla="*/ 2147483647 w 5773"/>
              <a:gd name="T5" fmla="*/ 2147483647 h 2414"/>
              <a:gd name="T6" fmla="*/ 2147483647 w 5773"/>
              <a:gd name="T7" fmla="*/ 2147483647 h 2414"/>
              <a:gd name="T8" fmla="*/ 2147483647 w 5773"/>
              <a:gd name="T9" fmla="*/ 2147483647 h 2414"/>
              <a:gd name="T10" fmla="*/ 2147483647 w 5773"/>
              <a:gd name="T11" fmla="*/ 2147483647 h 2414"/>
              <a:gd name="T12" fmla="*/ 2147483647 w 5773"/>
              <a:gd name="T13" fmla="*/ 2147483647 h 2414"/>
              <a:gd name="T14" fmla="*/ 2147483647 w 5773"/>
              <a:gd name="T15" fmla="*/ 2147483647 h 2414"/>
              <a:gd name="T16" fmla="*/ 2147483647 w 5773"/>
              <a:gd name="T17" fmla="*/ 2147483647 h 2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2147483647 w 5764"/>
              <a:gd name="T1" fmla="*/ 2147483647 h 2057"/>
              <a:gd name="T2" fmla="*/ 2147483647 w 5764"/>
              <a:gd name="T3" fmla="*/ 2147483647 h 2057"/>
              <a:gd name="T4" fmla="*/ 2147483647 w 5764"/>
              <a:gd name="T5" fmla="*/ 2147483647 h 2057"/>
              <a:gd name="T6" fmla="*/ 2147483647 w 5764"/>
              <a:gd name="T7" fmla="*/ 2147483647 h 2057"/>
              <a:gd name="T8" fmla="*/ 2147483647 w 5764"/>
              <a:gd name="T9" fmla="*/ 2147483647 h 2057"/>
              <a:gd name="T10" fmla="*/ 2147483647 w 5764"/>
              <a:gd name="T11" fmla="*/ 2147483647 h 2057"/>
              <a:gd name="T12" fmla="*/ 2147483647 w 5764"/>
              <a:gd name="T13" fmla="*/ 2147483647 h 2057"/>
              <a:gd name="T14" fmla="*/ 2147483647 w 5764"/>
              <a:gd name="T15" fmla="*/ 2147483647 h 2057"/>
              <a:gd name="T16" fmla="*/ 2147483647 w 5764"/>
              <a:gd name="T17" fmla="*/ 2147483647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7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8" name="Oval 21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10" name="Oval 23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11" name="Oval 24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13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14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AF07C91-7A52-4348-BC84-61A92D7BCF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5811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B1D64-7399-4863-AF0B-4162B038D9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1678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AB6F5-3442-44E2-BC7E-EDD869797F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635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3C741-14F7-4D66-BC9B-E98F8737CB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760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C572A-B679-4F84-85A2-83422B7E8B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7406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D51EE-987F-400D-9D01-46BE3C9E95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86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38520-FB84-40DA-A4FB-5AE57A9694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9552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FB632-DB62-404E-A4BB-A143103A8A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5978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8C64-4705-4B07-AD03-704E995EFA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2378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42AB4-91CA-4FFE-BA02-9DD1E5369B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8110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195D8-91CB-4F6A-9577-5E2AAE5173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3803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D9AF-EFAE-4C35-B19B-4CCE41705F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4856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81C35-6917-46C4-A878-5A63E0BB08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968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2147483647 w 5773"/>
              <a:gd name="T1" fmla="*/ 2147483647 h 2414"/>
              <a:gd name="T2" fmla="*/ 2147483647 w 5773"/>
              <a:gd name="T3" fmla="*/ 2147483647 h 2414"/>
              <a:gd name="T4" fmla="*/ 2147483647 w 5773"/>
              <a:gd name="T5" fmla="*/ 2147483647 h 2414"/>
              <a:gd name="T6" fmla="*/ 2147483647 w 5773"/>
              <a:gd name="T7" fmla="*/ 2147483647 h 2414"/>
              <a:gd name="T8" fmla="*/ 2147483647 w 5773"/>
              <a:gd name="T9" fmla="*/ 2147483647 h 2414"/>
              <a:gd name="T10" fmla="*/ 2147483647 w 5773"/>
              <a:gd name="T11" fmla="*/ 2147483647 h 2414"/>
              <a:gd name="T12" fmla="*/ 2147483647 w 5773"/>
              <a:gd name="T13" fmla="*/ 2147483647 h 2414"/>
              <a:gd name="T14" fmla="*/ 2147483647 w 5773"/>
              <a:gd name="T15" fmla="*/ 2147483647 h 2414"/>
              <a:gd name="T16" fmla="*/ 2147483647 w 5773"/>
              <a:gd name="T17" fmla="*/ 2147483647 h 2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2147483647 w 5764"/>
              <a:gd name="T1" fmla="*/ 2147483647 h 2057"/>
              <a:gd name="T2" fmla="*/ 2147483647 w 5764"/>
              <a:gd name="T3" fmla="*/ 2147483647 h 2057"/>
              <a:gd name="T4" fmla="*/ 2147483647 w 5764"/>
              <a:gd name="T5" fmla="*/ 2147483647 h 2057"/>
              <a:gd name="T6" fmla="*/ 2147483647 w 5764"/>
              <a:gd name="T7" fmla="*/ 2147483647 h 2057"/>
              <a:gd name="T8" fmla="*/ 2147483647 w 5764"/>
              <a:gd name="T9" fmla="*/ 2147483647 h 2057"/>
              <a:gd name="T10" fmla="*/ 2147483647 w 5764"/>
              <a:gd name="T11" fmla="*/ 2147483647 h 2057"/>
              <a:gd name="T12" fmla="*/ 2147483647 w 5764"/>
              <a:gd name="T13" fmla="*/ 2147483647 h 2057"/>
              <a:gd name="T14" fmla="*/ 2147483647 w 5764"/>
              <a:gd name="T15" fmla="*/ 2147483647 h 2057"/>
              <a:gd name="T16" fmla="*/ 2147483647 w 5764"/>
              <a:gd name="T17" fmla="*/ 2147483647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7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8" name="Oval 21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10" name="Oval 23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11" name="Oval 24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13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14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23CE171-788C-4EBB-8767-ABBA5C95F8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0724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0B607-00A1-4DF2-A7D2-BC8E48FD28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2961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40561-4E71-4931-A4B0-A03202B27E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0885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953B8-E184-4588-A92E-F95AFFB810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111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57BA-44B2-48A4-BC81-157E8E2B10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0387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7293-E815-4FD1-AC28-138EC08E2D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2970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2B250-197B-4F03-BBB7-DF4A289156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9941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285F-07AD-4E76-956B-E4DC929DFE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2181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F6B2F-5296-4DDD-943A-037CC18E27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942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727FF-C911-4CF1-B255-F98BADACDF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4679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AB305-D5E3-4B9C-B6B3-7556B96B87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8606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9FF14-274F-4B60-B3AC-6215C72916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3842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35C3E-2A88-447E-9B5E-141336B112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473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9504E-8BD5-4889-BDA7-6D5955D75E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395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E8091-A0D7-46BC-B0B7-9CCBF81340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925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8C382-C845-4D76-AE6C-4B2ECD2024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78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A6A99-99FB-4E60-83D3-A4F057FA29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998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5A63F-5168-4954-9AAD-CF76355B26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986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1E1D4-7803-4688-8FA8-D6A267CCCE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154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vmlDrawing" Target="../drawings/vmlDrawing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6"/>
          <p:cNvGraphicFramePr>
            <a:graphicFrameLocks noChangeAspect="1"/>
          </p:cNvGraphicFramePr>
          <p:nvPr/>
        </p:nvGraphicFramePr>
        <p:xfrm>
          <a:off x="0" y="0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Image" r:id="rId16" imgW="6190000" imgH="934870" progId="">
                  <p:embed/>
                </p:oleObj>
              </mc:Choice>
              <mc:Fallback>
                <p:oleObj name="Image" r:id="rId16" imgW="6190000" imgH="934870" progId="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6299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2BCB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2147483647 w 5767"/>
              <a:gd name="T1" fmla="*/ 2147483647 h 1021"/>
              <a:gd name="T2" fmla="*/ 2147483647 w 5767"/>
              <a:gd name="T3" fmla="*/ 2147483647 h 1021"/>
              <a:gd name="T4" fmla="*/ 2147483647 w 5767"/>
              <a:gd name="T5" fmla="*/ 2147483647 h 1021"/>
              <a:gd name="T6" fmla="*/ 2147483647 w 5767"/>
              <a:gd name="T7" fmla="*/ 0 h 1021"/>
              <a:gd name="T8" fmla="*/ 2147483647 w 5767"/>
              <a:gd name="T9" fmla="*/ 2147483647 h 1021"/>
              <a:gd name="T10" fmla="*/ 2147483647 w 5767"/>
              <a:gd name="T11" fmla="*/ 2147483647 h 1021"/>
              <a:gd name="T12" fmla="*/ 2147483647 w 5767"/>
              <a:gd name="T13" fmla="*/ 2147483647 h 1021"/>
              <a:gd name="T14" fmla="*/ 2147483647 w 5767"/>
              <a:gd name="T15" fmla="*/ 2147483647 h 1021"/>
              <a:gd name="T16" fmla="*/ 2147483647 w 5767"/>
              <a:gd name="T17" fmla="*/ 2147483647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1028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147483647 w 5771"/>
              <a:gd name="T1" fmla="*/ 2147483647 h 634"/>
              <a:gd name="T2" fmla="*/ 2147483647 w 5771"/>
              <a:gd name="T3" fmla="*/ 2147483647 h 634"/>
              <a:gd name="T4" fmla="*/ 2147483647 w 5771"/>
              <a:gd name="T5" fmla="*/ 2147483647 h 634"/>
              <a:gd name="T6" fmla="*/ 2147483647 w 5771"/>
              <a:gd name="T7" fmla="*/ 2147483647 h 634"/>
              <a:gd name="T8" fmla="*/ 2147483647 w 5771"/>
              <a:gd name="T9" fmla="*/ 2147483647 h 634"/>
              <a:gd name="T10" fmla="*/ 2147483647 w 5771"/>
              <a:gd name="T11" fmla="*/ 2147483647 h 634"/>
              <a:gd name="T12" fmla="*/ 2147483647 w 5771"/>
              <a:gd name="T13" fmla="*/ 2147483647 h 634"/>
              <a:gd name="T14" fmla="*/ 2147483647 w 5771"/>
              <a:gd name="T15" fmla="*/ 2147483647 h 634"/>
              <a:gd name="T16" fmla="*/ 2147483647 w 5771"/>
              <a:gd name="T17" fmla="*/ 2147483647 h 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grpSp>
        <p:nvGrpSpPr>
          <p:cNvPr id="1030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a typeface="+mn-ea"/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a typeface="+mn-ea"/>
              </a:endParaRPr>
            </a:p>
          </p:txBody>
        </p:sp>
      </p:grpSp>
      <p:grpSp>
        <p:nvGrpSpPr>
          <p:cNvPr id="1031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39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a typeface="新細明體" charset="-120"/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a typeface="+mn-ea"/>
              </a:endParaRPr>
            </a:p>
          </p:txBody>
        </p:sp>
      </p:grpSp>
      <p:grpSp>
        <p:nvGrpSpPr>
          <p:cNvPr id="1032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5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a typeface="新細明體" charset="-120"/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a typeface="+mn-ea"/>
              </a:endParaRPr>
            </a:p>
          </p:txBody>
        </p:sp>
      </p:grp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新細明體" charset="-120"/>
              </a:defRPr>
            </a:lvl1pPr>
          </a:lstStyle>
          <a:p>
            <a:pPr>
              <a:defRPr/>
            </a:pPr>
            <a:fld id="{3B8016C4-938B-407F-83E7-A270D9CE47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6" r:id="rId1"/>
    <p:sldLayoutId id="2147486642" r:id="rId2"/>
    <p:sldLayoutId id="2147486643" r:id="rId3"/>
    <p:sldLayoutId id="2147486644" r:id="rId4"/>
    <p:sldLayoutId id="2147486645" r:id="rId5"/>
    <p:sldLayoutId id="2147486646" r:id="rId6"/>
    <p:sldLayoutId id="2147486647" r:id="rId7"/>
    <p:sldLayoutId id="2147486648" r:id="rId8"/>
    <p:sldLayoutId id="2147486649" r:id="rId9"/>
    <p:sldLayoutId id="2147486650" r:id="rId10"/>
    <p:sldLayoutId id="2147486651" r:id="rId11"/>
    <p:sldLayoutId id="2147486652" r:id="rId12"/>
    <p:sldLayoutId id="21474866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0" y="0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Image" r:id="rId15" imgW="6190000" imgH="934870" progId="">
                  <p:embed/>
                </p:oleObj>
              </mc:Choice>
              <mc:Fallback>
                <p:oleObj name="Image" r:id="rId15" imgW="6190000" imgH="93487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6299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2BCB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2147483647 w 5767"/>
              <a:gd name="T1" fmla="*/ 2147483647 h 1021"/>
              <a:gd name="T2" fmla="*/ 2147483647 w 5767"/>
              <a:gd name="T3" fmla="*/ 2147483647 h 1021"/>
              <a:gd name="T4" fmla="*/ 2147483647 w 5767"/>
              <a:gd name="T5" fmla="*/ 2147483647 h 1021"/>
              <a:gd name="T6" fmla="*/ 2147483647 w 5767"/>
              <a:gd name="T7" fmla="*/ 0 h 1021"/>
              <a:gd name="T8" fmla="*/ 2147483647 w 5767"/>
              <a:gd name="T9" fmla="*/ 2147483647 h 1021"/>
              <a:gd name="T10" fmla="*/ 2147483647 w 5767"/>
              <a:gd name="T11" fmla="*/ 2147483647 h 1021"/>
              <a:gd name="T12" fmla="*/ 2147483647 w 5767"/>
              <a:gd name="T13" fmla="*/ 2147483647 h 1021"/>
              <a:gd name="T14" fmla="*/ 2147483647 w 5767"/>
              <a:gd name="T15" fmla="*/ 2147483647 h 1021"/>
              <a:gd name="T16" fmla="*/ 2147483647 w 5767"/>
              <a:gd name="T17" fmla="*/ 2147483647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052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147483647 w 5771"/>
              <a:gd name="T1" fmla="*/ 2147483647 h 634"/>
              <a:gd name="T2" fmla="*/ 2147483647 w 5771"/>
              <a:gd name="T3" fmla="*/ 2147483647 h 634"/>
              <a:gd name="T4" fmla="*/ 2147483647 w 5771"/>
              <a:gd name="T5" fmla="*/ 2147483647 h 634"/>
              <a:gd name="T6" fmla="*/ 2147483647 w 5771"/>
              <a:gd name="T7" fmla="*/ 2147483647 h 634"/>
              <a:gd name="T8" fmla="*/ 2147483647 w 5771"/>
              <a:gd name="T9" fmla="*/ 2147483647 h 634"/>
              <a:gd name="T10" fmla="*/ 2147483647 w 5771"/>
              <a:gd name="T11" fmla="*/ 2147483647 h 634"/>
              <a:gd name="T12" fmla="*/ 2147483647 w 5771"/>
              <a:gd name="T13" fmla="*/ 2147483647 h 634"/>
              <a:gd name="T14" fmla="*/ 2147483647 w 5771"/>
              <a:gd name="T15" fmla="*/ 2147483647 h 634"/>
              <a:gd name="T16" fmla="*/ 2147483647 w 5771"/>
              <a:gd name="T17" fmla="*/ 2147483647 h 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grpSp>
        <p:nvGrpSpPr>
          <p:cNvPr id="2054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</p:grpSp>
      <p:grpSp>
        <p:nvGrpSpPr>
          <p:cNvPr id="2055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2063" name="Oval 22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gray">
            <a:xfrm>
              <a:off x="4992" y="912"/>
              <a:ext cx="480" cy="38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</p:grpSp>
      <p:grpSp>
        <p:nvGrpSpPr>
          <p:cNvPr id="2056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3" name="Oval 25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</p:grpSp>
      <p:sp>
        <p:nvSpPr>
          <p:cNvPr id="20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98005431-4C66-4541-8196-A8ACD159E3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6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7" r:id="rId1"/>
    <p:sldLayoutId id="2147486654" r:id="rId2"/>
    <p:sldLayoutId id="2147486655" r:id="rId3"/>
    <p:sldLayoutId id="2147486656" r:id="rId4"/>
    <p:sldLayoutId id="2147486657" r:id="rId5"/>
    <p:sldLayoutId id="2147486658" r:id="rId6"/>
    <p:sldLayoutId id="2147486659" r:id="rId7"/>
    <p:sldLayoutId id="2147486660" r:id="rId8"/>
    <p:sldLayoutId id="2147486661" r:id="rId9"/>
    <p:sldLayoutId id="2147486662" r:id="rId10"/>
    <p:sldLayoutId id="2147486663" r:id="rId11"/>
    <p:sldLayoutId id="21474866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8"/>
          <p:cNvGraphicFramePr>
            <a:graphicFrameLocks noChangeAspect="1"/>
          </p:cNvGraphicFramePr>
          <p:nvPr/>
        </p:nvGraphicFramePr>
        <p:xfrm>
          <a:off x="0" y="0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Image" r:id="rId15" imgW="6190000" imgH="934870" progId="">
                  <p:embed/>
                </p:oleObj>
              </mc:Choice>
              <mc:Fallback>
                <p:oleObj name="Image" r:id="rId15" imgW="6190000" imgH="934870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6299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2BCB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2147483647 w 5767"/>
              <a:gd name="T1" fmla="*/ 2147483647 h 1021"/>
              <a:gd name="T2" fmla="*/ 2147483647 w 5767"/>
              <a:gd name="T3" fmla="*/ 2147483647 h 1021"/>
              <a:gd name="T4" fmla="*/ 2147483647 w 5767"/>
              <a:gd name="T5" fmla="*/ 2147483647 h 1021"/>
              <a:gd name="T6" fmla="*/ 2147483647 w 5767"/>
              <a:gd name="T7" fmla="*/ 0 h 1021"/>
              <a:gd name="T8" fmla="*/ 2147483647 w 5767"/>
              <a:gd name="T9" fmla="*/ 2147483647 h 1021"/>
              <a:gd name="T10" fmla="*/ 2147483647 w 5767"/>
              <a:gd name="T11" fmla="*/ 2147483647 h 1021"/>
              <a:gd name="T12" fmla="*/ 2147483647 w 5767"/>
              <a:gd name="T13" fmla="*/ 2147483647 h 1021"/>
              <a:gd name="T14" fmla="*/ 2147483647 w 5767"/>
              <a:gd name="T15" fmla="*/ 2147483647 h 1021"/>
              <a:gd name="T16" fmla="*/ 2147483647 w 5767"/>
              <a:gd name="T17" fmla="*/ 2147483647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5124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147483647 w 5771"/>
              <a:gd name="T1" fmla="*/ 2147483647 h 634"/>
              <a:gd name="T2" fmla="*/ 2147483647 w 5771"/>
              <a:gd name="T3" fmla="*/ 2147483647 h 634"/>
              <a:gd name="T4" fmla="*/ 2147483647 w 5771"/>
              <a:gd name="T5" fmla="*/ 2147483647 h 634"/>
              <a:gd name="T6" fmla="*/ 2147483647 w 5771"/>
              <a:gd name="T7" fmla="*/ 2147483647 h 634"/>
              <a:gd name="T8" fmla="*/ 2147483647 w 5771"/>
              <a:gd name="T9" fmla="*/ 2147483647 h 634"/>
              <a:gd name="T10" fmla="*/ 2147483647 w 5771"/>
              <a:gd name="T11" fmla="*/ 2147483647 h 634"/>
              <a:gd name="T12" fmla="*/ 2147483647 w 5771"/>
              <a:gd name="T13" fmla="*/ 2147483647 h 634"/>
              <a:gd name="T14" fmla="*/ 2147483647 w 5771"/>
              <a:gd name="T15" fmla="*/ 2147483647 h 634"/>
              <a:gd name="T16" fmla="*/ 2147483647 w 5771"/>
              <a:gd name="T17" fmla="*/ 2147483647 h 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grpSp>
        <p:nvGrpSpPr>
          <p:cNvPr id="3078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</p:grpSp>
      <p:grpSp>
        <p:nvGrpSpPr>
          <p:cNvPr id="3079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5135" name="Oval 22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gray">
            <a:xfrm>
              <a:off x="4992" y="912"/>
              <a:ext cx="480" cy="38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</p:grpSp>
      <p:grpSp>
        <p:nvGrpSpPr>
          <p:cNvPr id="3080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3" name="Oval 25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  <a:ea typeface="新細明體" charset="-120"/>
              </a:endParaRPr>
            </a:p>
          </p:txBody>
        </p:sp>
      </p:grpSp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C57F854D-762A-46DE-ACA5-060DDADD93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08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8" r:id="rId1"/>
    <p:sldLayoutId id="2147486665" r:id="rId2"/>
    <p:sldLayoutId id="2147486666" r:id="rId3"/>
    <p:sldLayoutId id="2147486667" r:id="rId4"/>
    <p:sldLayoutId id="2147486668" r:id="rId5"/>
    <p:sldLayoutId id="2147486669" r:id="rId6"/>
    <p:sldLayoutId id="2147486670" r:id="rId7"/>
    <p:sldLayoutId id="2147486671" r:id="rId8"/>
    <p:sldLayoutId id="2147486672" r:id="rId9"/>
    <p:sldLayoutId id="2147486673" r:id="rId10"/>
    <p:sldLayoutId id="2147486674" r:id="rId11"/>
    <p:sldLayoutId id="2147486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106&#34920;&#26684;/&#24392;&#24615;&#23416;&#32722;&#31680;&#25976;&#35506;&#31243;&#35215;&#21123;&#31684;&#20363;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107&#34920;&#26684;/&#34920;3&#22283;&#20013;&#26371;&#32771;&#24460;&#33267;&#30050;&#26989;&#20856;&#31150;&#21069;&#20043;&#35506;&#31243;&#27963;&#21205;&#35215;&#21123;&#34920;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107&#34920;&#26684;/&#34920;4-1&#23416;&#32722;&#38936;&#22495;&#35506;&#31243;&#35336;&#30059;.doc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107&#34920;&#26684;/&#34920;3&#22283;&#20013;&#26371;&#32771;&#24460;&#33267;&#30050;&#26989;&#20856;&#31150;&#21069;&#20043;&#35506;&#31243;&#27963;&#21205;&#35215;&#21123;&#34920;.doc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107&#34920;&#26684;/&#34920;4-2&#24392;&#24615;&#23416;&#32722;&#31680;&#25976;&#35506;&#31243;&#35336;&#30059;.doc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106&#34920;&#26684;/106&#23416;&#24180;&#24230;&#35506;&#31243;&#23529;&#26597;&#33258;&#25105;&#27298;&#26680;&#34920;.doc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107&#34920;&#26684;/107&#31532;2&#27425;&#35506;&#30332;&#26371;&#35696;&#32000;&#37636;&#21450;&#31805;&#21040;&#34920;&#31684;&#26412;.docx" TargetMode="External"/><Relationship Id="rId2" Type="http://schemas.openxmlformats.org/officeDocument/2006/relationships/hyperlink" Target="107&#34920;&#26684;/107&#31532;1&#27425;&#35506;&#30332;&#26371;&#35696;&#32000;&#37636;&#21450;&#31805;&#21040;&#34920;&#31684;&#26412;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107&#34920;&#26684;/&#34920;1&#25945;&#31185;&#26360;&#36984;&#29992;&#29256;&#26412;&#19968;&#35261;&#34920;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107&#34920;&#26684;/&#34920;2-1&#23416;&#32722;&#31680;&#25976;&#19968;&#35261;&#34920;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5"/>
          <p:cNvSpPr>
            <a:spLocks noGrp="1"/>
          </p:cNvSpPr>
          <p:nvPr>
            <p:ph type="title" idx="4294967295"/>
          </p:nvPr>
        </p:nvSpPr>
        <p:spPr>
          <a:xfrm>
            <a:off x="684213" y="260350"/>
            <a:ext cx="7632700" cy="1152525"/>
          </a:xfrm>
        </p:spPr>
        <p:txBody>
          <a:bodyPr/>
          <a:lstStyle/>
          <a:p>
            <a:r>
              <a:rPr lang="zh-TW" altLang="en-US" sz="4800" smtClean="0">
                <a:solidFill>
                  <a:srgbClr val="0000FF"/>
                </a:solidFill>
                <a:ea typeface="標楷體" pitchFamily="65" charset="-120"/>
              </a:rPr>
              <a:t>花蓮縣政府教育處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2565400"/>
            <a:ext cx="8229600" cy="18716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endParaRPr lang="en-US" altLang="zh-TW" sz="2800" dirty="0" smtClean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7172" name="Rectangle 3"/>
          <p:cNvSpPr txBox="1">
            <a:spLocks noChangeArrowheads="1"/>
          </p:cNvSpPr>
          <p:nvPr/>
        </p:nvSpPr>
        <p:spPr bwMode="white">
          <a:xfrm>
            <a:off x="3419475" y="5589588"/>
            <a:ext cx="25923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kumimoji="0"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 </a:t>
            </a:r>
            <a:r>
              <a:rPr kumimoji="0" lang="en-US" altLang="zh-TW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kumimoji="0"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 </a:t>
            </a:r>
            <a:r>
              <a:rPr kumimoji="0"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24 </a:t>
            </a:r>
            <a:r>
              <a:rPr kumimoji="0"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 </a:t>
            </a:r>
            <a:endParaRPr kumimoji="0" lang="en-US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684213" y="2420938"/>
            <a:ext cx="8062912" cy="124618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ts val="4500"/>
              </a:lnSpc>
            </a:pPr>
            <a:r>
              <a:rPr lang="zh-TW" altLang="en-US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花蓮縣</a:t>
            </a:r>
            <a:r>
              <a:rPr lang="en-US" altLang="zh-TW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度課程計畫</a:t>
            </a:r>
            <a:endParaRPr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ts val="4500"/>
              </a:lnSpc>
            </a:pPr>
            <a:r>
              <a:rPr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撰寫暨審查工作說明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3203575" y="4724400"/>
            <a:ext cx="3313113" cy="4016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課程教學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科</a:t>
            </a:r>
            <a:r>
              <a:rPr lang="en-US" altLang="zh-TW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謝瑋鎧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學習節數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錯誤樣態  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3/4</a:t>
            </a:r>
            <a:endParaRPr lang="zh-TW" altLang="en-US" sz="2800" smtClean="0">
              <a:ea typeface="新細明體" pitchFamily="18" charset="-120"/>
            </a:endParaRPr>
          </a:p>
        </p:txBody>
      </p:sp>
      <p:pic>
        <p:nvPicPr>
          <p:cNvPr id="4" name="內容版面配置區 3" descr="表2-1錯3.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6250" y="1828800"/>
            <a:ext cx="5651500" cy="4495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8" name="文字方塊 4"/>
          <p:cNvSpPr txBox="1">
            <a:spLocks noChangeArrowheads="1"/>
          </p:cNvSpPr>
          <p:nvPr/>
        </p:nvSpPr>
        <p:spPr bwMode="auto">
          <a:xfrm>
            <a:off x="755650" y="1341438"/>
            <a:ext cx="5472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領域</a:t>
            </a:r>
            <a:r>
              <a:rPr lang="zh-TW" altLang="en-US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學習節數超過課綱規範：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851275" y="5084763"/>
            <a:ext cx="1944688" cy="360362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學習節數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錯誤樣態  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4/4</a:t>
            </a:r>
            <a:endParaRPr lang="zh-TW" altLang="en-US" sz="2800" smtClean="0">
              <a:ea typeface="新細明體" pitchFamily="18" charset="-120"/>
            </a:endParaRPr>
          </a:p>
        </p:txBody>
      </p:sp>
      <p:pic>
        <p:nvPicPr>
          <p:cNvPr id="17411" name="內容版面配置區 3" descr="表2-1錯4.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6088" y="1828800"/>
            <a:ext cx="5711825" cy="4495800"/>
          </a:xfrm>
        </p:spPr>
      </p:pic>
      <p:sp>
        <p:nvSpPr>
          <p:cNvPr id="17412" name="文字方塊 4"/>
          <p:cNvSpPr txBox="1">
            <a:spLocks noChangeArrowheads="1"/>
          </p:cNvSpPr>
          <p:nvPr/>
        </p:nvSpPr>
        <p:spPr bwMode="auto">
          <a:xfrm>
            <a:off x="755650" y="1341438"/>
            <a:ext cx="6264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領域</a:t>
            </a:r>
            <a:r>
              <a:rPr lang="zh-TW" altLang="en-US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學習節數及學習總節數超過課綱規範：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995738" y="5084763"/>
            <a:ext cx="1655762" cy="28892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kumimoji="0" lang="zh-TW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995738" y="5805488"/>
            <a:ext cx="1655762" cy="287337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學習節數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彈性學習節數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827088" y="2133600"/>
            <a:ext cx="7704137" cy="3816350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n"/>
            </a:pPr>
            <a:r>
              <a:rPr lang="zh-TW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彈性學習節數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分「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學習領域選修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」、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補救教學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」、「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其他活動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」等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大類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zh-TW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學習領域選修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zh-TW" sz="240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領域</a:t>
            </a:r>
            <a:r>
              <a:rPr lang="zh-TW" altLang="en-US" sz="240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相關或延伸、加深、加廣的領域選修課程，例如：資訊教育。</a:t>
            </a:r>
            <a:endParaRPr lang="en-US" altLang="zh-TW" sz="2400" dirty="0" smtClean="0">
              <a:solidFill>
                <a:srgbClr val="0099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zh-TW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補救教學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於教學過程中，根據學生學習情形，針對學生需加強領域課程內容進行補救教學（非教育部專案之補救教學） 。</a:t>
            </a:r>
            <a:endParaRPr lang="en-US" altLang="zh-TW" sz="2400" dirty="0" smtClean="0">
              <a:solidFill>
                <a:srgbClr val="0099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zh-TW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其他活動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包括</a:t>
            </a:r>
            <a:r>
              <a:rPr lang="zh-TW" altLang="zh-TW" sz="2400" b="1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法定課程</a:t>
            </a:r>
            <a:r>
              <a:rPr lang="zh-TW" altLang="en-US" sz="2400" b="1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學校特色課程</a:t>
            </a:r>
            <a:r>
              <a:rPr lang="en-US" altLang="zh-TW" sz="240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校本課程</a:t>
            </a:r>
            <a:r>
              <a:rPr lang="en-US" altLang="zh-TW" sz="240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全校性和全年級性活動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40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班級輔導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等活動。</a:t>
            </a:r>
            <a:endParaRPr lang="zh-TW" altLang="en-US" sz="2000" dirty="0" smtClean="0">
              <a:ea typeface="新細明體" pitchFamily="18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endParaRPr lang="en-US" altLang="zh-TW" sz="2000" dirty="0" smtClean="0">
              <a:ea typeface="新細明體" pitchFamily="18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6" name="矩形 4"/>
          <p:cNvSpPr>
            <a:spLocks noChangeArrowheads="1"/>
          </p:cNvSpPr>
          <p:nvPr/>
        </p:nvSpPr>
        <p:spPr bwMode="auto">
          <a:xfrm>
            <a:off x="1979613" y="1412875"/>
            <a:ext cx="3529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zh-TW" sz="3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彈性學習節數</a:t>
            </a:r>
            <a:endParaRPr lang="en-US" altLang="zh-TW" sz="36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國中會考後之學習活動規劃</a:t>
            </a:r>
            <a:endParaRPr lang="zh-TW" altLang="en-US" smtClean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國中會考後至畢業典禮前之學習活動規劃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2" action="ppaction://hlinkfile"/>
              </a:rPr>
              <a:t>表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2" action="ppaction://hlinkfile"/>
              </a:rPr>
              <a:t>3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</a:p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可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規劃下列學習內容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b="1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＊</a:t>
            </a:r>
            <a:r>
              <a:rPr lang="zh-TW" altLang="zh-TW" b="1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銜接課程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學校應依學生個別差異，進行加深加廣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之多元性課程或補救教學課程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b="1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＊</a:t>
            </a:r>
            <a:r>
              <a:rPr lang="zh-TW" altLang="zh-TW" b="1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跨領域課程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依主題或結合性別平等、人權、環境、海洋、生涯規劃、戶外教育等議題予以發展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b="1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＊</a:t>
            </a:r>
            <a:r>
              <a:rPr lang="zh-TW" altLang="zh-TW" b="1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加強適性輔導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協助學生進行志願選填與相關輔導機制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563563"/>
          </a:xfrm>
        </p:spPr>
        <p:txBody>
          <a:bodyPr/>
          <a:lstStyle/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課程計畫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領域課程計畫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755650" y="2420938"/>
            <a:ext cx="7704138" cy="3816350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n"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國小一、二年級：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需將</a:t>
            </a:r>
            <a:r>
              <a:rPr lang="zh-TW" altLang="en-US" sz="2000" b="1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國語文、數學、生活、綜合活動、健康與體育、本土語言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等領域課程計畫分別填寫於表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4-1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n"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國小三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六年級：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需將</a:t>
            </a:r>
            <a:r>
              <a:rPr lang="zh-TW" altLang="zh-TW" sz="2000" b="1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國語文、英語、數學、社會、自然、藝術與人文、綜合活動、健康與體育、本土語言</a:t>
            </a:r>
            <a:r>
              <a:rPr lang="zh-TW" altLang="zh-TW" sz="2000" smtClean="0">
                <a:latin typeface="標楷體" pitchFamily="65" charset="-120"/>
                <a:ea typeface="標楷體" pitchFamily="65" charset="-120"/>
              </a:rPr>
              <a:t>等領域課程計畫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分別填寫於表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4-1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n"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國中各年級：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需將</a:t>
            </a:r>
            <a:r>
              <a:rPr lang="zh-TW" altLang="zh-TW" sz="2000" b="1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國語文、英語、數學、社會、自然、藝術與人文、綜合活動、健康與體育</a:t>
            </a:r>
            <a:r>
              <a:rPr lang="zh-TW" altLang="zh-TW" sz="2000" smtClean="0">
                <a:latin typeface="標楷體" pitchFamily="65" charset="-120"/>
                <a:ea typeface="標楷體" pitchFamily="65" charset="-120"/>
              </a:rPr>
              <a:t>等領域課程計畫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分別填寫於表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4-1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n"/>
            </a:pPr>
            <a:endParaRPr lang="en-US" altLang="zh-TW" sz="2000" smtClean="0">
              <a:ea typeface="新細明體" pitchFamily="18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zh-TW" altLang="en-US" sz="2000" smtClean="0">
              <a:ea typeface="新細明體" pitchFamily="18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endParaRPr lang="en-US" altLang="zh-TW" sz="2000" smtClean="0">
              <a:ea typeface="新細明體" pitchFamily="18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endParaRPr lang="zh-TW" altLang="en-US" sz="2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4" name="矩形 4"/>
          <p:cNvSpPr>
            <a:spLocks noChangeArrowheads="1"/>
          </p:cNvSpPr>
          <p:nvPr/>
        </p:nvSpPr>
        <p:spPr bwMode="auto">
          <a:xfrm>
            <a:off x="755650" y="1700213"/>
            <a:ext cx="74882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年級課程計畫</a:t>
            </a:r>
            <a:r>
              <a:rPr lang="en-US" altLang="zh-TW"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領域課程計畫</a:t>
            </a:r>
          </a:p>
          <a:p>
            <a:endParaRPr lang="en-US" altLang="zh-TW" sz="32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563563"/>
          </a:xfrm>
        </p:spPr>
        <p:txBody>
          <a:bodyPr/>
          <a:lstStyle/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課程計畫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領域課程計畫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755650" y="2420938"/>
            <a:ext cx="7704138" cy="3816350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有關</a:t>
            </a:r>
            <a:r>
              <a:rPr lang="zh-TW" altLang="en-US" sz="2000" b="1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綜合活動、健康與體育、</a:t>
            </a:r>
            <a:r>
              <a:rPr lang="zh-TW" altLang="zh-TW" sz="2000" b="1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社會、自然、藝術與人文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等領域課程計畫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，各校可視需要採合科或分科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例：</a:t>
            </a:r>
            <a:r>
              <a:rPr lang="zh-TW" altLang="en-US" sz="200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健康與體育分成「健康與體育</a:t>
            </a:r>
            <a:r>
              <a:rPr lang="en-US" altLang="zh-TW" sz="200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健康教育」及「健康與體育</a:t>
            </a:r>
            <a:r>
              <a:rPr lang="en-US" altLang="zh-TW" sz="200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體育」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填寫課程計畫。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342900" lvl="1" indent="-342900">
              <a:buClr>
                <a:srgbClr val="0000FF"/>
              </a:buClr>
              <a:buFont typeface="Wingdings" pitchFamily="2" charset="2"/>
              <a:buChar char="Ø"/>
            </a:pPr>
            <a:r>
              <a:rPr lang="zh-TW" altLang="zh-TW" sz="2000" b="1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本土語言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領域課程計畫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：國小各年級需填寫</a:t>
            </a:r>
            <a:r>
              <a:rPr lang="en-US" altLang="zh-TW" sz="2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種以上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000" b="1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本土語言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課程計畫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上傳送審。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342900" lvl="1" indent="-342900">
              <a:buClr>
                <a:srgbClr val="0000FF"/>
              </a:buClr>
              <a:buFont typeface="Wingdings" pitchFamily="2" charset="2"/>
              <a:buChar char="Ø"/>
            </a:pP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4-1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領域課程計畫之「</a:t>
            </a:r>
            <a:r>
              <a:rPr lang="zh-TW" altLang="zh-TW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學期課程架構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」，</a:t>
            </a:r>
            <a:r>
              <a:rPr lang="zh-TW" altLang="zh-TW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各校自行視需要決定是否呈現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n"/>
            </a:pPr>
            <a:endParaRPr lang="en-US" altLang="zh-TW" sz="2000" dirty="0" smtClean="0">
              <a:ea typeface="新細明體" pitchFamily="18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zh-TW" altLang="en-US" sz="2000" dirty="0" smtClean="0">
              <a:ea typeface="新細明體" pitchFamily="18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endParaRPr lang="en-US" altLang="zh-TW" sz="2000" dirty="0" smtClean="0">
              <a:ea typeface="新細明體" pitchFamily="18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508" name="矩形 4"/>
          <p:cNvSpPr>
            <a:spLocks noChangeArrowheads="1"/>
          </p:cNvSpPr>
          <p:nvPr/>
        </p:nvSpPr>
        <p:spPr bwMode="auto">
          <a:xfrm>
            <a:off x="755650" y="1700213"/>
            <a:ext cx="74882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年級課程計畫</a:t>
            </a:r>
            <a:r>
              <a:rPr lang="en-US" altLang="zh-TW"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領域課程計畫</a:t>
            </a:r>
          </a:p>
          <a:p>
            <a:endParaRPr lang="en-US" altLang="zh-TW" sz="32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課程計畫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每週教學進度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684213" y="2205038"/>
            <a:ext cx="7991475" cy="3600450"/>
          </a:xfrm>
        </p:spPr>
        <p:txBody>
          <a:bodyPr/>
          <a:lstStyle/>
          <a:p>
            <a:pPr>
              <a:buClr>
                <a:srgbClr val="0000FF"/>
              </a:buClr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各年級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課程教學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計畫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每週教學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進度應配合教育處行事曆，</a:t>
            </a:r>
            <a:r>
              <a:rPr lang="zh-TW" altLang="zh-TW" sz="2400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呈現定期評量之安排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評量當週進度總表各科仍應列進度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畢業典禮週仍正常上課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，不列入扣除時間。</a:t>
            </a:r>
          </a:p>
          <a:p>
            <a:pPr>
              <a:buClr>
                <a:srgbClr val="0000FF"/>
              </a:buClr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一年級前十週國語課請依規定進行注音符號教學。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00FF"/>
              </a:buClr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法令規定須排定之課程，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填列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「彈性學習」進度。</a:t>
            </a:r>
          </a:p>
          <a:p>
            <a:pPr>
              <a:buClr>
                <a:srgbClr val="0000FF"/>
              </a:buClr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每學期課程安排以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週為原則。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00FF"/>
              </a:buClr>
            </a:pP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國中會考後至畢業典禮前之學習活動規劃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2" action="ppaction://hlinkfile"/>
              </a:rPr>
              <a:t>表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2" action="ppaction://hlinkfile"/>
              </a:rPr>
              <a:t>3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dirty="0" smtClean="0">
              <a:ea typeface="新細明體" pitchFamily="18" charset="-120"/>
            </a:endParaRPr>
          </a:p>
          <a:p>
            <a:pPr>
              <a:buFont typeface="Wingdings" pitchFamily="2" charset="2"/>
              <a:buNone/>
            </a:pP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2" name="矩形 4"/>
          <p:cNvSpPr>
            <a:spLocks noChangeArrowheads="1"/>
          </p:cNvSpPr>
          <p:nvPr/>
        </p:nvSpPr>
        <p:spPr bwMode="auto">
          <a:xfrm>
            <a:off x="1403350" y="1557338"/>
            <a:ext cx="5832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FF"/>
              </a:buClr>
            </a:pPr>
            <a:r>
              <a:rPr lang="zh-TW" altLang="en-US" sz="3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全</a:t>
            </a:r>
            <a:r>
              <a:rPr lang="zh-TW" altLang="zh-TW" sz="3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年級</a:t>
            </a:r>
            <a:r>
              <a:rPr lang="zh-TW" altLang="en-US" sz="3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課程</a:t>
            </a:r>
            <a:r>
              <a:rPr lang="zh-TW" altLang="zh-TW" sz="3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教學計畫進度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課程計畫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每週教學進度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911725"/>
          </a:xfrm>
        </p:spPr>
        <p:txBody>
          <a:bodyPr/>
          <a:lstStyle/>
          <a:p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評量當週各科仍應列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教學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進度</a:t>
            </a:r>
            <a:r>
              <a:rPr lang="en-US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240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例：學校期末考週為</a:t>
            </a:r>
            <a:r>
              <a:rPr lang="en-US" altLang="zh-TW" sz="240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zh-TW" sz="240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12~18</a:t>
            </a:r>
            <a:r>
              <a:rPr lang="zh-TW" altLang="zh-TW" sz="240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endParaRPr lang="zh-TW" altLang="en-US" sz="2400" dirty="0" smtClean="0">
              <a:solidFill>
                <a:srgbClr val="0099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期末正1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3" y="2349500"/>
            <a:ext cx="6619875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課程計畫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每週教學進度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r>
              <a:rPr lang="zh-TW" altLang="en-US" sz="28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修業式當週</a:t>
            </a:r>
            <a:r>
              <a:rPr lang="zh-TW" altLang="zh-TW" sz="28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仍</a:t>
            </a:r>
            <a:r>
              <a:rPr lang="zh-TW" altLang="en-US" sz="28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應</a:t>
            </a:r>
            <a:r>
              <a:rPr lang="zh-TW" altLang="zh-TW" sz="28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仍應列</a:t>
            </a:r>
            <a:r>
              <a:rPr lang="zh-TW" altLang="en-US" sz="28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教學</a:t>
            </a:r>
            <a:r>
              <a:rPr lang="zh-TW" altLang="zh-TW" sz="28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進度</a:t>
            </a:r>
            <a:endParaRPr lang="en-US" altLang="zh-TW" sz="2800" b="1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b="1" smtClean="0">
              <a:solidFill>
                <a:srgbClr val="0000FF"/>
              </a:solidFill>
              <a:ea typeface="新細明體" pitchFamily="18" charset="-120"/>
            </a:endParaRPr>
          </a:p>
        </p:txBody>
      </p:sp>
      <p:pic>
        <p:nvPicPr>
          <p:cNvPr id="4" name="圖片 3" descr="錯1休業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63" y="3213100"/>
            <a:ext cx="3960812" cy="2933700"/>
          </a:xfrm>
          <a:prstGeom prst="rect">
            <a:avLst/>
          </a:prstGeom>
          <a:ln>
            <a:solidFill>
              <a:srgbClr val="00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圖片 4" descr="正1休業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3284538"/>
            <a:ext cx="4457700" cy="2728912"/>
          </a:xfrm>
          <a:prstGeom prst="rect">
            <a:avLst/>
          </a:prstGeom>
          <a:ln>
            <a:solidFill>
              <a:srgbClr val="00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 bwMode="auto">
          <a:xfrm>
            <a:off x="1475656" y="2276872"/>
            <a:ext cx="1512168" cy="504056"/>
          </a:xfrm>
          <a:prstGeom prst="rect">
            <a:avLst/>
          </a:prstGeom>
          <a:solidFill>
            <a:srgbClr val="FFFF99"/>
          </a:solidFill>
          <a:ln w="1270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r>
              <a:rPr kumimoji="0" lang="zh-TW" altLang="en-US" sz="2400" dirty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正確樣態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6156176" y="2204864"/>
            <a:ext cx="1584176" cy="504056"/>
          </a:xfrm>
          <a:prstGeom prst="rect">
            <a:avLst/>
          </a:prstGeom>
          <a:blipFill>
            <a:blip r:embed="rId4" cstate="screen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r>
              <a:rPr kumimoji="0" lang="zh-TW" altLang="en-US" sz="2400" dirty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錯誤樣態</a:t>
            </a:r>
          </a:p>
        </p:txBody>
      </p:sp>
      <p:sp>
        <p:nvSpPr>
          <p:cNvPr id="24588" name="向下箭號 8"/>
          <p:cNvSpPr>
            <a:spLocks noChangeArrowheads="1"/>
          </p:cNvSpPr>
          <p:nvPr/>
        </p:nvSpPr>
        <p:spPr bwMode="auto">
          <a:xfrm>
            <a:off x="2051050" y="2852738"/>
            <a:ext cx="288925" cy="360362"/>
          </a:xfrm>
          <a:prstGeom prst="downArrow">
            <a:avLst>
              <a:gd name="adj1" fmla="val 50000"/>
              <a:gd name="adj2" fmla="val 4989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/>
          </a:p>
        </p:txBody>
      </p:sp>
      <p:sp>
        <p:nvSpPr>
          <p:cNvPr id="24589" name="向下箭號 10"/>
          <p:cNvSpPr>
            <a:spLocks noChangeArrowheads="1"/>
          </p:cNvSpPr>
          <p:nvPr/>
        </p:nvSpPr>
        <p:spPr bwMode="auto">
          <a:xfrm>
            <a:off x="6875463" y="2781300"/>
            <a:ext cx="288925" cy="360363"/>
          </a:xfrm>
          <a:prstGeom prst="downArrow">
            <a:avLst>
              <a:gd name="adj1" fmla="val 50000"/>
              <a:gd name="adj2" fmla="val 4989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724525" y="5445125"/>
            <a:ext cx="1368425" cy="4318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課程計畫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每週教學進度錯誤樣態</a:t>
            </a:r>
            <a:endParaRPr lang="zh-TW" altLang="en-US" smtClean="0">
              <a:ea typeface="新細明體" pitchFamily="18" charset="-120"/>
            </a:endParaRPr>
          </a:p>
        </p:txBody>
      </p:sp>
      <p:pic>
        <p:nvPicPr>
          <p:cNvPr id="4" name="內容版面配置區 3" descr="表4-2錯.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50" y="1989138"/>
            <a:ext cx="7056438" cy="5461000"/>
          </a:xfrm>
          <a:ln w="38100" cap="sq">
            <a:solidFill>
              <a:srgbClr val="692AA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4" name="文字方塊 4"/>
          <p:cNvSpPr txBox="1">
            <a:spLocks noChangeArrowheads="1"/>
          </p:cNvSpPr>
          <p:nvPr/>
        </p:nvSpPr>
        <p:spPr bwMode="auto">
          <a:xfrm>
            <a:off x="971550" y="1412875"/>
            <a:ext cx="56165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6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單元名稱及教學內容必須每週填寫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87450" y="5084763"/>
            <a:ext cx="792163" cy="28892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kumimoji="0" lang="zh-TW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258888" y="6308725"/>
            <a:ext cx="792162" cy="28892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學年度課程計畫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審查依據</a:t>
            </a:r>
            <a:endParaRPr lang="zh-TW" altLang="en-US" sz="2400" dirty="0" smtClean="0">
              <a:ea typeface="新細明體" pitchFamily="18" charset="-120"/>
            </a:endParaRP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教育部九年一貫課程綱要</a:t>
            </a:r>
          </a:p>
          <a:p>
            <a:pPr>
              <a:buClr>
                <a:srgbClr val="0000FF"/>
              </a:buClr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依據教育部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年度一般教育補助款課程計畫考核項目規定：縣市政府確實於學年度開學前，邀請專家</a:t>
            </a:r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審核並完成所屬國民中小學學校課程計畫備查事宜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8121650" cy="563563"/>
          </a:xfrm>
        </p:spPr>
        <p:txBody>
          <a:bodyPr/>
          <a:lstStyle/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課程計畫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彈性學習節數課程計畫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>
          <a:xfrm>
            <a:off x="755650" y="2420938"/>
            <a:ext cx="7704138" cy="3816350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各國中小各年級皆需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分年級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填寫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彈性學習節數課程計畫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4-2)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彈性學習節數課程計畫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之「</a:t>
            </a:r>
            <a:r>
              <a:rPr lang="zh-TW" altLang="zh-TW" sz="2400" b="1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學期課程架構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2400" b="1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為必填欄位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，且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內容需符合表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2-2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每週學習節數表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之「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彈性學習節數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」。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法定課程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發展學校本位及特色課程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皆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整合於彈性學習課程計畫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，填寫於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hlinkClick r:id="rId2" action="ppaction://hlinkfile"/>
              </a:rPr>
              <a:t>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hlinkClick r:id="rId2" action="ppaction://hlinkfile"/>
              </a:rPr>
              <a:t>4-2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zh-TW" altLang="zh-TW" sz="2000" dirty="0" smtClean="0">
              <a:ea typeface="新細明體" pitchFamily="18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n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n"/>
            </a:pPr>
            <a:endParaRPr lang="en-US" altLang="zh-TW" sz="2000" dirty="0" smtClean="0">
              <a:ea typeface="新細明體" pitchFamily="18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n"/>
            </a:pPr>
            <a:endParaRPr lang="en-US" altLang="zh-TW" sz="2000" dirty="0" smtClean="0">
              <a:ea typeface="新細明體" pitchFamily="18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n"/>
            </a:pPr>
            <a:endParaRPr lang="en-US" altLang="zh-TW" sz="2000" dirty="0" smtClean="0">
              <a:ea typeface="新細明體" pitchFamily="18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en-US" altLang="zh-TW" sz="2000" dirty="0" smtClean="0">
              <a:ea typeface="新細明體" pitchFamily="18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n"/>
            </a:pPr>
            <a:endParaRPr lang="en-US" altLang="zh-TW" sz="2000" dirty="0" smtClean="0">
              <a:ea typeface="新細明體" pitchFamily="18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zh-TW" altLang="en-US" sz="2000" dirty="0" smtClean="0">
              <a:ea typeface="新細明體" pitchFamily="18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endParaRPr lang="en-US" altLang="zh-TW" sz="2000" dirty="0" smtClean="0">
              <a:ea typeface="新細明體" pitchFamily="18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28" name="矩形 4"/>
          <p:cNvSpPr>
            <a:spLocks noChangeArrowheads="1"/>
          </p:cNvSpPr>
          <p:nvPr/>
        </p:nvSpPr>
        <p:spPr bwMode="auto">
          <a:xfrm>
            <a:off x="755650" y="1700213"/>
            <a:ext cx="74882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年級課程計畫</a:t>
            </a:r>
            <a:r>
              <a:rPr lang="en-US" altLang="zh-TW"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彈性學習節數</a:t>
            </a:r>
            <a:endParaRPr lang="zh-TW" altLang="en-US" sz="32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課程計畫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彈性學習節數規劃</a:t>
            </a:r>
            <a:endParaRPr lang="zh-TW" altLang="en-US" smtClean="0">
              <a:ea typeface="新細明體" pitchFamily="18" charset="-120"/>
            </a:endParaRPr>
          </a:p>
        </p:txBody>
      </p:sp>
      <p:pic>
        <p:nvPicPr>
          <p:cNvPr id="27651" name="內容版面配置區 3" descr="彈性範例1-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36838"/>
            <a:ext cx="4319588" cy="3500437"/>
          </a:xfrm>
          <a:solidFill>
            <a:srgbClr val="92D050"/>
          </a:solidFill>
          <a:ln w="31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7652" name="圖片 4" descr="彈性範例2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7900" y="2617788"/>
            <a:ext cx="4176713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179388" y="1566863"/>
            <a:ext cx="7345362" cy="95408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2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彈性學習節數課程規劃範例～ </a:t>
            </a:r>
            <a:r>
              <a:rPr lang="en-US" altLang="zh-TW" sz="2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400" b="1">
                <a:solidFill>
                  <a:srgbClr val="692AA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以</a:t>
            </a:r>
            <a:r>
              <a:rPr lang="zh-TW" altLang="en-US" sz="2400">
                <a:solidFill>
                  <a:srgbClr val="692AA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每週</a:t>
            </a:r>
            <a:r>
              <a:rPr lang="en-US" altLang="zh-TW" sz="2400">
                <a:solidFill>
                  <a:srgbClr val="692AA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sz="2400">
                <a:solidFill>
                  <a:srgbClr val="692AA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節彈性學習節數為例</a:t>
            </a:r>
            <a:r>
              <a:rPr lang="zh-TW" altLang="en-US" sz="240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endParaRPr lang="en-US" altLang="zh-TW" sz="240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課程計畫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彈性學習節數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法定課程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法定課程請列明於單元目標</a:t>
            </a:r>
            <a:endParaRPr lang="en-US" altLang="zh-TW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mtClean="0">
              <a:solidFill>
                <a:srgbClr val="0000FF"/>
              </a:solidFill>
              <a:ea typeface="新細明體" pitchFamily="18" charset="-120"/>
            </a:endParaRPr>
          </a:p>
        </p:txBody>
      </p:sp>
      <p:pic>
        <p:nvPicPr>
          <p:cNvPr id="28676" name="圖片 3" descr="法定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2349500"/>
            <a:ext cx="653415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905750" cy="563563"/>
          </a:xfrm>
        </p:spPr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學年課程計畫審查工作期程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1/3</a:t>
            </a:r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58748"/>
              </p:ext>
            </p:extLst>
          </p:nvPr>
        </p:nvGraphicFramePr>
        <p:xfrm>
          <a:off x="323528" y="1700808"/>
          <a:ext cx="815759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學年課程計畫審查工作期程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2/3</a:t>
            </a:r>
            <a:endParaRPr lang="zh-TW" altLang="en-US" sz="2400" dirty="0" smtClean="0">
              <a:ea typeface="新細明體" pitchFamily="18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31303"/>
              </p:ext>
            </p:extLst>
          </p:nvPr>
        </p:nvGraphicFramePr>
        <p:xfrm>
          <a:off x="467544" y="1628800"/>
          <a:ext cx="8229600" cy="46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課程計畫審查工作期程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3/3</a:t>
            </a:r>
            <a:endParaRPr lang="zh-TW" altLang="en-US" sz="2400" dirty="0" smtClean="0">
              <a:ea typeface="新細明體" pitchFamily="18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45023"/>
              </p:ext>
            </p:extLst>
          </p:nvPr>
        </p:nvGraphicFramePr>
        <p:xfrm>
          <a:off x="467544" y="1628800"/>
          <a:ext cx="8229600" cy="46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學校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課程計畫審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查其他注意事項 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1/2</a:t>
            </a:r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507413" cy="4949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625"/>
                <a:gridCol w="1224154"/>
                <a:gridCol w="1296163"/>
                <a:gridCol w="3744471"/>
              </a:tblGrid>
              <a:tr h="396293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必辦項目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辦理期程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時數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備註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1" marR="91441" marT="45726" marB="45726"/>
                </a:tc>
              </a:tr>
              <a:tr h="396293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性別平等教育</a:t>
                      </a:r>
                      <a:endParaRPr lang="zh-TW" altLang="en-US" sz="2000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kern="1200" dirty="0" smtClean="0">
                          <a:solidFill>
                            <a:srgbClr val="692AA2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每學期</a:t>
                      </a:r>
                      <a:endParaRPr lang="zh-TW" altLang="en-US" sz="1800" dirty="0">
                        <a:solidFill>
                          <a:srgbClr val="692AA2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lang="zh-TW" altLang="zh-TW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小時</a:t>
                      </a:r>
                      <a:endParaRPr lang="zh-TW" altLang="en-US" sz="1800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endParaRPr lang="zh-TW" altLang="en-US" sz="180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</a:tr>
              <a:tr h="396293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性侵害防治教育</a:t>
                      </a:r>
                      <a:endParaRPr lang="zh-TW" altLang="en-US" sz="2000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每學</a:t>
                      </a:r>
                      <a:r>
                        <a:rPr lang="zh-TW" altLang="en-US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endParaRPr lang="zh-TW" altLang="en-US" sz="1800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lang="zh-TW" altLang="zh-TW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小時</a:t>
                      </a:r>
                      <a:endParaRPr lang="zh-TW" altLang="en-US" sz="18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</a:tr>
              <a:tr h="640166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家庭教育課程</a:t>
                      </a:r>
                      <a:endParaRPr lang="zh-TW" altLang="en-US" sz="2000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每學</a:t>
                      </a:r>
                      <a:r>
                        <a:rPr lang="zh-TW" altLang="en-US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endParaRPr lang="zh-TW" altLang="en-US" sz="1800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lang="zh-TW" altLang="zh-TW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小時</a:t>
                      </a:r>
                      <a:endParaRPr lang="zh-TW" altLang="en-US" sz="18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altLang="en-US" sz="1800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親子支持、互動與溝通</a:t>
                      </a:r>
                      <a:r>
                        <a:rPr lang="en-US" altLang="zh-TW" sz="1800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/>
                      </a:r>
                      <a:br>
                        <a:rPr lang="en-US" altLang="zh-TW" sz="1800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lang="en-US" altLang="zh-TW" sz="1800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lang="zh-TW" altLang="en-US" sz="1800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偏差行為與協助</a:t>
                      </a:r>
                      <a:endParaRPr lang="zh-TW" altLang="en-US" sz="1800" dirty="0">
                        <a:solidFill>
                          <a:srgbClr val="0099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</a:tr>
              <a:tr h="396293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環境教育課程</a:t>
                      </a:r>
                      <a:endParaRPr lang="zh-TW" altLang="en-US" sz="2000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每學</a:t>
                      </a:r>
                      <a:r>
                        <a:rPr lang="zh-TW" altLang="en-US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endParaRPr lang="zh-TW" altLang="en-US" sz="1800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lang="zh-TW" altLang="zh-TW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小時</a:t>
                      </a:r>
                      <a:endParaRPr lang="zh-TW" altLang="en-US" sz="18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</a:tr>
              <a:tr h="3962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zh-TW" sz="20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家庭暴力防治課程</a:t>
                      </a:r>
                      <a:endParaRPr lang="zh-TW" altLang="en-US" sz="2000" kern="1200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每學</a:t>
                      </a:r>
                      <a:r>
                        <a:rPr lang="zh-TW" altLang="en-US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endParaRPr lang="zh-TW" altLang="en-US" sz="1800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lang="zh-TW" altLang="zh-TW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小時</a:t>
                      </a:r>
                      <a:endParaRPr lang="zh-TW" altLang="en-US" sz="18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</a:tr>
              <a:tr h="6401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書法教育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rgbClr val="692AA2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每學期</a:t>
                      </a:r>
                      <a:endParaRPr lang="zh-TW" altLang="en-US" sz="1800" dirty="0">
                        <a:solidFill>
                          <a:srgbClr val="692AA2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lang="zh-TW" altLang="en-US" sz="18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節課</a:t>
                      </a:r>
                      <a:r>
                        <a:rPr lang="en-US" altLang="zh-TW" sz="18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/>
                      </a:r>
                      <a:br>
                        <a:rPr lang="en-US" altLang="zh-TW" sz="18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</a:br>
                      <a:endParaRPr lang="zh-TW" altLang="en-US" sz="18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三至九年級安排</a:t>
                      </a:r>
                      <a:r>
                        <a:rPr lang="en-US" altLang="zh-TW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lang="zh-TW" altLang="zh-TW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節書法課程</a:t>
                      </a:r>
                      <a:r>
                        <a:rPr lang="zh-TW" altLang="en-US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或</a:t>
                      </a:r>
                      <a:r>
                        <a:rPr lang="en-US" altLang="zh-TW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lang="zh-TW" altLang="zh-TW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次書法社團活動</a:t>
                      </a:r>
                      <a:endParaRPr lang="zh-TW" altLang="en-US" sz="1600" u="non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</a:tr>
              <a:tr h="8954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資訊教育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每學</a:t>
                      </a:r>
                      <a:r>
                        <a:rPr lang="zh-TW" altLang="en-US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endParaRPr lang="zh-TW" altLang="en-US" sz="18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32-36</a:t>
                      </a:r>
                      <a:r>
                        <a:rPr lang="zh-TW" altLang="zh-TW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節</a:t>
                      </a:r>
                      <a:r>
                        <a:rPr lang="en-US" altLang="zh-TW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/>
                      </a:r>
                      <a:br>
                        <a:rPr lang="en-US" altLang="zh-TW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lang="zh-TW" altLang="en-US" sz="18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（</a:t>
                      </a:r>
                      <a:r>
                        <a:rPr lang="en-US" altLang="zh-TW" sz="1800" u="non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3-7</a:t>
                      </a:r>
                      <a:r>
                        <a:rPr lang="zh-TW" altLang="en-US" sz="1800" u="non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年級）</a:t>
                      </a:r>
                      <a:endParaRPr lang="zh-TW" altLang="en-US" sz="18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r>
                        <a:rPr lang="zh-TW" altLang="zh-TW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將學生正確使用網路相關議題</a:t>
                      </a:r>
                      <a:r>
                        <a:rPr lang="zh-TW" altLang="en-US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－</a:t>
                      </a:r>
                      <a:r>
                        <a:rPr lang="en-US" altLang="zh-TW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（</a:t>
                      </a:r>
                      <a:r>
                        <a:rPr lang="zh-TW" altLang="zh-TW" sz="1600" u="none" kern="1200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防制不當使用網路、資訊倫理、資訊教育</a:t>
                      </a:r>
                      <a:r>
                        <a:rPr lang="zh-TW" altLang="en-US" sz="1600" u="none" kern="1200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zh-TW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納入課程</a:t>
                      </a:r>
                      <a:endParaRPr lang="zh-TW" altLang="en-US" sz="160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</a:tr>
              <a:tr h="396293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國防教育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每學</a:t>
                      </a:r>
                      <a:r>
                        <a:rPr lang="zh-TW" altLang="en-US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endParaRPr lang="zh-TW" altLang="en-US" sz="1800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TW" altLang="zh-TW" sz="1600" kern="1200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請融入或安排於學校教育與宣導活動實施</a:t>
                      </a:r>
                      <a:endParaRPr lang="zh-TW" altLang="en-US" sz="1600" dirty="0">
                        <a:solidFill>
                          <a:srgbClr val="0099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962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品德教育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每學</a:t>
                      </a:r>
                      <a:r>
                        <a:rPr lang="zh-TW" altLang="en-US" sz="18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endParaRPr lang="zh-TW" altLang="en-US" sz="1800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TW" altLang="zh-TW" sz="1400" u="none" kern="1200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納入課程計畫中並進行部分固定時數或時段之品德教育</a:t>
                      </a:r>
                      <a:r>
                        <a:rPr lang="zh-TW" altLang="en-US" sz="1400" u="none" kern="1200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教學</a:t>
                      </a:r>
                      <a:endParaRPr lang="zh-TW" altLang="en-US" sz="1400" u="none" dirty="0">
                        <a:solidFill>
                          <a:srgbClr val="0099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476375" y="1341438"/>
            <a:ext cx="61912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TW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107</a:t>
            </a:r>
            <a:r>
              <a:rPr lang="zh-TW" altLang="en-US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學年</a:t>
            </a:r>
            <a:r>
              <a:rPr lang="zh-TW" alt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度重要教育工作必須融入課程實施項目</a:t>
            </a:r>
            <a:endParaRPr lang="en-US" altLang="zh-TW" sz="20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學校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課程計畫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上傳注意事項</a:t>
            </a:r>
            <a:endParaRPr lang="zh-TW" altLang="en-US" smtClean="0">
              <a:ea typeface="新細明體" pitchFamily="18" charset="-120"/>
            </a:endParaRPr>
          </a:p>
        </p:txBody>
      </p:sp>
      <p:pic>
        <p:nvPicPr>
          <p:cNvPr id="33795" name="內容版面配置區 3" descr="cours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060575"/>
            <a:ext cx="5400675" cy="4397375"/>
          </a:xfrm>
        </p:spPr>
      </p:pic>
      <p:sp>
        <p:nvSpPr>
          <p:cNvPr id="33796" name="文字方塊 5"/>
          <p:cNvSpPr txBox="1">
            <a:spLocks noChangeArrowheads="1"/>
          </p:cNvSpPr>
          <p:nvPr/>
        </p:nvSpPr>
        <p:spPr bwMode="auto">
          <a:xfrm>
            <a:off x="1042988" y="1484313"/>
            <a:ext cx="7345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同年級課程計畫置於同一個資料夾後壓縮上傳</a:t>
            </a:r>
            <a:endParaRPr lang="zh-TW" altLang="en-US" sz="280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學校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課程計畫審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查其他注意事項 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2/2</a:t>
            </a:r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744663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n"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n"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107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學年度課程審查計畫，學校送件方式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改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</a:t>
            </a:r>
            <a:r>
              <a:rPr lang="zh-TW" altLang="zh-TW" sz="2400" b="1" dirty="0" smtClean="0">
                <a:solidFill>
                  <a:srgbClr val="0099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分兩次送件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（先於5月2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日前上傳第1次課發會議紀錄暨學生學習節數表，再於7月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日前上傳全校課程計畫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）。</a:t>
            </a:r>
            <a:endParaRPr lang="zh-TW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n"/>
            </a:pPr>
            <a:endParaRPr lang="en-US" altLang="zh-TW" sz="2400" dirty="0" smtClean="0">
              <a:ea typeface="新細明體" pitchFamily="18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n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各校提交課程計畫後，請於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7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9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日前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將</a:t>
            </a:r>
            <a:r>
              <a:rPr lang="zh-TW" altLang="zh-TW" sz="2400" b="1" dirty="0" smtClean="0">
                <a:solidFill>
                  <a:srgbClr val="009900"/>
                </a:solidFill>
                <a:latin typeface="Times New Roman" pitchFamily="18" charset="0"/>
                <a:ea typeface="標楷體" pitchFamily="65" charset="-120"/>
                <a:hlinkClick r:id="rId2" action="ppaction://hlinkfile"/>
              </a:rPr>
              <a:t>學校課程計畫自我檢核表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itchFamily="18" charset="0"/>
                <a:ea typeface="標楷體" pitchFamily="65" charset="-120"/>
              </a:rPr>
              <a:t>核章紙本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一份逕寄課程教學科謝瑋鎧。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n"/>
            </a:pP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n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因應教育部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年度一般教育補助款課程計畫考核項目，本府將加強「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教學正常化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執行課程計畫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」訪視，且課程審查計畫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留校備查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項目，亦列為訪視項目。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ea typeface="標楷體" pitchFamily="65" charset="-120"/>
              </a:rPr>
              <a:t>課程計畫審查業務洽詢電話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495800"/>
          </a:xfrm>
        </p:spPr>
        <p:txBody>
          <a:bodyPr/>
          <a:lstStyle/>
          <a:p>
            <a:pPr>
              <a:buClr>
                <a:srgbClr val="009900"/>
              </a:buClr>
            </a:pPr>
            <a:r>
              <a:rPr lang="zh-TW" altLang="en-US" dirty="0" smtClean="0">
                <a:ea typeface="標楷體" pitchFamily="65" charset="-120"/>
              </a:rPr>
              <a:t>課程審查業務有疑問請洽詢</a:t>
            </a:r>
            <a:endParaRPr lang="en-US" altLang="zh-TW" dirty="0" smtClean="0">
              <a:ea typeface="標楷體" pitchFamily="65" charset="-120"/>
            </a:endParaRPr>
          </a:p>
          <a:p>
            <a:pPr>
              <a:buClr>
                <a:srgbClr val="009900"/>
              </a:buClr>
            </a:pPr>
            <a:r>
              <a:rPr lang="zh-TW" altLang="en-US" dirty="0" smtClean="0">
                <a:ea typeface="標楷體" pitchFamily="65" charset="-120"/>
              </a:rPr>
              <a:t>課程教學科 謝瑋鎧 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8462860#567</a:t>
            </a: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 smtClean="0">
              <a:ea typeface="新細明體" pitchFamily="18" charset="-120"/>
            </a:endParaRPr>
          </a:p>
        </p:txBody>
      </p:sp>
      <p:pic>
        <p:nvPicPr>
          <p:cNvPr id="12" name="圖片 11" descr="20140703_114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3463"/>
            <a:ext cx="9144000" cy="3284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學年度課程計畫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審查項目</a:t>
            </a:r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19" name="Rectangle 35"/>
          <p:cNvSpPr>
            <a:spLocks noChangeArrowheads="1"/>
          </p:cNvSpPr>
          <p:nvPr/>
        </p:nvSpPr>
        <p:spPr bwMode="auto">
          <a:xfrm>
            <a:off x="1331913" y="2443163"/>
            <a:ext cx="7056437" cy="36480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buClr>
                <a:srgbClr val="009900"/>
              </a:buClr>
              <a:buFont typeface="Wingdings" pitchFamily="2" charset="2"/>
              <a:buChar char="Ø"/>
            </a:pPr>
            <a:r>
              <a:rPr lang="zh-TW" altLang="en-US" sz="2100" b="1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校務概況（留校備查）</a:t>
            </a:r>
            <a:endParaRPr lang="en-US" altLang="zh-TW" sz="2100" b="1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buClr>
                <a:srgbClr val="009900"/>
              </a:buClr>
              <a:buFont typeface="Wingdings" pitchFamily="2" charset="2"/>
              <a:buChar char="Ø"/>
            </a:pPr>
            <a:r>
              <a:rPr lang="zh-TW" altLang="en-US" sz="2100" b="1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學校願景（留校備查）</a:t>
            </a:r>
          </a:p>
          <a:p>
            <a:pPr eaLnBrk="0" hangingPunct="0">
              <a:buClr>
                <a:srgbClr val="009900"/>
              </a:buClr>
              <a:buFont typeface="Wingdings" pitchFamily="2" charset="2"/>
              <a:buChar char="Ø"/>
            </a:pPr>
            <a:r>
              <a:rPr lang="zh-TW" altLang="en-US" sz="2100" b="1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課程發展委員會組織（留校備查）</a:t>
            </a:r>
            <a:endParaRPr lang="en-US" altLang="zh-TW" sz="2100" b="1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buClr>
                <a:srgbClr val="009900"/>
              </a:buClr>
              <a:buFont typeface="Wingdings" pitchFamily="2" charset="2"/>
              <a:buChar char="Ø"/>
            </a:pPr>
            <a:r>
              <a:rPr lang="zh-TW" altLang="en-US" sz="2100" b="1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課程發展委員會審查會議紀錄及簽到表</a:t>
            </a:r>
          </a:p>
          <a:p>
            <a:pPr eaLnBrk="0" hangingPunct="0">
              <a:buClr>
                <a:srgbClr val="009900"/>
              </a:buClr>
              <a:buFont typeface="Wingdings" pitchFamily="2" charset="2"/>
              <a:buChar char="Ø"/>
            </a:pPr>
            <a:r>
              <a:rPr lang="zh-TW" altLang="en-US" sz="2100" b="1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實施年級之領域教科書選用版本一覽表（表</a:t>
            </a:r>
            <a:r>
              <a:rPr lang="en-US" altLang="zh-TW" sz="2100" b="1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100" b="1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）</a:t>
            </a:r>
          </a:p>
          <a:p>
            <a:pPr eaLnBrk="0" hangingPunct="0">
              <a:buClr>
                <a:srgbClr val="009900"/>
              </a:buClr>
              <a:buFont typeface="Wingdings" pitchFamily="2" charset="2"/>
              <a:buChar char="Ø"/>
            </a:pPr>
            <a:r>
              <a:rPr lang="zh-TW" altLang="en-US" sz="2100" b="1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實施年級之學習節數。</a:t>
            </a:r>
            <a:r>
              <a:rPr lang="en-US" altLang="zh-TW" sz="2100" b="1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100" b="1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表</a:t>
            </a:r>
            <a:r>
              <a:rPr lang="en-US" altLang="zh-TW" sz="2100" b="1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2-1</a:t>
            </a:r>
            <a:r>
              <a:rPr lang="zh-TW" altLang="en-US" sz="2100" b="1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、表</a:t>
            </a:r>
            <a:r>
              <a:rPr lang="en-US" altLang="zh-TW" sz="2100" b="1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2-2)</a:t>
            </a:r>
          </a:p>
          <a:p>
            <a:pPr eaLnBrk="0" hangingPunct="0">
              <a:buClr>
                <a:srgbClr val="009900"/>
              </a:buClr>
              <a:buFont typeface="Wingdings" pitchFamily="2" charset="2"/>
              <a:buChar char="Ø"/>
            </a:pPr>
            <a:r>
              <a:rPr lang="zh-TW" altLang="en-US" sz="2100" b="1">
                <a:solidFill>
                  <a:srgbClr val="692AA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國中會考後至畢業典禮前之學習活動規劃</a:t>
            </a:r>
            <a:r>
              <a:rPr lang="en-US" altLang="zh-TW" sz="2100" b="1">
                <a:solidFill>
                  <a:srgbClr val="692AA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100" b="1">
                <a:solidFill>
                  <a:srgbClr val="692AA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表</a:t>
            </a:r>
            <a:r>
              <a:rPr lang="en-US" altLang="zh-TW" sz="2100" b="1">
                <a:solidFill>
                  <a:srgbClr val="692AA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3)</a:t>
            </a:r>
          </a:p>
          <a:p>
            <a:pPr eaLnBrk="0" hangingPunct="0">
              <a:buClr>
                <a:srgbClr val="009900"/>
              </a:buClr>
              <a:buFont typeface="Wingdings" pitchFamily="2" charset="2"/>
              <a:buChar char="Ø"/>
            </a:pPr>
            <a:r>
              <a:rPr lang="zh-TW" altLang="en-US" sz="2100" b="1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實施年級之領域暨彈性學習課程計畫</a:t>
            </a:r>
            <a:r>
              <a:rPr lang="en-US" altLang="zh-TW" sz="2100" b="1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100" b="1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表</a:t>
            </a:r>
            <a:r>
              <a:rPr lang="en-US" altLang="zh-TW" sz="2100" b="1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4-1</a:t>
            </a:r>
            <a:r>
              <a:rPr lang="zh-TW" altLang="en-US" sz="2100" b="1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100" b="1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4-2)</a:t>
            </a:r>
          </a:p>
          <a:p>
            <a:pPr eaLnBrk="0" hangingPunct="0">
              <a:buClr>
                <a:srgbClr val="009900"/>
              </a:buClr>
              <a:buFont typeface="Wingdings" pitchFamily="2" charset="2"/>
              <a:buChar char="Ø"/>
            </a:pPr>
            <a:r>
              <a:rPr lang="zh-TW" altLang="en-US" sz="21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發展學校本位及特色課程（併入表</a:t>
            </a:r>
            <a:r>
              <a:rPr lang="en-US" altLang="zh-TW" sz="21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4-2 </a:t>
            </a:r>
            <a:r>
              <a:rPr lang="zh-TW" altLang="en-US" sz="21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）</a:t>
            </a:r>
            <a:endParaRPr lang="en-US" altLang="zh-TW" sz="2100" b="1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buClr>
                <a:srgbClr val="009900"/>
              </a:buClr>
              <a:buFont typeface="Wingdings" pitchFamily="2" charset="2"/>
              <a:buChar char="Ø"/>
            </a:pPr>
            <a:r>
              <a:rPr lang="zh-TW" altLang="en-US" sz="21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性別、環境、資訊、家政、人權、生涯發展、海洋教育   </a:t>
            </a:r>
            <a:r>
              <a:rPr lang="en-US" altLang="zh-TW" sz="21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1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lang="en-US" altLang="zh-TW" sz="21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lang="zh-TW" altLang="en-US" sz="21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等七大議題融入各領域課程教學（併入表</a:t>
            </a:r>
            <a:r>
              <a:rPr lang="en-US" altLang="zh-TW" sz="21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4-1 </a:t>
            </a:r>
            <a:r>
              <a:rPr lang="zh-TW" altLang="en-US" sz="21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）</a:t>
            </a:r>
          </a:p>
        </p:txBody>
      </p:sp>
      <p:sp>
        <p:nvSpPr>
          <p:cNvPr id="9220" name="矩形 4"/>
          <p:cNvSpPr>
            <a:spLocks noChangeArrowheads="1"/>
          </p:cNvSpPr>
          <p:nvPr/>
        </p:nvSpPr>
        <p:spPr bwMode="auto">
          <a:xfrm>
            <a:off x="1187450" y="1412875"/>
            <a:ext cx="6264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107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學年</a:t>
            </a:r>
            <a:r>
              <a:rPr lang="zh-TW" altLang="zh-TW" sz="2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度</a:t>
            </a:r>
            <a:r>
              <a:rPr lang="zh-TW" altLang="en-US" sz="2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學校</a:t>
            </a:r>
            <a:r>
              <a:rPr lang="zh-TW" altLang="zh-TW" sz="2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課程計畫</a:t>
            </a:r>
            <a:r>
              <a:rPr lang="zh-TW" altLang="en-US" sz="2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需上傳審查項目－</a:t>
            </a:r>
            <a:endParaRPr lang="en-US" altLang="zh-TW" sz="2400" dirty="0">
              <a:solidFill>
                <a:srgbClr val="0099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/>
            <a:r>
              <a:rPr lang="zh-TW" altLang="en-US" sz="2400" dirty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</a:t>
            </a:r>
            <a:r>
              <a:rPr lang="zh-TW" altLang="en-US" sz="2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國中</a:t>
            </a:r>
            <a:r>
              <a:rPr lang="en-US" altLang="zh-TW" sz="2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sz="2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項、國小</a:t>
            </a:r>
            <a:r>
              <a:rPr lang="en-US" altLang="zh-TW" sz="2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sz="2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項</a:t>
            </a:r>
            <a:endParaRPr lang="zh-TW" altLang="en-US" sz="2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3"/>
          <p:cNvSpPr>
            <a:spLocks noChangeArrowheads="1" noChangeShapeType="1" noTextEdit="1"/>
          </p:cNvSpPr>
          <p:nvPr/>
        </p:nvSpPr>
        <p:spPr bwMode="gray">
          <a:xfrm>
            <a:off x="571472" y="2786058"/>
            <a:ext cx="8072494" cy="6143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en-US" altLang="zh-TW" sz="54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7737F"/>
                    </a:gs>
                    <a:gs pos="100000">
                      <a:srgbClr val="A0C264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新細明體" charset="-120"/>
              </a:rPr>
              <a:t>Thanks  For Your </a:t>
            </a:r>
            <a:r>
              <a:rPr lang="zh-TW" altLang="en-US" sz="54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7737F"/>
                    </a:gs>
                    <a:gs pos="100000">
                      <a:srgbClr val="A0C264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新細明體" charset="-120"/>
              </a:rPr>
              <a:t> </a:t>
            </a:r>
            <a:r>
              <a:rPr lang="en-US" altLang="zh-TW" sz="54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7737F"/>
                    </a:gs>
                    <a:gs pos="100000">
                      <a:srgbClr val="A0C264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新細明體" charset="-120"/>
              </a:rPr>
              <a:t>Listening</a:t>
            </a:r>
            <a:endParaRPr lang="zh-TW" altLang="en-US" sz="5400" b="1" kern="10" dirty="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7737F"/>
                  </a:gs>
                  <a:gs pos="100000">
                    <a:srgbClr val="A0C264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新細明體" charset="-120"/>
            </a:endParaRPr>
          </a:p>
        </p:txBody>
      </p:sp>
      <p:sp>
        <p:nvSpPr>
          <p:cNvPr id="36867" name="副標題 3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705600" cy="711200"/>
          </a:xfrm>
        </p:spPr>
        <p:txBody>
          <a:bodyPr/>
          <a:lstStyle/>
          <a:p>
            <a:pPr eaLnBrk="1" hangingPunct="1"/>
            <a:r>
              <a:rPr lang="zh-TW" altLang="en-US" sz="44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敬請指教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程發展委員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發會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684213" y="1557338"/>
            <a:ext cx="8229600" cy="1511300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次</a:t>
            </a:r>
            <a:r>
              <a:rPr lang="zh-TW" altLang="zh-TW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課發會紀錄</a:t>
            </a:r>
            <a:endParaRPr lang="en-US" altLang="zh-TW" sz="28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審核</a:t>
            </a: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各領域授課節數、彈性學習節數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第</a:t>
            </a:r>
            <a:r>
              <a:rPr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1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次</a:t>
            </a:r>
            <a:r>
              <a:rPr lang="zh-TW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課發會紀錄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範例</a:t>
            </a:r>
            <a:endParaRPr lang="en-US" altLang="zh-TW" sz="28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zh-TW" altLang="en-US" dirty="0" smtClean="0"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84213" y="4221163"/>
            <a:ext cx="76327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次</a:t>
            </a:r>
            <a:r>
              <a:rPr lang="zh-TW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課發會紀錄</a:t>
            </a:r>
            <a:endParaRPr lang="en-US" altLang="zh-TW" sz="2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zh-TW" altLang="en-US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審核</a:t>
            </a:r>
            <a:r>
              <a:rPr lang="zh-TW" altLang="zh-TW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通過</a:t>
            </a:r>
            <a:r>
              <a:rPr lang="zh-TW" altLang="en-US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全</a:t>
            </a:r>
            <a:r>
              <a:rPr lang="zh-TW" altLang="zh-TW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學年之課程計畫、彈性課程計畫</a:t>
            </a:r>
            <a:r>
              <a:rPr lang="zh-TW" altLang="en-US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00FF"/>
              </a:buClr>
            </a:pPr>
            <a:r>
              <a:rPr lang="zh-TW" altLang="en-US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會考後至畢業典禮前之學習活動規劃（國中）</a:t>
            </a:r>
            <a:endParaRPr lang="en-US" altLang="zh-TW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zh-TW" altLang="en-US" sz="28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第</a:t>
            </a:r>
            <a:r>
              <a:rPr lang="en-US" altLang="zh-TW" sz="28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2</a:t>
            </a:r>
            <a:r>
              <a:rPr lang="zh-TW" altLang="en-US" sz="28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次</a:t>
            </a:r>
            <a:r>
              <a:rPr lang="zh-TW" altLang="zh-TW" sz="28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課發會紀錄</a:t>
            </a:r>
            <a:r>
              <a:rPr lang="zh-TW" altLang="en-US" sz="28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範例     </a:t>
            </a:r>
            <a:endParaRPr lang="en-US" altLang="zh-TW" sz="28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00113" y="3284538"/>
            <a:ext cx="7632700" cy="792162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zh-TW" altLang="zh-TW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會議紀錄</a:t>
            </a:r>
            <a:r>
              <a:rPr lang="zh-TW" altLang="en-US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的「決議」請加上</a:t>
            </a:r>
            <a:r>
              <a:rPr lang="zh-TW" altLang="en-US" sz="2400" b="1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「照案通過」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「審查通過」 </a:t>
            </a:r>
            <a:r>
              <a:rPr lang="zh-TW" altLang="en-US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等字眼 </a:t>
            </a:r>
            <a:endParaRPr lang="en-US" altLang="zh-TW" sz="24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7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539750" y="685800"/>
            <a:ext cx="8496300" cy="563563"/>
          </a:xfrm>
        </p:spPr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教科書選用版本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755650" y="2349500"/>
            <a:ext cx="8229600" cy="3311525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學年度教科書全部依據</a:t>
            </a:r>
            <a:r>
              <a:rPr lang="en-US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97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課綱編寫</a:t>
            </a:r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實施年級之領域教科書選用版本一覽表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hlinkClick r:id="rId2" action="ppaction://hlinkfile"/>
              </a:rPr>
              <a:t>表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  <a:hlinkClick r:id="rId2" action="ppaction://hlinkfile"/>
              </a:rPr>
              <a:t>1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各領域</a:t>
            </a:r>
            <a:r>
              <a:rPr lang="zh-TW" altLang="zh-TW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學習階段</a:t>
            </a:r>
            <a:r>
              <a:rPr lang="zh-TW" altLang="en-US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內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應沿用前一年之版本，倘若有更換版本，須附「會議記錄」、「銜接教學計畫」</a:t>
            </a:r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zh-TW" altLang="en-US" dirty="0" smtClean="0">
              <a:ea typeface="新細明體" pitchFamily="18" charset="-120"/>
            </a:endParaRPr>
          </a:p>
        </p:txBody>
      </p:sp>
      <p:sp>
        <p:nvSpPr>
          <p:cNvPr id="11268" name="矩形 4"/>
          <p:cNvSpPr>
            <a:spLocks noChangeArrowheads="1"/>
          </p:cNvSpPr>
          <p:nvPr/>
        </p:nvSpPr>
        <p:spPr bwMode="auto">
          <a:xfrm>
            <a:off x="1403350" y="1557338"/>
            <a:ext cx="561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領域教科書選用版本</a:t>
            </a:r>
            <a:endParaRPr lang="en-US" altLang="zh-TW" sz="32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545388" cy="563563"/>
          </a:xfrm>
        </p:spPr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教科書選用版本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各領域學習階段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學習階段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03648" y="1484784"/>
            <a:ext cx="5810214" cy="4943778"/>
          </a:xfrm>
          <a:ln w="22225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學習節數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領域學習節數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755650" y="2349500"/>
            <a:ext cx="7704138" cy="3311525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各領域學習節數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表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2-1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請</a:t>
            </a:r>
            <a:r>
              <a:rPr lang="zh-TW" altLang="zh-TW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依</a:t>
            </a:r>
            <a:r>
              <a:rPr lang="en-US" altLang="zh-TW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97</a:t>
            </a:r>
            <a:r>
              <a:rPr lang="zh-TW" altLang="zh-TW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課綱規定安排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（辦理十二年國教課綱</a:t>
            </a:r>
            <a:r>
              <a:rPr lang="zh-TW" altLang="en-US" sz="2000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前導學校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計畫之學校</a:t>
            </a:r>
            <a:r>
              <a:rPr lang="zh-TW" altLang="en-US" sz="2000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得依據</a:t>
            </a:r>
            <a:r>
              <a:rPr lang="en-US" altLang="zh-TW" sz="2000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000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課綱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規定安排）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三至六年級英語教學至少排定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節於語文領域，</a:t>
            </a:r>
            <a:r>
              <a:rPr lang="zh-TW" altLang="zh-TW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一、二年級請勿安排英語教學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依據「國民中小學開設本土語言選修課應注意事項」第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點，</a:t>
            </a:r>
            <a:r>
              <a:rPr lang="zh-TW" altLang="zh-TW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國民小學每週應開設</a:t>
            </a:r>
            <a:r>
              <a:rPr lang="en-US" altLang="zh-TW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節以上之本土語言選修課程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，含語文領域時間內，於第一節至第七節正式課程時間實施。</a:t>
            </a:r>
            <a:endParaRPr lang="zh-TW" altLang="en-US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zh-TW" altLang="en-US" dirty="0" smtClean="0">
              <a:ea typeface="新細明體" pitchFamily="18" charset="-120"/>
            </a:endParaRPr>
          </a:p>
        </p:txBody>
      </p:sp>
      <p:sp>
        <p:nvSpPr>
          <p:cNvPr id="13316" name="矩形 4"/>
          <p:cNvSpPr>
            <a:spLocks noChangeArrowheads="1"/>
          </p:cNvSpPr>
          <p:nvPr/>
        </p:nvSpPr>
        <p:spPr bwMode="auto">
          <a:xfrm>
            <a:off x="1403350" y="1557338"/>
            <a:ext cx="561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年級之學習節數</a:t>
            </a:r>
            <a:endParaRPr lang="en-US" altLang="zh-TW" sz="32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學習節數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錯誤樣態 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1/4</a:t>
            </a:r>
            <a:endParaRPr lang="zh-TW" altLang="en-US" sz="2800" smtClean="0">
              <a:ea typeface="新細明體" pitchFamily="18" charset="-120"/>
            </a:endParaRPr>
          </a:p>
        </p:txBody>
      </p:sp>
      <p:pic>
        <p:nvPicPr>
          <p:cNvPr id="4" name="內容版面配置區 3" descr="錯1.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2275" y="1916113"/>
            <a:ext cx="5878513" cy="46958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0" name="文字方塊 4"/>
          <p:cNvSpPr txBox="1">
            <a:spLocks noChangeArrowheads="1"/>
          </p:cNvSpPr>
          <p:nvPr/>
        </p:nvSpPr>
        <p:spPr bwMode="auto">
          <a:xfrm>
            <a:off x="684213" y="1412875"/>
            <a:ext cx="3959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語文領域</a:t>
            </a:r>
            <a:r>
              <a:rPr lang="zh-TW" altLang="en-US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超過課綱規定比例：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916238" y="2133600"/>
            <a:ext cx="1368425" cy="287338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學習節數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錯誤樣態 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2/4</a:t>
            </a:r>
            <a:endParaRPr lang="zh-TW" altLang="en-US" sz="2800" smtClean="0">
              <a:ea typeface="新細明體" pitchFamily="18" charset="-120"/>
            </a:endParaRPr>
          </a:p>
        </p:txBody>
      </p:sp>
      <p:pic>
        <p:nvPicPr>
          <p:cNvPr id="4" name="內容版面配置區 3" descr="表2-1錯2.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388" y="1828800"/>
            <a:ext cx="5483225" cy="4495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4" name="文字方塊 4"/>
          <p:cNvSpPr txBox="1">
            <a:spLocks noChangeArrowheads="1"/>
          </p:cNvSpPr>
          <p:nvPr/>
        </p:nvSpPr>
        <p:spPr bwMode="auto">
          <a:xfrm>
            <a:off x="755650" y="1341438"/>
            <a:ext cx="5472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領域</a:t>
            </a:r>
            <a:r>
              <a:rPr lang="zh-TW" altLang="en-US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學習節數不符課綱規定：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987675" y="5084763"/>
            <a:ext cx="1368425" cy="28892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70TGp_natural_light">
  <a:themeElements>
    <a:clrScheme name="Office 佈景主題 3">
      <a:dk1>
        <a:srgbClr val="000000"/>
      </a:dk1>
      <a:lt1>
        <a:srgbClr val="FFFFFF"/>
      </a:lt1>
      <a:dk2>
        <a:srgbClr val="37737F"/>
      </a:dk2>
      <a:lt2>
        <a:srgbClr val="DDDDDD"/>
      </a:lt2>
      <a:accent1>
        <a:srgbClr val="52BCB2"/>
      </a:accent1>
      <a:accent2>
        <a:srgbClr val="E0A56A"/>
      </a:accent2>
      <a:accent3>
        <a:srgbClr val="FFFFFF"/>
      </a:accent3>
      <a:accent4>
        <a:srgbClr val="000000"/>
      </a:accent4>
      <a:accent5>
        <a:srgbClr val="B3DAD5"/>
      </a:accent5>
      <a:accent6>
        <a:srgbClr val="CB955F"/>
      </a:accent6>
      <a:hlink>
        <a:srgbClr val="A0C264"/>
      </a:hlink>
      <a:folHlink>
        <a:srgbClr val="DCDC24"/>
      </a:folHlink>
    </a:clrScheme>
    <a:fontScheme name="Office 佈景主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修改~口試">
  <a:themeElements>
    <a:clrScheme name="Office 佈景主題 3">
      <a:dk1>
        <a:srgbClr val="000000"/>
      </a:dk1>
      <a:lt1>
        <a:srgbClr val="FFFFFF"/>
      </a:lt1>
      <a:dk2>
        <a:srgbClr val="37737F"/>
      </a:dk2>
      <a:lt2>
        <a:srgbClr val="DDDDDD"/>
      </a:lt2>
      <a:accent1>
        <a:srgbClr val="52BCB2"/>
      </a:accent1>
      <a:accent2>
        <a:srgbClr val="E0A56A"/>
      </a:accent2>
      <a:accent3>
        <a:srgbClr val="FFFFFF"/>
      </a:accent3>
      <a:accent4>
        <a:srgbClr val="000000"/>
      </a:accent4>
      <a:accent5>
        <a:srgbClr val="B3DAD5"/>
      </a:accent5>
      <a:accent6>
        <a:srgbClr val="CB955F"/>
      </a:accent6>
      <a:hlink>
        <a:srgbClr val="A0C264"/>
      </a:hlink>
      <a:folHlink>
        <a:srgbClr val="DCDC24"/>
      </a:folHlink>
    </a:clrScheme>
    <a:fontScheme name="Office 佈景主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修改~口試">
  <a:themeElements>
    <a:clrScheme name="Office 佈景主題 3">
      <a:dk1>
        <a:srgbClr val="000000"/>
      </a:dk1>
      <a:lt1>
        <a:srgbClr val="FFFFFF"/>
      </a:lt1>
      <a:dk2>
        <a:srgbClr val="37737F"/>
      </a:dk2>
      <a:lt2>
        <a:srgbClr val="DDDDDD"/>
      </a:lt2>
      <a:accent1>
        <a:srgbClr val="52BCB2"/>
      </a:accent1>
      <a:accent2>
        <a:srgbClr val="E0A56A"/>
      </a:accent2>
      <a:accent3>
        <a:srgbClr val="FFFFFF"/>
      </a:accent3>
      <a:accent4>
        <a:srgbClr val="000000"/>
      </a:accent4>
      <a:accent5>
        <a:srgbClr val="B3DAD5"/>
      </a:accent5>
      <a:accent6>
        <a:srgbClr val="CB955F"/>
      </a:accent6>
      <a:hlink>
        <a:srgbClr val="A0C264"/>
      </a:hlink>
      <a:folHlink>
        <a:srgbClr val="DCDC24"/>
      </a:folHlink>
    </a:clrScheme>
    <a:fontScheme name="Office 佈景主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170TGp_natural_light</Template>
  <TotalTime>6700</TotalTime>
  <Words>1775</Words>
  <Application>Microsoft Office PowerPoint</Application>
  <PresentationFormat>如螢幕大小 (4:3)</PresentationFormat>
  <Paragraphs>196</Paragraphs>
  <Slides>30</Slides>
  <Notes>3</Notes>
  <HiddenSlides>0</HiddenSlides>
  <MMClips>0</MMClips>
  <ScaleCrop>false</ScaleCrop>
  <HeadingPairs>
    <vt:vector size="6" baseType="variant">
      <vt:variant>
        <vt:lpstr>佈景主題</vt:lpstr>
      </vt:variant>
      <vt:variant>
        <vt:i4>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4" baseType="lpstr">
      <vt:lpstr>170TGp_natural_light</vt:lpstr>
      <vt:lpstr>修改~口試</vt:lpstr>
      <vt:lpstr>5_修改~口試</vt:lpstr>
      <vt:lpstr>Image</vt:lpstr>
      <vt:lpstr>花蓮縣政府教育處</vt:lpstr>
      <vt:lpstr>107學年度課程計畫審查依據</vt:lpstr>
      <vt:lpstr>107學年度課程計畫審查項目</vt:lpstr>
      <vt:lpstr>課程發展委員發會</vt:lpstr>
      <vt:lpstr>教科書選用版本</vt:lpstr>
      <vt:lpstr>教科書選用版本-各領域學習階段</vt:lpstr>
      <vt:lpstr>學習節數-領域學習節數</vt:lpstr>
      <vt:lpstr>學習節數-錯誤樣態 1/4</vt:lpstr>
      <vt:lpstr>學習節數-錯誤樣態  2/4</vt:lpstr>
      <vt:lpstr>學習節數-錯誤樣態  3/4</vt:lpstr>
      <vt:lpstr>學習節數-錯誤樣態  4/4</vt:lpstr>
      <vt:lpstr>學習節數-彈性學習節數</vt:lpstr>
      <vt:lpstr>國中會考後之學習活動規劃</vt:lpstr>
      <vt:lpstr>課程計畫-領域課程計畫</vt:lpstr>
      <vt:lpstr>課程計畫-領域課程計畫</vt:lpstr>
      <vt:lpstr>課程計畫-每週教學進度</vt:lpstr>
      <vt:lpstr>課程計畫-每週教學進度</vt:lpstr>
      <vt:lpstr>課程計畫-每週教學進度</vt:lpstr>
      <vt:lpstr>課程計畫-每週教學進度錯誤樣態</vt:lpstr>
      <vt:lpstr>課程計畫-彈性學習節數課程計畫</vt:lpstr>
      <vt:lpstr>課程計畫-彈性學習節數規劃</vt:lpstr>
      <vt:lpstr>課程計畫-彈性學習節數/法定課程</vt:lpstr>
      <vt:lpstr>107學年課程計畫審查工作期程 1/3</vt:lpstr>
      <vt:lpstr>107學年課程計畫審查工作期程 2/3</vt:lpstr>
      <vt:lpstr>107學年課程計畫審查工作期程 3/3</vt:lpstr>
      <vt:lpstr>學校課程計畫審查其他注意事項 1/2</vt:lpstr>
      <vt:lpstr>學校課程計畫上傳注意事項</vt:lpstr>
      <vt:lpstr>學校課程計畫審查其他注意事項 2/2</vt:lpstr>
      <vt:lpstr>課程計畫審查業務洽詢電話</vt:lpstr>
      <vt:lpstr>PowerPoint 簡報</vt:lpstr>
    </vt:vector>
  </TitlesOfParts>
  <Company>淞銘資訊電腦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USER</cp:lastModifiedBy>
  <cp:revision>474</cp:revision>
  <dcterms:created xsi:type="dcterms:W3CDTF">2013-06-17T14:49:10Z</dcterms:created>
  <dcterms:modified xsi:type="dcterms:W3CDTF">2018-05-02T08:28:39Z</dcterms:modified>
</cp:coreProperties>
</file>