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bg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7" descr="logo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3812118"/>
            <a:ext cx="4203700" cy="297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8" descr="bg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圖片 9" descr="logo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489392"/>
            <a:ext cx="3124027" cy="181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39077"/>
          </a:xfrm>
        </p:spPr>
        <p:txBody>
          <a:bodyPr/>
          <a:lstStyle>
            <a:lvl1pPr marL="0" indent="0" algn="ctr">
              <a:spcBef>
                <a:spcPts val="600"/>
              </a:spcBef>
              <a:spcAft>
                <a:spcPts val="600"/>
              </a:spcAft>
              <a:buNone/>
              <a:defRPr b="1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B0C2-A515-4776-9609-C87EAC10637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FCE1-AA71-404D-A23B-F1212109020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30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B0C2-A515-4776-9609-C87EAC10637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FCE1-AA71-404D-A23B-F1212109020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9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B0C2-A515-4776-9609-C87EAC10637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FCE1-AA71-404D-A23B-F1212109020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3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bg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決定 - 複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0"/>
            <a:ext cx="2266950" cy="141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8" descr="bg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4137324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ea typeface="微軟正黑體" pitchFamily="34" charset="-120"/>
              </a:defRPr>
            </a:lvl1pPr>
            <a:lvl2pPr>
              <a:defRPr sz="2400" baseline="0">
                <a:latin typeface="Arial" panose="020B0604020202020204" pitchFamily="34" charset="0"/>
                <a:ea typeface="微軟正黑體" pitchFamily="34" charset="-120"/>
              </a:defRPr>
            </a:lvl2pPr>
            <a:lvl3pPr>
              <a:defRPr sz="2000" baseline="0">
                <a:latin typeface="Arial" panose="020B0604020202020204" pitchFamily="34" charset="0"/>
                <a:ea typeface="微軟正黑體" pitchFamily="34" charset="-120"/>
              </a:defRPr>
            </a:lvl3pPr>
            <a:lvl4pPr>
              <a:defRPr sz="1800" baseline="0">
                <a:latin typeface="Arial" panose="020B0604020202020204" pitchFamily="34" charset="0"/>
                <a:ea typeface="微軟正黑體" pitchFamily="34" charset="-120"/>
              </a:defRPr>
            </a:lvl4pPr>
            <a:lvl5pPr>
              <a:defRPr sz="1800" baseline="0">
                <a:latin typeface="Arial" panose="020B0604020202020204" pitchFamily="34" charset="0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B0C2-A515-4776-9609-C87EAC10637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FCE1-AA71-404D-A23B-F1212109020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72396" y="0"/>
            <a:ext cx="1571604" cy="1809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11" name="圖片 10" descr="logo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68627"/>
            <a:ext cx="2352858" cy="134414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331"/>
            <a:ext cx="8229600" cy="1143000"/>
          </a:xfrm>
        </p:spPr>
        <p:txBody>
          <a:bodyPr>
            <a:normAutofit/>
          </a:bodyPr>
          <a:lstStyle>
            <a:lvl1pPr>
              <a:defRPr sz="4000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490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8" descr="bg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9" descr="logo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1" y="4363670"/>
            <a:ext cx="3340051" cy="194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06896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3568" y="44371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B0C2-A515-4776-9609-C87EAC10637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FCE1-AA71-404D-A23B-F1212109020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8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B0C2-A515-4776-9609-C87EAC10637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FCE1-AA71-404D-A23B-F1212109020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7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572396" y="0"/>
            <a:ext cx="1571604" cy="1809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5982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B0C2-A515-4776-9609-C87EAC10637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FCE1-AA71-404D-A23B-F1212109020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3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B0C2-A515-4776-9609-C87EAC10637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FCE1-AA71-404D-A23B-F1212109020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6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B0C2-A515-4776-9609-C87EAC10637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FCE1-AA71-404D-A23B-F1212109020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4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B0C2-A515-4776-9609-C87EAC10637D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FCE1-AA71-404D-A23B-F1212109020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9EAB0C2-A515-4776-9609-C87EAC10637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2016/2/24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14EFCE1-AA71-404D-A23B-F1212109020E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26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1F4429"/>
          </a:solidFill>
          <a:latin typeface="微軟正黑體" panose="020B0604030504040204" pitchFamily="34" charset="-120"/>
          <a:ea typeface="微軟正黑體" panose="020B0604030504040204" pitchFamily="34" charset="-120"/>
          <a:cs typeface="微軟正黑體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F4429"/>
          </a:solidFill>
          <a:latin typeface="微軟正黑體"/>
          <a:ea typeface="微軟正黑體"/>
          <a:cs typeface="微軟正黑體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F4429"/>
          </a:solidFill>
          <a:latin typeface="微軟正黑體"/>
          <a:ea typeface="微軟正黑體"/>
          <a:cs typeface="微軟正黑體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F4429"/>
          </a:solidFill>
          <a:latin typeface="微軟正黑體"/>
          <a:ea typeface="微軟正黑體"/>
          <a:cs typeface="微軟正黑體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F4429"/>
          </a:solidFill>
          <a:latin typeface="微軟正黑體"/>
          <a:ea typeface="微軟正黑體"/>
          <a:cs typeface="微軟正黑體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F4429"/>
          </a:solidFill>
          <a:latin typeface="微軟正黑體"/>
          <a:ea typeface="微軟正黑體"/>
          <a:cs typeface="微軟正黑體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F4429"/>
          </a:solidFill>
          <a:latin typeface="微軟正黑體"/>
          <a:ea typeface="微軟正黑體"/>
          <a:cs typeface="微軟正黑體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F4429"/>
          </a:solidFill>
          <a:latin typeface="微軟正黑體"/>
          <a:ea typeface="微軟正黑體"/>
          <a:cs typeface="微軟正黑體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F4429"/>
          </a:solidFill>
          <a:latin typeface="微軟正黑體"/>
          <a:ea typeface="微軟正黑體"/>
          <a:cs typeface="微軟正黑體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微軟正黑體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微軟正黑體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微軟正黑體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微軟正黑體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微軟正黑體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3528" y="14130"/>
            <a:ext cx="8229600" cy="822582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課文本位閱讀理解初階研習工作</a:t>
            </a:r>
            <a:r>
              <a:rPr lang="zh-TW" altLang="en-US" sz="2800" dirty="0" smtClean="0"/>
              <a:t>坊課程</a:t>
            </a:r>
            <a:r>
              <a:rPr lang="zh-TW" altLang="en-US" sz="2800" dirty="0" smtClean="0"/>
              <a:t>內容</a:t>
            </a:r>
            <a:endParaRPr lang="zh-TW" altLang="en-US" sz="28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79183"/>
              </p:ext>
            </p:extLst>
          </p:nvPr>
        </p:nvGraphicFramePr>
        <p:xfrm>
          <a:off x="251520" y="764704"/>
          <a:ext cx="8640960" cy="519580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000946"/>
                <a:gridCol w="3640014"/>
              </a:tblGrid>
              <a:tr h="432048">
                <a:tc>
                  <a:txBody>
                    <a:bodyPr/>
                    <a:lstStyle/>
                    <a:p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策略</a:t>
                      </a:r>
                      <a:endParaRPr lang="zh-TW" altLang="en-US" sz="2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sz="2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3—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識字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與流暢性 </a:t>
                      </a:r>
                      <a:endParaRPr lang="en-US" altLang="zh-TW" sz="22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4—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詞彙</a:t>
                      </a:r>
                      <a:endParaRPr lang="zh-TW" altLang="en-US" sz="2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09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~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09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endParaRPr lang="zh-TW" altLang="en-US" sz="2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8—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推論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1-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指示詞與因果關係</a:t>
                      </a:r>
                      <a:endParaRPr lang="en-US" altLang="zh-TW" sz="22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11—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以課文結構寫大意</a:t>
                      </a:r>
                      <a:endParaRPr lang="zh-TW" altLang="en-US" sz="2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~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55</a:t>
                      </a:r>
                      <a:endParaRPr lang="zh-TW" altLang="en-US" sz="2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5—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課文大意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重述故事重點</a:t>
                      </a:r>
                      <a:endParaRPr lang="en-US" altLang="zh-TW" sz="22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6—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課文大意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刪除</a:t>
                      </a:r>
                      <a:endParaRPr lang="zh-TW" altLang="en-US" sz="2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05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en-US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~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12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15</a:t>
                      </a:r>
                      <a:endParaRPr lang="zh-TW" altLang="en-US" sz="2200" b="1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午餐歡樂時間</a:t>
                      </a:r>
                      <a:endParaRPr lang="zh-TW" altLang="en-US" sz="2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12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15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en-US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~</a:t>
                      </a: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13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15</a:t>
                      </a:r>
                      <a:endParaRPr lang="zh-TW" altLang="en-US" sz="2200" b="1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7—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歸納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主題句 </a:t>
                      </a:r>
                      <a:endParaRPr lang="en-US" altLang="zh-TW" sz="22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9—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推論策略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sz="2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13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15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en-US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~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14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25</a:t>
                      </a:r>
                      <a:endParaRPr lang="zh-TW" altLang="en-US" sz="22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10—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自我提問</a:t>
                      </a:r>
                      <a:endParaRPr lang="en-US" altLang="zh-TW" sz="2200" b="1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單元</a:t>
                      </a:r>
                      <a:r>
                        <a:rPr lang="en-US" altLang="zh-TW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12—</a:t>
                      </a: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理解監控</a:t>
                      </a:r>
                      <a:endParaRPr lang="en-US" altLang="zh-TW" sz="22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綜合座談</a:t>
                      </a:r>
                      <a:endParaRPr lang="zh-TW" altLang="en-US" sz="2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14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2200" b="1" kern="12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35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en-US" altLang="zh-TW" sz="28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~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16</a:t>
                      </a:r>
                      <a:r>
                        <a:rPr lang="zh-TW" altLang="en-US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：</a:t>
                      </a:r>
                      <a:r>
                        <a:rPr lang="en-US" altLang="zh-TW" sz="22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00</a:t>
                      </a:r>
                      <a:endParaRPr lang="zh-TW" altLang="en-US" sz="2200" b="1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06532" marR="106532" marT="53266" marB="53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7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藍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自我提問0320aa.pptx" id="{8B152A04-9B0D-4451-AC1C-C67FEA7AD1D1}" vid="{5BB29FC9-F358-4D69-A2AF-F23B7498B0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126</Words>
  <Application>Microsoft Office PowerPoint</Application>
  <PresentationFormat>如螢幕大小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佈景主題1</vt:lpstr>
      <vt:lpstr>課文本位閱讀理解初階研習工作坊課程內容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課文本位閱讀理解初階研習工作坊 課程內容</dc:title>
  <dc:creator>user</dc:creator>
  <cp:lastModifiedBy>User</cp:lastModifiedBy>
  <cp:revision>6</cp:revision>
  <dcterms:created xsi:type="dcterms:W3CDTF">2016-01-14T02:08:08Z</dcterms:created>
  <dcterms:modified xsi:type="dcterms:W3CDTF">2016-02-24T09:09:19Z</dcterms:modified>
</cp:coreProperties>
</file>