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2015/6/5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2015/6/5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5949280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352"/>
          <a:stretch/>
        </p:blipFill>
        <p:spPr>
          <a:xfrm>
            <a:off x="0" y="620688"/>
            <a:ext cx="9144000" cy="2961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5" t="2459" r="10028" b="2684"/>
          <a:stretch/>
        </p:blipFill>
        <p:spPr>
          <a:xfrm>
            <a:off x="1169683" y="3684282"/>
            <a:ext cx="6786693" cy="31290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135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50298"/>
            <a:ext cx="9144000" cy="3135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/>
              <a:t>104</a:t>
            </a:r>
            <a:r>
              <a:rPr lang="zh-TW" altLang="en-US" sz="2000" b="1" dirty="0"/>
              <a:t>學年度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9484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5828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、指定檔案、填寫完成，按「確定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03"/>
          <a:stretch/>
        </p:blipFill>
        <p:spPr>
          <a:xfrm>
            <a:off x="0" y="3861048"/>
            <a:ext cx="9144000" cy="29969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4613944"/>
            <a:ext cx="1224136" cy="327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、按「修改」進行修改時，可以檢視計畫各項審查結果、審查意見。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8151"/>
            <a:ext cx="9144000" cy="4977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896544" y="1484784"/>
            <a:ext cx="4211960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課程計畫請依審查意見作修正、更新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補充說明：登入處務系統後，從「學校概況」可瀏覽各校年度課程計畫。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3"/>
          <a:stretch/>
        </p:blipFill>
        <p:spPr>
          <a:xfrm>
            <a:off x="0" y="553672"/>
            <a:ext cx="9144000" cy="6331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148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104學年度學校課程計畫上傳說明</vt:lpstr>
      <vt:lpstr>1、處務登錄系統( http://public.hlc.edu.tw/ )「學校登入」</vt:lpstr>
      <vt:lpstr>2、「管理」→ 「學校課程總體計畫」 </vt:lpstr>
      <vt:lpstr>3、點選報表名稱「花蓮縣104學年度國民中(小)學學校課程計畫 」開始填報 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36</cp:revision>
  <dcterms:created xsi:type="dcterms:W3CDTF">2015-06-04T13:34:51Z</dcterms:created>
  <dcterms:modified xsi:type="dcterms:W3CDTF">2015-06-05T08:06:54Z</dcterms:modified>
</cp:coreProperties>
</file>