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63" r:id="rId4"/>
    <p:sldId id="265" r:id="rId5"/>
    <p:sldId id="270" r:id="rId6"/>
    <p:sldId id="266" r:id="rId7"/>
    <p:sldId id="267" r:id="rId8"/>
    <p:sldId id="268" r:id="rId9"/>
    <p:sldId id="269" r:id="rId1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10" autoAdjust="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6A80A-89BC-43FC-AE64-2849DDDF47AE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EC9C67-3749-42FD-B9EB-B85380ACA752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34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E01028-1ADB-4A39-9346-23833B8DCDF9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6E4EBB-81D8-45C2-8FA6-435043D5A1E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635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E4EBB-81D8-45C2-8FA6-435043D5A1EB}" type="slidenum">
              <a:rPr lang="zh-TW" altLang="en-US" smtClean="0"/>
              <a:pPr/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E4EBB-81D8-45C2-8FA6-435043D5A1EB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grpSp>
        <p:nvGrpSpPr>
          <p:cNvPr id="2" name="群組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手繪多邊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手繪多邊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手繪多邊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線接點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＞形箭號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＞形箭號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手繪多邊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線接點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＞形箭號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＞形箭號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手繪多邊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手繪多邊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線接點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BEAD13-0566-4C6C-97E7-55F17F24B09F}" type="datetimeFigureOut">
              <a:rPr lang="zh-TW" altLang="en-US" smtClean="0"/>
              <a:pPr/>
              <a:t>2015/5/5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game.hlc.edu.tw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51520" y="1844824"/>
            <a:ext cx="8566720" cy="2016224"/>
          </a:xfrm>
        </p:spPr>
        <p:txBody>
          <a:bodyPr>
            <a:noAutofit/>
          </a:bodyPr>
          <a:lstStyle/>
          <a:p>
            <a:pPr>
              <a:lnSpc>
                <a:spcPts val="6000"/>
              </a:lnSpc>
            </a:pPr>
            <a:r>
              <a:rPr lang="en-US" altLang="zh-TW" sz="4800" b="1" dirty="0" smtClean="0">
                <a:solidFill>
                  <a:schemeClr val="accent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2015</a:t>
            </a:r>
            <a:r>
              <a:rPr lang="zh-TW" altLang="en-US" sz="4800" b="1" dirty="0" smtClean="0">
                <a:solidFill>
                  <a:schemeClr val="accent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年</a:t>
            </a:r>
            <a:r>
              <a:rPr lang="zh-TW" altLang="zh-TW" sz="4800" b="1" dirty="0" smtClean="0">
                <a:solidFill>
                  <a:schemeClr val="accent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花蓮縣瘋資訊</a:t>
            </a:r>
            <a:r>
              <a:rPr lang="en-US" altLang="zh-TW" b="1" dirty="0" smtClean="0">
                <a:solidFill>
                  <a:schemeClr val="accent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b="1" dirty="0" smtClean="0">
                <a:solidFill>
                  <a:schemeClr val="accent1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</a:br>
            <a:r>
              <a:rPr lang="zh-TW" altLang="zh-TW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－</a:t>
            </a:r>
            <a:r>
              <a:rPr lang="zh-TW" altLang="en-US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電腦</a:t>
            </a:r>
            <a:r>
              <a:rPr lang="zh-TW" altLang="en-US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繪圖</a:t>
            </a:r>
            <a:r>
              <a:rPr lang="zh-TW" altLang="en-US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比賽</a:t>
            </a:r>
            <a:r>
              <a:rPr lang="zh-TW" altLang="zh-TW" dirty="0" smtClean="0">
                <a:latin typeface="華康正顏楷體W7" pitchFamily="65" charset="-120"/>
                <a:ea typeface="華康正顏楷體W7" pitchFamily="65" charset="-120"/>
              </a:rPr>
              <a:t/>
            </a:r>
            <a:br>
              <a:rPr lang="zh-TW" altLang="zh-TW" dirty="0" smtClean="0">
                <a:latin typeface="華康正顏楷體W7" pitchFamily="65" charset="-120"/>
                <a:ea typeface="華康正顏楷體W7" pitchFamily="65" charset="-120"/>
              </a:rPr>
            </a:br>
            <a:endParaRPr lang="zh-TW" altLang="en-US" dirty="0">
              <a:latin typeface="華康正顏楷體W7" pitchFamily="65" charset="-120"/>
              <a:ea typeface="華康正顏楷體W7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15616" y="3645024"/>
            <a:ext cx="6400800" cy="2209800"/>
          </a:xfrm>
        </p:spPr>
        <p:txBody>
          <a:bodyPr>
            <a:normAutofit/>
          </a:bodyPr>
          <a:lstStyle/>
          <a:p>
            <a:r>
              <a:rPr lang="zh-TW" altLang="en-US" sz="4000" b="1" dirty="0" smtClean="0">
                <a:latin typeface="標楷體" pitchFamily="65" charset="-120"/>
                <a:ea typeface="標楷體" pitchFamily="65" charset="-120"/>
              </a:rPr>
              <a:t>～ 考場規則說明 ～ </a:t>
            </a:r>
            <a:endParaRPr lang="zh-TW" altLang="en-US" sz="4000" b="1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13</a:t>
            </a:r>
            <a:r>
              <a:rPr lang="zh-TW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40</a:t>
            </a:r>
            <a:r>
              <a:rPr lang="zh-TW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～</a:t>
            </a:r>
            <a:r>
              <a:rPr lang="en-US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15</a:t>
            </a:r>
            <a:r>
              <a:rPr lang="zh-TW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40</a:t>
            </a:r>
            <a:r>
              <a:rPr lang="zh-TW" altLang="en-US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 繪圖</a:t>
            </a:r>
            <a:endParaRPr lang="en-US" altLang="zh-TW" sz="3600" dirty="0" smtClean="0">
              <a:solidFill>
                <a:schemeClr val="accent1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不得早於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14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40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交件。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15</a:t>
            </a:r>
            <a:r>
              <a:rPr lang="zh-TW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40</a:t>
            </a:r>
            <a:r>
              <a:rPr lang="zh-TW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～</a:t>
            </a:r>
            <a:r>
              <a:rPr lang="en-US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16</a:t>
            </a:r>
            <a:r>
              <a:rPr lang="zh-TW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00</a:t>
            </a:r>
            <a:r>
              <a:rPr lang="zh-TW" altLang="en-US" sz="3600" dirty="0" smtClean="0">
                <a:solidFill>
                  <a:schemeClr val="accent1"/>
                </a:solidFill>
                <a:latin typeface="標楷體" pitchFamily="65" charset="-120"/>
                <a:ea typeface="標楷體" pitchFamily="65" charset="-120"/>
              </a:rPr>
              <a:t> 作品上傳</a:t>
            </a:r>
            <a:endParaRPr lang="en-US" altLang="zh-TW" sz="3600" dirty="0" smtClean="0">
              <a:solidFill>
                <a:schemeClr val="accent1"/>
              </a:solidFill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16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00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時間結束，停止作畫。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若電腦異常，可更換電腦作畫</a:t>
            </a:r>
            <a:endParaRPr lang="en-US" altLang="zh-TW" sz="3200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13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40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～</a:t>
            </a: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15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00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發生者不延長比賽時間。</a:t>
            </a:r>
            <a:endParaRPr lang="en-US" altLang="zh-TW" sz="2800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15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00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～</a:t>
            </a: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16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00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發生者最多延至</a:t>
            </a: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16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20</a:t>
            </a:r>
            <a:r>
              <a:rPr lang="zh-TW" altLang="en-US" sz="28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2800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  <a:p>
            <a:pPr lvl="1">
              <a:buNone/>
            </a:pP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2800" dirty="0" smtClean="0">
                <a:latin typeface="標楷體" pitchFamily="65" charset="-120"/>
                <a:ea typeface="標楷體" pitchFamily="65" charset="-120"/>
              </a:rPr>
            </a:b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比賽時間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請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聽監考老師指示，</a:t>
            </a:r>
            <a:r>
              <a:rPr lang="zh-TW" altLang="en-US" sz="3200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一起開始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測驗。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測驗中，若有任何異常狀況，請舉手告知監考老師。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提早交件請舉手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告知監考老師。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測驗</a:t>
            </a:r>
            <a:r>
              <a:rPr lang="zh-TW" altLang="en-US" sz="32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時間結束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請聽監考老師指示</a:t>
            </a:r>
            <a:r>
              <a:rPr lang="zh-TW" altLang="en-US" sz="32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離座站在椅子後，手不得碰觸鍵盤、滑鼠</a:t>
            </a: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，等待監考老師指示。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測驗注意事項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不能使用滑鼠、鍵盤以外的工具作畫。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不能參考任何形式的草圖、影像。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不聽監考老師的指示。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做了會被登記扣分，甚至喪失比賽資格喔！</a:t>
            </a:r>
            <a:endParaRPr lang="zh-TW" altLang="en-US" sz="3200" dirty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三件絕對不能做的事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用指定範本檔案作畫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另存新檔，更改檔名。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上傳完成的作品。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sz="3200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沒有做會無法上傳作品喔！</a:t>
            </a:r>
            <a:endParaRPr lang="zh-TW" altLang="en-US" sz="3200" dirty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三件一定要做的事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l"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打開所使用的繪圖軟體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用繪圖軟體打開Ｄ磁碟機根目錄底下的「繪圖複賽範本」。 </a:t>
            </a:r>
            <a:r>
              <a:rPr lang="en-US" altLang="zh-TW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上面有浮水印</a:t>
            </a:r>
            <a:r>
              <a:rPr lang="en-US" altLang="zh-TW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)</a:t>
            </a:r>
          </a:p>
          <a:p>
            <a:pPr>
              <a:buFont typeface="Wingdings" pitchFamily="2" charset="2"/>
              <a:buChar char="l"/>
            </a:pPr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另存新檔</a:t>
            </a: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 lvl="1">
              <a:buFont typeface="Wingdings" pitchFamily="2" charset="2"/>
              <a:buChar char="Ø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檔案格式：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PNG</a:t>
            </a:r>
          </a:p>
          <a:p>
            <a:pPr lvl="1">
              <a:buFont typeface="Wingdings" pitchFamily="2" charset="2"/>
              <a:buChar char="Ø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存放路徑：Ｄ磁碟機根目錄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 lvl="1">
              <a:buFont typeface="Wingdings" pitchFamily="2" charset="2"/>
              <a:buChar char="Ø"/>
            </a:pPr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檔名「校名＋姓名」。如：忠孝程立</a:t>
            </a:r>
            <a:endParaRPr lang="en-US" altLang="zh-TW" sz="3200" dirty="0" smtClean="0">
              <a:latin typeface="標楷體" pitchFamily="65" charset="-120"/>
              <a:ea typeface="標楷體" pitchFamily="65" charset="-120"/>
            </a:endParaRPr>
          </a:p>
          <a:p>
            <a:pPr lvl="1">
              <a:buNone/>
            </a:pPr>
            <a:endParaRPr lang="en-US" altLang="zh-TW" dirty="0" smtClean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itchFamily="2" charset="2"/>
              <a:buChar char="l"/>
            </a:pPr>
            <a:r>
              <a:rPr lang="zh-TW" altLang="en-US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一定要用指定範本作畫，以免格式不符喔！</a:t>
            </a:r>
            <a:endParaRPr lang="en-US" altLang="zh-TW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測驗前三步驟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檢查學生是否都已正確開啟並更名</a:t>
            </a:r>
            <a:endParaRPr lang="zh-TW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/>
          <a:lstStyle/>
          <a:p>
            <a:pPr algn="ctr"/>
            <a:r>
              <a:rPr lang="zh-TW" altLang="en-US" dirty="0" smtClean="0">
                <a:hlinkClick r:id="rId2"/>
              </a:rPr>
              <a:t>公布比賽題目</a:t>
            </a:r>
            <a:endParaRPr lang="zh-TW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zh-TW" altLang="en-US" dirty="0" smtClean="0"/>
              <a:t>比賽開始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～記得</a:t>
            </a:r>
            <a:r>
              <a:rPr lang="zh-TW" altLang="en-US" dirty="0" smtClean="0">
                <a:solidFill>
                  <a:srgbClr val="C00000"/>
                </a:solidFill>
              </a:rPr>
              <a:t>每</a:t>
            </a:r>
            <a:r>
              <a:rPr lang="en-US" altLang="zh-TW" dirty="0" smtClean="0">
                <a:solidFill>
                  <a:srgbClr val="C00000"/>
                </a:solidFill>
              </a:rPr>
              <a:t>10</a:t>
            </a:r>
            <a:r>
              <a:rPr lang="zh-TW" altLang="en-US" dirty="0" smtClean="0">
                <a:solidFill>
                  <a:srgbClr val="C00000"/>
                </a:solidFill>
              </a:rPr>
              <a:t>分鐘</a:t>
            </a:r>
            <a:r>
              <a:rPr lang="zh-TW" altLang="en-US" dirty="0" smtClean="0"/>
              <a:t>至少</a:t>
            </a:r>
            <a:r>
              <a:rPr lang="zh-TW" altLang="en-US" dirty="0" smtClean="0">
                <a:solidFill>
                  <a:srgbClr val="C00000"/>
                </a:solidFill>
              </a:rPr>
              <a:t>存檔</a:t>
            </a:r>
            <a:r>
              <a:rPr lang="zh-TW" altLang="en-US" dirty="0" smtClean="0"/>
              <a:t>一次喔</a:t>
            </a:r>
            <a:r>
              <a:rPr lang="en-US" altLang="zh-TW" dirty="0" smtClean="0"/>
              <a:t>~</a:t>
            </a:r>
            <a:endParaRPr lang="zh-TW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匯合">
  <a:themeElements>
    <a:clrScheme name="匯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匯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匯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413</TotalTime>
  <Words>319</Words>
  <Application>Microsoft Office PowerPoint</Application>
  <PresentationFormat>如螢幕大小 (4:3)</PresentationFormat>
  <Paragraphs>46</Paragraphs>
  <Slides>9</Slides>
  <Notes>2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匯合</vt:lpstr>
      <vt:lpstr>2015年花蓮縣瘋資訊 －電腦繪圖比賽 </vt:lpstr>
      <vt:lpstr>比賽時間</vt:lpstr>
      <vt:lpstr>測驗注意事項</vt:lpstr>
      <vt:lpstr>三件絕對不能做的事</vt:lpstr>
      <vt:lpstr>三件一定要做的事</vt:lpstr>
      <vt:lpstr>測驗前三步驟</vt:lpstr>
      <vt:lpstr>檢查學生是否都已正確開啟並更名</vt:lpstr>
      <vt:lpstr>公布比賽題目</vt:lpstr>
      <vt:lpstr>比賽開始 ～記得每10分鐘至少存檔一次喔~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Darren</cp:lastModifiedBy>
  <cp:revision>47</cp:revision>
  <dcterms:created xsi:type="dcterms:W3CDTF">2013-05-13T05:39:49Z</dcterms:created>
  <dcterms:modified xsi:type="dcterms:W3CDTF">2015-05-05T05:33:12Z</dcterms:modified>
</cp:coreProperties>
</file>