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568" r:id="rId3"/>
    <p:sldId id="435" r:id="rId4"/>
    <p:sldId id="263" r:id="rId5"/>
    <p:sldId id="418" r:id="rId6"/>
    <p:sldId id="258" r:id="rId7"/>
    <p:sldId id="261" r:id="rId8"/>
    <p:sldId id="42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419" r:id="rId22"/>
    <p:sldId id="420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A1E6"/>
    <a:srgbClr val="5F9ED7"/>
    <a:srgbClr val="CD47A7"/>
    <a:srgbClr val="CD1D86"/>
    <a:srgbClr val="EC7ABE"/>
    <a:srgbClr val="CC6600"/>
    <a:srgbClr val="5795C9"/>
    <a:srgbClr val="A5391B"/>
    <a:srgbClr val="97ABED"/>
    <a:srgbClr val="969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8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7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9AA05B-8A35-4C52-9E76-8D56F737DEF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95A84BA-CAD2-4D9E-B099-DC74DE084BD7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局端</a:t>
          </a:r>
        </a:p>
      </dgm:t>
    </dgm:pt>
    <dgm:pt modelId="{92454DBB-E2C1-4F8B-830E-EBDCC43C7648}" type="parTrans" cxnId="{9221DA0B-73D8-4BFA-A047-9B2C394EC948}">
      <dgm:prSet/>
      <dgm:spPr/>
      <dgm:t>
        <a:bodyPr/>
        <a:lstStyle/>
        <a:p>
          <a:endParaRPr lang="zh-TW" altLang="en-US"/>
        </a:p>
      </dgm:t>
    </dgm:pt>
    <dgm:pt modelId="{FC9BECA3-6120-4845-8B4C-27CA3A85F482}" type="sibTrans" cxnId="{9221DA0B-73D8-4BFA-A047-9B2C394EC948}">
      <dgm:prSet/>
      <dgm:spPr/>
      <dgm:t>
        <a:bodyPr/>
        <a:lstStyle/>
        <a:p>
          <a:endParaRPr lang="zh-TW" altLang="en-US"/>
        </a:p>
      </dgm:t>
    </dgm:pt>
    <dgm:pt modelId="{15717A86-58B5-4E9B-85D3-7B8E33E27B76}">
      <dgm:prSet phldrT="[文字]" custT="1"/>
      <dgm:spPr/>
      <dgm:t>
        <a:bodyPr/>
        <a:lstStyle/>
        <a:p>
          <a:r>
            <a:rPr lang="zh-TW" altLang="en-US" sz="32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教育放送臺</a:t>
          </a:r>
        </a:p>
      </dgm:t>
    </dgm:pt>
    <dgm:pt modelId="{0518272D-948E-47C0-9CE2-573E1F1F0D5D}" type="parTrans" cxnId="{ACE0AC21-9943-4D2D-81E9-8A416EE258FE}">
      <dgm:prSet/>
      <dgm:spPr/>
      <dgm:t>
        <a:bodyPr/>
        <a:lstStyle/>
        <a:p>
          <a:endParaRPr lang="zh-TW" altLang="en-US"/>
        </a:p>
      </dgm:t>
    </dgm:pt>
    <dgm:pt modelId="{3809D4AE-F2F1-4E8D-81A3-915C24471395}" type="sibTrans" cxnId="{ACE0AC21-9943-4D2D-81E9-8A416EE258FE}">
      <dgm:prSet/>
      <dgm:spPr/>
      <dgm:t>
        <a:bodyPr/>
        <a:lstStyle/>
        <a:p>
          <a:endParaRPr lang="zh-TW" altLang="en-US"/>
        </a:p>
      </dgm:t>
    </dgm:pt>
    <dgm:pt modelId="{6A3D0117-1EF0-4FC1-82DD-D3DE30C5D399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校端</a:t>
          </a:r>
        </a:p>
      </dgm:t>
    </dgm:pt>
    <dgm:pt modelId="{C5C49063-4E88-4A6B-9F20-EC43B9243AAA}" type="parTrans" cxnId="{427ADDEC-85F3-4687-B55F-9F2BCD9D97C6}">
      <dgm:prSet/>
      <dgm:spPr/>
      <dgm:t>
        <a:bodyPr/>
        <a:lstStyle/>
        <a:p>
          <a:endParaRPr lang="zh-TW" altLang="en-US"/>
        </a:p>
      </dgm:t>
    </dgm:pt>
    <dgm:pt modelId="{B7241B72-9101-4063-BB90-20A0937AEA6F}" type="sibTrans" cxnId="{427ADDEC-85F3-4687-B55F-9F2BCD9D97C6}">
      <dgm:prSet/>
      <dgm:spPr/>
      <dgm:t>
        <a:bodyPr/>
        <a:lstStyle/>
        <a:p>
          <a:endParaRPr lang="zh-TW" altLang="en-US"/>
        </a:p>
      </dgm:t>
    </dgm:pt>
    <dgm:pt modelId="{47C0994F-90A3-4241-B72D-71170B1801E0}">
      <dgm:prSet phldrT="[文字]" custT="1"/>
      <dgm:spPr>
        <a:solidFill>
          <a:schemeClr val="accent4">
            <a:lumMod val="40000"/>
            <a:lumOff val="60000"/>
            <a:alpha val="63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學生出缺席</a:t>
          </a:r>
          <a:r>
            <a:rPr lang="en-US" altLang="zh-TW" sz="2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數位點名</a:t>
          </a:r>
          <a:r>
            <a:rPr lang="en-US" altLang="zh-TW" sz="2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數位積點、公告推播</a:t>
          </a:r>
          <a:r>
            <a:rPr lang="zh-TW" altLang="en-US" sz="2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、電子聯絡簿、成績查詢、電子問卷、我的圖書館、健康照護。</a:t>
          </a:r>
        </a:p>
      </dgm:t>
    </dgm:pt>
    <dgm:pt modelId="{2D95BB31-9B0E-403B-B4B8-B29B6FBA1682}" type="parTrans" cxnId="{A6042FC6-EADB-4448-9D3A-71BCC61DDED7}">
      <dgm:prSet/>
      <dgm:spPr/>
      <dgm:t>
        <a:bodyPr/>
        <a:lstStyle/>
        <a:p>
          <a:endParaRPr lang="zh-TW" altLang="en-US"/>
        </a:p>
      </dgm:t>
    </dgm:pt>
    <dgm:pt modelId="{1663EFE0-411A-4514-9311-F7920105F323}" type="sibTrans" cxnId="{A6042FC6-EADB-4448-9D3A-71BCC61DDED7}">
      <dgm:prSet/>
      <dgm:spPr/>
      <dgm:t>
        <a:bodyPr/>
        <a:lstStyle/>
        <a:p>
          <a:endParaRPr lang="zh-TW" altLang="en-US"/>
        </a:p>
      </dgm:t>
    </dgm:pt>
    <dgm:pt modelId="{D726C56B-9FC3-4DF4-A163-798671D40EE1}">
      <dgm:prSet phldrT="[文字]" custT="1"/>
      <dgm:spPr>
        <a:solidFill>
          <a:srgbClr val="CD47A7"/>
        </a:solidFill>
      </dgm:spPr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家長端</a:t>
          </a:r>
        </a:p>
      </dgm:t>
    </dgm:pt>
    <dgm:pt modelId="{70653E4C-1A38-440B-A9DA-A20BB41ADCF5}" type="parTrans" cxnId="{D31C1F04-9D24-4F41-9FA6-20371A86CDAD}">
      <dgm:prSet/>
      <dgm:spPr/>
      <dgm:t>
        <a:bodyPr/>
        <a:lstStyle/>
        <a:p>
          <a:endParaRPr lang="zh-TW" altLang="en-US"/>
        </a:p>
      </dgm:t>
    </dgm:pt>
    <dgm:pt modelId="{550E0496-F846-4316-9DA1-ABD3AF844E2F}" type="sibTrans" cxnId="{D31C1F04-9D24-4F41-9FA6-20371A86CDAD}">
      <dgm:prSet/>
      <dgm:spPr/>
      <dgm:t>
        <a:bodyPr/>
        <a:lstStyle/>
        <a:p>
          <a:endParaRPr lang="zh-TW" altLang="en-US"/>
        </a:p>
      </dgm:t>
    </dgm:pt>
    <dgm:pt modelId="{B811134C-343D-45E7-96F8-2E59BBC86698}">
      <dgm:prSet phldrT="[文字]" custT="1"/>
      <dgm:spPr>
        <a:solidFill>
          <a:srgbClr val="CD47A7">
            <a:alpha val="46000"/>
          </a:srgbClr>
        </a:solidFill>
      </dgm:spPr>
      <dgm:t>
        <a:bodyPr/>
        <a:lstStyle/>
        <a:p>
          <a:r>
            <a:rPr lang="zh-TW" altLang="en-US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學生出缺席</a:t>
          </a:r>
          <a:r>
            <a:rPr lang="en-US" altLang="zh-TW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學生請假</a:t>
          </a:r>
          <a:r>
            <a:rPr lang="en-US" altLang="zh-TW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6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、數位積點、公告推播、</a:t>
          </a:r>
          <a:r>
            <a:rPr lang="zh-TW" altLang="en-US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電子聯絡簿</a:t>
          </a:r>
          <a:r>
            <a:rPr lang="zh-TW" altLang="en-US" sz="2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en-US" sz="2600" b="1" kern="1200" dirty="0">
              <a:solidFill>
                <a:srgbClr val="4472C4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成績查詢、</a:t>
          </a:r>
          <a:r>
            <a:rPr lang="zh-TW" altLang="en-US" sz="26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電子問卷、</a:t>
          </a:r>
          <a:r>
            <a:rPr lang="zh-TW" altLang="en-US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我的圖書館、健康照護</a:t>
          </a:r>
          <a:r>
            <a:rPr lang="zh-TW" altLang="en-US" sz="26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2600" b="1" kern="1200" dirty="0">
            <a:solidFill>
              <a:schemeClr val="accent5">
                <a:lumMod val="50000"/>
              </a:schemeClr>
            </a:solidFill>
          </a:endParaRPr>
        </a:p>
      </dgm:t>
    </dgm:pt>
    <dgm:pt modelId="{8F0B7D22-2B0F-473C-9AB9-53386D2E3120}" type="parTrans" cxnId="{9AABD660-C4BB-4B45-96A8-6B9C5086EF7D}">
      <dgm:prSet/>
      <dgm:spPr/>
      <dgm:t>
        <a:bodyPr/>
        <a:lstStyle/>
        <a:p>
          <a:endParaRPr lang="zh-TW" altLang="en-US"/>
        </a:p>
      </dgm:t>
    </dgm:pt>
    <dgm:pt modelId="{053401D0-7E90-481D-A3DA-0DBBA6249698}" type="sibTrans" cxnId="{9AABD660-C4BB-4B45-96A8-6B9C5086EF7D}">
      <dgm:prSet/>
      <dgm:spPr/>
      <dgm:t>
        <a:bodyPr/>
        <a:lstStyle/>
        <a:p>
          <a:endParaRPr lang="zh-TW" altLang="en-US"/>
        </a:p>
      </dgm:t>
    </dgm:pt>
    <dgm:pt modelId="{51844A63-DE73-4A25-B6AE-E4345760C308}" type="pres">
      <dgm:prSet presAssocID="{309AA05B-8A35-4C52-9E76-8D56F737DEF9}" presName="Name0" presStyleCnt="0">
        <dgm:presLayoutVars>
          <dgm:dir/>
          <dgm:animLvl val="lvl"/>
          <dgm:resizeHandles val="exact"/>
        </dgm:presLayoutVars>
      </dgm:prSet>
      <dgm:spPr/>
    </dgm:pt>
    <dgm:pt modelId="{B88EBB49-7DB7-465E-91DE-E7F6C9F46AA1}" type="pres">
      <dgm:prSet presAssocID="{695A84BA-CAD2-4D9E-B099-DC74DE084BD7}" presName="linNode" presStyleCnt="0"/>
      <dgm:spPr/>
    </dgm:pt>
    <dgm:pt modelId="{8CD47A53-8978-430D-9EF4-FF632DE68147}" type="pres">
      <dgm:prSet presAssocID="{695A84BA-CAD2-4D9E-B099-DC74DE084BD7}" presName="parentText" presStyleLbl="node1" presStyleIdx="0" presStyleCnt="3" custScaleX="47534">
        <dgm:presLayoutVars>
          <dgm:chMax val="1"/>
          <dgm:bulletEnabled val="1"/>
        </dgm:presLayoutVars>
      </dgm:prSet>
      <dgm:spPr/>
    </dgm:pt>
    <dgm:pt modelId="{C6885FA9-1B3B-4D14-85AB-E81B8E37FA8A}" type="pres">
      <dgm:prSet presAssocID="{695A84BA-CAD2-4D9E-B099-DC74DE084BD7}" presName="descendantText" presStyleLbl="alignAccFollowNode1" presStyleIdx="0" presStyleCnt="3" custScaleX="130681">
        <dgm:presLayoutVars>
          <dgm:bulletEnabled val="1"/>
        </dgm:presLayoutVars>
      </dgm:prSet>
      <dgm:spPr/>
    </dgm:pt>
    <dgm:pt modelId="{09F27E79-2F24-4AE7-8A05-29C8A52F6074}" type="pres">
      <dgm:prSet presAssocID="{FC9BECA3-6120-4845-8B4C-27CA3A85F482}" presName="sp" presStyleCnt="0"/>
      <dgm:spPr/>
    </dgm:pt>
    <dgm:pt modelId="{DF0B8A81-7BFF-4BED-9705-33B6B77A7234}" type="pres">
      <dgm:prSet presAssocID="{6A3D0117-1EF0-4FC1-82DD-D3DE30C5D399}" presName="linNode" presStyleCnt="0"/>
      <dgm:spPr/>
    </dgm:pt>
    <dgm:pt modelId="{E19A340D-964E-40E3-91A6-4881AB90ECC2}" type="pres">
      <dgm:prSet presAssocID="{6A3D0117-1EF0-4FC1-82DD-D3DE30C5D399}" presName="parentText" presStyleLbl="node1" presStyleIdx="1" presStyleCnt="3" custScaleX="47116">
        <dgm:presLayoutVars>
          <dgm:chMax val="1"/>
          <dgm:bulletEnabled val="1"/>
        </dgm:presLayoutVars>
      </dgm:prSet>
      <dgm:spPr/>
    </dgm:pt>
    <dgm:pt modelId="{A6C9E4CB-5E3A-4D06-9EF1-4A0CF327E1A4}" type="pres">
      <dgm:prSet presAssocID="{6A3D0117-1EF0-4FC1-82DD-D3DE30C5D399}" presName="descendantText" presStyleLbl="alignAccFollowNode1" presStyleIdx="1" presStyleCnt="3" custScaleX="130513" custScaleY="125902">
        <dgm:presLayoutVars>
          <dgm:bulletEnabled val="1"/>
        </dgm:presLayoutVars>
      </dgm:prSet>
      <dgm:spPr/>
    </dgm:pt>
    <dgm:pt modelId="{B81B5096-87DB-4F44-BC38-64BC0B2D1062}" type="pres">
      <dgm:prSet presAssocID="{B7241B72-9101-4063-BB90-20A0937AEA6F}" presName="sp" presStyleCnt="0"/>
      <dgm:spPr/>
    </dgm:pt>
    <dgm:pt modelId="{BED2E8EF-00C3-488A-9297-FC4AA5B0CD5E}" type="pres">
      <dgm:prSet presAssocID="{D726C56B-9FC3-4DF4-A163-798671D40EE1}" presName="linNode" presStyleCnt="0"/>
      <dgm:spPr/>
    </dgm:pt>
    <dgm:pt modelId="{BA1644E5-CE79-46AD-B46E-F28D0B2A2B19}" type="pres">
      <dgm:prSet presAssocID="{D726C56B-9FC3-4DF4-A163-798671D40EE1}" presName="parentText" presStyleLbl="node1" presStyleIdx="2" presStyleCnt="3" custScaleX="47924" custScaleY="91706">
        <dgm:presLayoutVars>
          <dgm:chMax val="1"/>
          <dgm:bulletEnabled val="1"/>
        </dgm:presLayoutVars>
      </dgm:prSet>
      <dgm:spPr/>
    </dgm:pt>
    <dgm:pt modelId="{40BC489C-4293-4CCB-89AB-C0E487325EBB}" type="pres">
      <dgm:prSet presAssocID="{D726C56B-9FC3-4DF4-A163-798671D40EE1}" presName="descendantText" presStyleLbl="alignAccFollowNode1" presStyleIdx="2" presStyleCnt="3" custScaleX="130513">
        <dgm:presLayoutVars>
          <dgm:bulletEnabled val="1"/>
        </dgm:presLayoutVars>
      </dgm:prSet>
      <dgm:spPr/>
    </dgm:pt>
  </dgm:ptLst>
  <dgm:cxnLst>
    <dgm:cxn modelId="{D31C1F04-9D24-4F41-9FA6-20371A86CDAD}" srcId="{309AA05B-8A35-4C52-9E76-8D56F737DEF9}" destId="{D726C56B-9FC3-4DF4-A163-798671D40EE1}" srcOrd="2" destOrd="0" parTransId="{70653E4C-1A38-440B-A9DA-A20BB41ADCF5}" sibTransId="{550E0496-F846-4316-9DA1-ABD3AF844E2F}"/>
    <dgm:cxn modelId="{9221DA0B-73D8-4BFA-A047-9B2C394EC948}" srcId="{309AA05B-8A35-4C52-9E76-8D56F737DEF9}" destId="{695A84BA-CAD2-4D9E-B099-DC74DE084BD7}" srcOrd="0" destOrd="0" parTransId="{92454DBB-E2C1-4F8B-830E-EBDCC43C7648}" sibTransId="{FC9BECA3-6120-4845-8B4C-27CA3A85F482}"/>
    <dgm:cxn modelId="{ACE0AC21-9943-4D2D-81E9-8A416EE258FE}" srcId="{695A84BA-CAD2-4D9E-B099-DC74DE084BD7}" destId="{15717A86-58B5-4E9B-85D3-7B8E33E27B76}" srcOrd="0" destOrd="0" parTransId="{0518272D-948E-47C0-9CE2-573E1F1F0D5D}" sibTransId="{3809D4AE-F2F1-4E8D-81A3-915C24471395}"/>
    <dgm:cxn modelId="{6C44595D-0C42-4039-92EF-3526DFA77EBC}" type="presOf" srcId="{15717A86-58B5-4E9B-85D3-7B8E33E27B76}" destId="{C6885FA9-1B3B-4D14-85AB-E81B8E37FA8A}" srcOrd="0" destOrd="0" presId="urn:microsoft.com/office/officeart/2005/8/layout/vList5"/>
    <dgm:cxn modelId="{9AABD660-C4BB-4B45-96A8-6B9C5086EF7D}" srcId="{D726C56B-9FC3-4DF4-A163-798671D40EE1}" destId="{B811134C-343D-45E7-96F8-2E59BBC86698}" srcOrd="0" destOrd="0" parTransId="{8F0B7D22-2B0F-473C-9AB9-53386D2E3120}" sibTransId="{053401D0-7E90-481D-A3DA-0DBBA6249698}"/>
    <dgm:cxn modelId="{F25C7562-1476-4658-BF61-5C4F9C057A95}" type="presOf" srcId="{D726C56B-9FC3-4DF4-A163-798671D40EE1}" destId="{BA1644E5-CE79-46AD-B46E-F28D0B2A2B19}" srcOrd="0" destOrd="0" presId="urn:microsoft.com/office/officeart/2005/8/layout/vList5"/>
    <dgm:cxn modelId="{41368E8D-0CFA-42B6-A652-3CD75B9C8860}" type="presOf" srcId="{695A84BA-CAD2-4D9E-B099-DC74DE084BD7}" destId="{8CD47A53-8978-430D-9EF4-FF632DE68147}" srcOrd="0" destOrd="0" presId="urn:microsoft.com/office/officeart/2005/8/layout/vList5"/>
    <dgm:cxn modelId="{FD2D45AB-4F24-413A-BCD1-1E21A463D439}" type="presOf" srcId="{B811134C-343D-45E7-96F8-2E59BBC86698}" destId="{40BC489C-4293-4CCB-89AB-C0E487325EBB}" srcOrd="0" destOrd="0" presId="urn:microsoft.com/office/officeart/2005/8/layout/vList5"/>
    <dgm:cxn modelId="{4C1A74BB-9E40-490C-817E-B3CAEF76A3BD}" type="presOf" srcId="{47C0994F-90A3-4241-B72D-71170B1801E0}" destId="{A6C9E4CB-5E3A-4D06-9EF1-4A0CF327E1A4}" srcOrd="0" destOrd="0" presId="urn:microsoft.com/office/officeart/2005/8/layout/vList5"/>
    <dgm:cxn modelId="{A6042FC6-EADB-4448-9D3A-71BCC61DDED7}" srcId="{6A3D0117-1EF0-4FC1-82DD-D3DE30C5D399}" destId="{47C0994F-90A3-4241-B72D-71170B1801E0}" srcOrd="0" destOrd="0" parTransId="{2D95BB31-9B0E-403B-B4B8-B29B6FBA1682}" sibTransId="{1663EFE0-411A-4514-9311-F7920105F323}"/>
    <dgm:cxn modelId="{6A316FE1-4124-4D8F-8CEC-65A6A971DCDE}" type="presOf" srcId="{309AA05B-8A35-4C52-9E76-8D56F737DEF9}" destId="{51844A63-DE73-4A25-B6AE-E4345760C308}" srcOrd="0" destOrd="0" presId="urn:microsoft.com/office/officeart/2005/8/layout/vList5"/>
    <dgm:cxn modelId="{427ADDEC-85F3-4687-B55F-9F2BCD9D97C6}" srcId="{309AA05B-8A35-4C52-9E76-8D56F737DEF9}" destId="{6A3D0117-1EF0-4FC1-82DD-D3DE30C5D399}" srcOrd="1" destOrd="0" parTransId="{C5C49063-4E88-4A6B-9F20-EC43B9243AAA}" sibTransId="{B7241B72-9101-4063-BB90-20A0937AEA6F}"/>
    <dgm:cxn modelId="{5A9337F2-3495-4CF7-B1DE-464EFC9E51F6}" type="presOf" srcId="{6A3D0117-1EF0-4FC1-82DD-D3DE30C5D399}" destId="{E19A340D-964E-40E3-91A6-4881AB90ECC2}" srcOrd="0" destOrd="0" presId="urn:microsoft.com/office/officeart/2005/8/layout/vList5"/>
    <dgm:cxn modelId="{F804AF56-07FF-4417-8860-14192C5A02C2}" type="presParOf" srcId="{51844A63-DE73-4A25-B6AE-E4345760C308}" destId="{B88EBB49-7DB7-465E-91DE-E7F6C9F46AA1}" srcOrd="0" destOrd="0" presId="urn:microsoft.com/office/officeart/2005/8/layout/vList5"/>
    <dgm:cxn modelId="{CAEB1457-AFC4-4ABD-A7C9-5F09DEE7C0F6}" type="presParOf" srcId="{B88EBB49-7DB7-465E-91DE-E7F6C9F46AA1}" destId="{8CD47A53-8978-430D-9EF4-FF632DE68147}" srcOrd="0" destOrd="0" presId="urn:microsoft.com/office/officeart/2005/8/layout/vList5"/>
    <dgm:cxn modelId="{81479A2C-368D-46BA-BE46-39A9C610DE7A}" type="presParOf" srcId="{B88EBB49-7DB7-465E-91DE-E7F6C9F46AA1}" destId="{C6885FA9-1B3B-4D14-85AB-E81B8E37FA8A}" srcOrd="1" destOrd="0" presId="urn:microsoft.com/office/officeart/2005/8/layout/vList5"/>
    <dgm:cxn modelId="{8ED9670F-F2C1-4B01-8E71-C3C3C2C19890}" type="presParOf" srcId="{51844A63-DE73-4A25-B6AE-E4345760C308}" destId="{09F27E79-2F24-4AE7-8A05-29C8A52F6074}" srcOrd="1" destOrd="0" presId="urn:microsoft.com/office/officeart/2005/8/layout/vList5"/>
    <dgm:cxn modelId="{33CDFFEA-8FB6-4371-887C-15C0D1A8D09D}" type="presParOf" srcId="{51844A63-DE73-4A25-B6AE-E4345760C308}" destId="{DF0B8A81-7BFF-4BED-9705-33B6B77A7234}" srcOrd="2" destOrd="0" presId="urn:microsoft.com/office/officeart/2005/8/layout/vList5"/>
    <dgm:cxn modelId="{C6C310CF-8D87-4665-ADCF-3130A629D97B}" type="presParOf" srcId="{DF0B8A81-7BFF-4BED-9705-33B6B77A7234}" destId="{E19A340D-964E-40E3-91A6-4881AB90ECC2}" srcOrd="0" destOrd="0" presId="urn:microsoft.com/office/officeart/2005/8/layout/vList5"/>
    <dgm:cxn modelId="{2100DBE8-2B7E-4D0F-80BC-58E5285AADF4}" type="presParOf" srcId="{DF0B8A81-7BFF-4BED-9705-33B6B77A7234}" destId="{A6C9E4CB-5E3A-4D06-9EF1-4A0CF327E1A4}" srcOrd="1" destOrd="0" presId="urn:microsoft.com/office/officeart/2005/8/layout/vList5"/>
    <dgm:cxn modelId="{E51B4D23-A8E5-4DE0-94DD-66822D37D105}" type="presParOf" srcId="{51844A63-DE73-4A25-B6AE-E4345760C308}" destId="{B81B5096-87DB-4F44-BC38-64BC0B2D1062}" srcOrd="3" destOrd="0" presId="urn:microsoft.com/office/officeart/2005/8/layout/vList5"/>
    <dgm:cxn modelId="{58A537B5-EDEC-4294-84B0-BD775005B80A}" type="presParOf" srcId="{51844A63-DE73-4A25-B6AE-E4345760C308}" destId="{BED2E8EF-00C3-488A-9297-FC4AA5B0CD5E}" srcOrd="4" destOrd="0" presId="urn:microsoft.com/office/officeart/2005/8/layout/vList5"/>
    <dgm:cxn modelId="{3CE8FED8-74E2-45CB-96CF-224621C762F1}" type="presParOf" srcId="{BED2E8EF-00C3-488A-9297-FC4AA5B0CD5E}" destId="{BA1644E5-CE79-46AD-B46E-F28D0B2A2B19}" srcOrd="0" destOrd="0" presId="urn:microsoft.com/office/officeart/2005/8/layout/vList5"/>
    <dgm:cxn modelId="{58107C51-2736-4CC2-BEB6-9A4D9B2B3CF1}" type="presParOf" srcId="{BED2E8EF-00C3-488A-9297-FC4AA5B0CD5E}" destId="{40BC489C-4293-4CCB-89AB-C0E487325EB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5FA9-1B3B-4D14-85AB-E81B8E37FA8A}">
      <dsp:nvSpPr>
        <dsp:cNvPr id="0" name=""/>
        <dsp:cNvSpPr/>
      </dsp:nvSpPr>
      <dsp:spPr>
        <a:xfrm rot="5400000">
          <a:off x="5338729" y="-3401481"/>
          <a:ext cx="1429400" cy="859120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2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教育放送臺</a:t>
          </a:r>
        </a:p>
      </dsp:txBody>
      <dsp:txXfrm rot="-5400000">
        <a:off x="1757827" y="249199"/>
        <a:ext cx="8521427" cy="1289844"/>
      </dsp:txXfrm>
    </dsp:sp>
    <dsp:sp modelId="{8CD47A53-8978-430D-9EF4-FF632DE68147}">
      <dsp:nvSpPr>
        <dsp:cNvPr id="0" name=""/>
        <dsp:cNvSpPr/>
      </dsp:nvSpPr>
      <dsp:spPr>
        <a:xfrm>
          <a:off x="30" y="745"/>
          <a:ext cx="1757796" cy="17867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局端</a:t>
          </a:r>
        </a:p>
      </dsp:txBody>
      <dsp:txXfrm>
        <a:off x="85839" y="86554"/>
        <a:ext cx="1586178" cy="1615133"/>
      </dsp:txXfrm>
    </dsp:sp>
    <dsp:sp modelId="{A6C9E4CB-5E3A-4D06-9EF1-4A0CF327E1A4}">
      <dsp:nvSpPr>
        <dsp:cNvPr id="0" name=""/>
        <dsp:cNvSpPr/>
      </dsp:nvSpPr>
      <dsp:spPr>
        <a:xfrm rot="5400000">
          <a:off x="5150440" y="-1526091"/>
          <a:ext cx="1799644" cy="8605496"/>
        </a:xfrm>
        <a:prstGeom prst="round2SameRect">
          <a:avLst/>
        </a:prstGeom>
        <a:solidFill>
          <a:schemeClr val="accent4">
            <a:lumMod val="40000"/>
            <a:lumOff val="60000"/>
            <a:alpha val="63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8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學生出缺席</a:t>
          </a:r>
          <a:r>
            <a:rPr lang="en-US" altLang="zh-TW" sz="28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數位點名</a:t>
          </a:r>
          <a:r>
            <a:rPr lang="en-US" altLang="zh-TW" sz="28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8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en-US" sz="2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數位積點、公告推播</a:t>
          </a:r>
          <a:r>
            <a:rPr lang="zh-TW" altLang="en-US" sz="28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、電子聯絡簿、成績查詢、電子問卷、我的圖書館、健康照護。</a:t>
          </a:r>
        </a:p>
      </dsp:txBody>
      <dsp:txXfrm rot="-5400000">
        <a:off x="1747515" y="1964685"/>
        <a:ext cx="8517645" cy="1623942"/>
      </dsp:txXfrm>
    </dsp:sp>
    <dsp:sp modelId="{E19A340D-964E-40E3-91A6-4881AB90ECC2}">
      <dsp:nvSpPr>
        <dsp:cNvPr id="0" name=""/>
        <dsp:cNvSpPr/>
      </dsp:nvSpPr>
      <dsp:spPr>
        <a:xfrm>
          <a:off x="30" y="1883281"/>
          <a:ext cx="1747483" cy="178675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校端</a:t>
          </a:r>
        </a:p>
      </dsp:txBody>
      <dsp:txXfrm>
        <a:off x="85335" y="1968586"/>
        <a:ext cx="1576873" cy="1616141"/>
      </dsp:txXfrm>
    </dsp:sp>
    <dsp:sp modelId="{40BC489C-4293-4CCB-89AB-C0E487325EBB}">
      <dsp:nvSpPr>
        <dsp:cNvPr id="0" name=""/>
        <dsp:cNvSpPr/>
      </dsp:nvSpPr>
      <dsp:spPr>
        <a:xfrm rot="5400000">
          <a:off x="5347629" y="295014"/>
          <a:ext cx="1429400" cy="8580160"/>
        </a:xfrm>
        <a:prstGeom prst="round2SameRect">
          <a:avLst/>
        </a:prstGeom>
        <a:solidFill>
          <a:srgbClr val="CD47A7">
            <a:alpha val="46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學生出缺席</a:t>
          </a:r>
          <a:r>
            <a:rPr lang="en-US" altLang="zh-TW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學生請假</a:t>
          </a:r>
          <a:r>
            <a:rPr lang="en-US" altLang="zh-TW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6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、數位積點、公告推播、</a:t>
          </a:r>
          <a:r>
            <a:rPr lang="zh-TW" altLang="en-US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電子聯絡簿</a:t>
          </a:r>
          <a:r>
            <a:rPr lang="zh-TW" altLang="en-US" sz="2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zh-TW" altLang="en-US" sz="2600" b="1" kern="1200" dirty="0">
              <a:solidFill>
                <a:srgbClr val="4472C4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成績查詢、</a:t>
          </a:r>
          <a:r>
            <a:rPr lang="zh-TW" altLang="en-US" sz="26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電子問卷、</a:t>
          </a:r>
          <a:r>
            <a:rPr lang="zh-TW" altLang="en-US" sz="2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我的圖書館、健康照護</a:t>
          </a:r>
          <a:r>
            <a:rPr lang="zh-TW" altLang="en-US" sz="26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2600" b="1" kern="1200" dirty="0">
            <a:solidFill>
              <a:schemeClr val="accent5">
                <a:lumMod val="50000"/>
              </a:schemeClr>
            </a:solidFill>
          </a:endParaRPr>
        </a:p>
      </dsp:txBody>
      <dsp:txXfrm rot="-5400000">
        <a:off x="1772249" y="3940172"/>
        <a:ext cx="8510382" cy="1289844"/>
      </dsp:txXfrm>
    </dsp:sp>
    <dsp:sp modelId="{BA1644E5-CE79-46AD-B46E-F28D0B2A2B19}">
      <dsp:nvSpPr>
        <dsp:cNvPr id="0" name=""/>
        <dsp:cNvSpPr/>
      </dsp:nvSpPr>
      <dsp:spPr>
        <a:xfrm>
          <a:off x="30" y="3765816"/>
          <a:ext cx="1772218" cy="1638557"/>
        </a:xfrm>
        <a:prstGeom prst="roundRect">
          <a:avLst/>
        </a:prstGeom>
        <a:solidFill>
          <a:srgbClr val="CD47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家長端</a:t>
          </a:r>
        </a:p>
      </dsp:txBody>
      <dsp:txXfrm>
        <a:off x="80018" y="3845804"/>
        <a:ext cx="1612242" cy="1478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26917-4B96-4E27-B7D4-E965E57340D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1CC95-C389-4942-8067-E1C5C5F73E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17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AA4AF-B0AE-42C7-9AD8-C74E868F580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73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5103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3299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071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0774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17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200" dirty="0"/>
              <a:t>我們公司成立了</a:t>
            </a:r>
            <a:r>
              <a:rPr lang="en-US" altLang="zh-TW" sz="3200" dirty="0"/>
              <a:t>27</a:t>
            </a:r>
            <a:r>
              <a:rPr lang="zh-TW" altLang="en-US" sz="3200" dirty="0"/>
              <a:t>年，長期在教育單位服務與深耕，提供了校務系統、</a:t>
            </a:r>
            <a:r>
              <a:rPr lang="en-US" altLang="zh-TW" sz="3200" dirty="0"/>
              <a:t>app</a:t>
            </a:r>
            <a:r>
              <a:rPr lang="zh-TW" altLang="en-US" sz="3200" dirty="0"/>
              <a:t>服務，以及全圖系統、數位學生證整合應用等服務，我們的系統規畫也是依照教育體系去設計，傾聽老師和使用者的需求，不斷的優化系統，讓老師在使用上可以更方便，並且達到行政簡化，我們透過這張圖可以看到，目前全台有將近一半的縣市集中使用我們校務系統，</a:t>
            </a:r>
            <a:r>
              <a:rPr lang="en-US" altLang="zh-TW" sz="3200" dirty="0"/>
              <a:t>10</a:t>
            </a:r>
            <a:r>
              <a:rPr lang="zh-TW" altLang="en-US" sz="3200" dirty="0"/>
              <a:t>個縣市全面啟用</a:t>
            </a:r>
            <a:r>
              <a:rPr lang="en-US" altLang="zh-TW" sz="3200" dirty="0"/>
              <a:t>App</a:t>
            </a:r>
            <a:r>
              <a:rPr lang="zh-TW" altLang="en-US" sz="3200" dirty="0"/>
              <a:t>服務，包含彰化校園</a:t>
            </a:r>
            <a:r>
              <a:rPr lang="en-US" altLang="zh-TW" sz="3200" dirty="0"/>
              <a:t>e</a:t>
            </a:r>
            <a:r>
              <a:rPr lang="zh-TW" altLang="en-US" sz="3200" dirty="0"/>
              <a:t>指通、苗栗</a:t>
            </a:r>
            <a:r>
              <a:rPr lang="en-US" altLang="zh-TW" sz="3200" dirty="0"/>
              <a:t>e</a:t>
            </a:r>
            <a:r>
              <a:rPr lang="zh-TW" altLang="en-US" sz="3200" dirty="0"/>
              <a:t>校園、雲林智慧校園等，有其中六個縣市，包含我們彰化縣是客製化專屬的</a:t>
            </a:r>
            <a:r>
              <a:rPr lang="en-US" altLang="zh-TW" sz="3200" dirty="0"/>
              <a:t>icon</a:t>
            </a:r>
            <a:r>
              <a:rPr lang="zh-TW" altLang="en-US" sz="3200" dirty="0"/>
              <a:t>設計。</a:t>
            </a:r>
            <a:endParaRPr lang="zh-CN" altLang="en-US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6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73E1-8C06-431D-BE40-30636991068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927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95871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33878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58301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30933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0945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26E12-84DF-4B45-9032-3C3BABC297A6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501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495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901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441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9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9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113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622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14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888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06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760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009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566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56A8C-70E6-4B48-B56B-E184F5F00173}" type="datetimeFigureOut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5F9C-1164-4885-9C39-B2BDAA8E4B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76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34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4763193" y="1856508"/>
            <a:ext cx="6870007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0500" b="1" dirty="0">
                <a:ln w="12700" cmpd="sng">
                  <a:solidFill>
                    <a:srgbClr val="5795C9">
                      <a:alpha val="73000"/>
                    </a:srgbClr>
                  </a:solidFill>
                  <a:prstDash val="solid"/>
                </a:ln>
                <a:pattFill prst="lgCheck">
                  <a:fgClr>
                    <a:schemeClr val="accent1">
                      <a:lumMod val="50000"/>
                    </a:schemeClr>
                  </a:fgClr>
                  <a:bgClr>
                    <a:schemeClr val="accent5">
                      <a:lumMod val="75000"/>
                    </a:schemeClr>
                  </a:bgClr>
                </a:patt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</a:t>
            </a:r>
            <a:r>
              <a:rPr lang="en-US" altLang="zh-TW" sz="10500" b="1" dirty="0">
                <a:ln w="12700" cmpd="sng">
                  <a:solidFill>
                    <a:srgbClr val="5795C9">
                      <a:alpha val="73000"/>
                    </a:srgbClr>
                  </a:solidFill>
                  <a:prstDash val="solid"/>
                </a:ln>
                <a:pattFill prst="lgCheck">
                  <a:fgClr>
                    <a:schemeClr val="accent1">
                      <a:lumMod val="50000"/>
                    </a:schemeClr>
                  </a:fgClr>
                  <a:bgClr>
                    <a:schemeClr val="accent5">
                      <a:lumMod val="75000"/>
                    </a:schemeClr>
                  </a:bgClr>
                </a:patt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10500" b="1" dirty="0">
                <a:ln w="12700" cmpd="sng">
                  <a:solidFill>
                    <a:srgbClr val="5795C9">
                      <a:alpha val="73000"/>
                    </a:srgbClr>
                  </a:solidFill>
                  <a:prstDash val="solid"/>
                </a:ln>
                <a:pattFill prst="lgCheck">
                  <a:fgClr>
                    <a:schemeClr val="accent1">
                      <a:lumMod val="50000"/>
                    </a:schemeClr>
                  </a:fgClr>
                  <a:bgClr>
                    <a:schemeClr val="accent5">
                      <a:lumMod val="75000"/>
                    </a:schemeClr>
                  </a:bgClr>
                </a:patt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49440" cy="6858000"/>
          </a:xfrm>
          <a:prstGeom prst="rect">
            <a:avLst/>
          </a:prstGeom>
        </p:spPr>
      </p:pic>
      <p:pic>
        <p:nvPicPr>
          <p:cNvPr id="1026" name="Picture 2" descr="花蓮縣政府- 维基百科，自由的百科全书">
            <a:extLst>
              <a:ext uri="{FF2B5EF4-FFF2-40B4-BE49-F238E27FC236}">
                <a16:creationId xmlns:a16="http://schemas.microsoft.com/office/drawing/2014/main" id="{1F906E47-7553-5112-42EE-C7FA37EA5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52" y="257269"/>
            <a:ext cx="1379892" cy="137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5D39582-7C7D-66A8-399D-1F56079E6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903" y="257269"/>
            <a:ext cx="1379893" cy="1379893"/>
          </a:xfrm>
          <a:prstGeom prst="rect">
            <a:avLst/>
          </a:prstGeom>
        </p:spPr>
      </p:pic>
      <p:sp>
        <p:nvSpPr>
          <p:cNvPr id="2" name="文本框 5">
            <a:extLst>
              <a:ext uri="{FF2B5EF4-FFF2-40B4-BE49-F238E27FC236}">
                <a16:creationId xmlns:a16="http://schemas.microsoft.com/office/drawing/2014/main" id="{3F0B267D-D991-DCDD-D2D6-B36BF77C1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711" y="3894210"/>
            <a:ext cx="3554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微软雅黑"/>
                <a:ea typeface="微软雅黑"/>
                <a:cs typeface="+mn-ea"/>
                <a:sym typeface="+mn-lt"/>
              </a:rPr>
              <a:t>全誼資訊股份有限公司</a:t>
            </a:r>
            <a:endParaRPr lang="en-US" altLang="zh-TW" sz="2400" b="1" dirty="0">
              <a:solidFill>
                <a:srgbClr val="002060"/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DAC75316-A33D-716C-A5FC-6A6CAB768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898" y="4355875"/>
            <a:ext cx="2567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dirty="0">
                <a:solidFill>
                  <a:srgbClr val="001A2A"/>
                </a:solidFill>
                <a:latin typeface="微软雅黑"/>
                <a:ea typeface="微软雅黑"/>
                <a:cs typeface="+mn-ea"/>
                <a:sym typeface="+mn-lt"/>
              </a:rPr>
              <a:t>簡報人：林德普</a:t>
            </a:r>
            <a:endParaRPr lang="en-US" altLang="zh-TW" sz="2400" dirty="0">
              <a:solidFill>
                <a:srgbClr val="001A2A"/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90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07148" y="2510135"/>
            <a:ext cx="7571303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TW" altLang="en-US" sz="9600" b="1" dirty="0">
                <a:pattFill prst="wdDnDiag">
                  <a:fgClr>
                    <a:schemeClr val="accent5">
                      <a:lumMod val="75000"/>
                    </a:schemeClr>
                  </a:fgClr>
                  <a:bgClr>
                    <a:schemeClr val="accent5">
                      <a:lumMod val="50000"/>
                    </a:schemeClr>
                  </a:bgClr>
                </a:patt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功能介紹說明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wdDnDiag">
                <a:fgClr>
                  <a:schemeClr val="accent5">
                    <a:lumMod val="75000"/>
                  </a:schemeClr>
                </a:fgClr>
                <a:bgClr>
                  <a:schemeClr val="accent5">
                    <a:lumMod val="5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" y="183495"/>
            <a:ext cx="1808480" cy="18084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47" y="2558525"/>
            <a:ext cx="1521270" cy="15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105120" y="374130"/>
            <a:ext cx="452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kumimoji="1" lang="zh-CN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endParaRPr kumimoji="1" lang="zh-TW" altLang="en-US" sz="4800" b="1" u="sng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C997A11-9B49-9545-99B5-E12260191BA4}"/>
              </a:ext>
            </a:extLst>
          </p:cNvPr>
          <p:cNvSpPr txBox="1"/>
          <p:nvPr/>
        </p:nvSpPr>
        <p:spPr>
          <a:xfrm>
            <a:off x="996213" y="2133786"/>
            <a:ext cx="3068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首頁與選單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71E59178-2301-4840-B058-90856D044A0E}"/>
              </a:ext>
            </a:extLst>
          </p:cNvPr>
          <p:cNvSpPr txBox="1"/>
          <p:nvPr/>
        </p:nvSpPr>
        <p:spPr>
          <a:xfrm>
            <a:off x="5569498" y="1810621"/>
            <a:ext cx="110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操作</a:t>
            </a:r>
            <a:endParaRPr kumimoji="1" lang="en-US" altLang="zh-CN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快捷列</a:t>
            </a:r>
            <a:endParaRPr kumimoji="1" lang="en-US" altLang="zh-TW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7644D4E-D5B4-0648-8428-D5BB802B51B8}"/>
              </a:ext>
            </a:extLst>
          </p:cNvPr>
          <p:cNvSpPr txBox="1"/>
          <p:nvPr/>
        </p:nvSpPr>
        <p:spPr>
          <a:xfrm>
            <a:off x="996213" y="4314269"/>
            <a:ext cx="5678092" cy="1620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首頁 </a:t>
            </a:r>
            <a:r>
              <a:rPr lang="zh-CN" altLang="en-US" sz="2800" b="1" dirty="0">
                <a:solidFill>
                  <a:srgbClr val="76717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個人資訊與學校通知</a:t>
            </a:r>
            <a:endParaRPr lang="en-US" altLang="zh-CN" sz="2800" b="1" dirty="0">
              <a:solidFill>
                <a:srgbClr val="76717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060"/>
              </a:lnSpc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應用 </a:t>
            </a:r>
            <a:r>
              <a:rPr lang="zh-TW" altLang="en-US" sz="28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功能模組選單</a:t>
            </a:r>
          </a:p>
          <a:p>
            <a:pPr>
              <a:lnSpc>
                <a:spcPts val="4060"/>
              </a:lnSpc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教育放送臺 </a:t>
            </a:r>
            <a:r>
              <a:rPr lang="zh-TW" altLang="en-US" sz="28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查看教育處推播訊息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8CC459B-7643-B84B-87A9-218B3D21F519}"/>
              </a:ext>
            </a:extLst>
          </p:cNvPr>
          <p:cNvSpPr txBox="1"/>
          <p:nvPr/>
        </p:nvSpPr>
        <p:spPr>
          <a:xfrm>
            <a:off x="996213" y="3068724"/>
            <a:ext cx="4230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登入系統為首頁畫面，右圖下方分別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種介面</a:t>
            </a:r>
            <a:endParaRPr kumimoji="1" lang="zh-TW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0C46347E-3EA5-2A47-B2A1-6BC123F81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"/>
          <a:stretch/>
        </p:blipFill>
        <p:spPr>
          <a:xfrm>
            <a:off x="7810727" y="107181"/>
            <a:ext cx="3497353" cy="65238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47" y="0"/>
            <a:ext cx="1373986" cy="1397904"/>
          </a:xfrm>
          <a:prstGeom prst="rect">
            <a:avLst/>
          </a:prstGeom>
          <a:noFill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97" y="578371"/>
            <a:ext cx="3178547" cy="5487407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666A55B1-AE39-424D-A323-4191AD816231}"/>
              </a:ext>
            </a:extLst>
          </p:cNvPr>
          <p:cNvSpPr/>
          <p:nvPr/>
        </p:nvSpPr>
        <p:spPr>
          <a:xfrm>
            <a:off x="7823436" y="5610500"/>
            <a:ext cx="3410104" cy="483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29372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  <p:bldP spid="42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223639" y="438784"/>
            <a:ext cx="5908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生請假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8CC459B-7643-B84B-87A9-218B3D21F519}"/>
              </a:ext>
            </a:extLst>
          </p:cNvPr>
          <p:cNvSpPr txBox="1"/>
          <p:nvPr/>
        </p:nvSpPr>
        <p:spPr>
          <a:xfrm>
            <a:off x="214638" y="2433221"/>
            <a:ext cx="5915262" cy="32470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於首頁點選</a:t>
            </a:r>
            <a:r>
              <a:rPr kumimoji="1" lang="zh-CN" altLang="en-US" sz="28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學生請假</a:t>
            </a:r>
            <a:endParaRPr kumimoji="1" lang="en-US" altLang="zh-CN" sz="2800" b="1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060"/>
              </a:lnSpc>
            </a:pP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選擇班級、學生並點選</a:t>
            </a:r>
            <a:r>
              <a:rPr kumimoji="1" lang="zh-TW" altLang="en-US" sz="28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學生請假申請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ts val="4060"/>
              </a:lnSpc>
              <a:buAutoNum type="arabicPeriod"/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假別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ts val="4060"/>
              </a:lnSpc>
              <a:buAutoNum type="arabicPeriod"/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請假原因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ts val="4060"/>
              </a:lnSpc>
              <a:buFontTx/>
              <a:buAutoNum type="arabicPeriod"/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日期與時間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ts val="4060"/>
              </a:lnSpc>
              <a:buAutoNum type="arabicPeriod"/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送出申請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206280" y="3517754"/>
            <a:ext cx="475910" cy="497609"/>
            <a:chOff x="592173" y="4294812"/>
            <a:chExt cx="619057" cy="619057"/>
          </a:xfrm>
        </p:grpSpPr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202F2E78-43E0-7E4E-B728-457BA8E859C4}"/>
                </a:ext>
              </a:extLst>
            </p:cNvPr>
            <p:cNvSpPr/>
            <p:nvPr/>
          </p:nvSpPr>
          <p:spPr>
            <a:xfrm>
              <a:off x="592173" y="4294812"/>
              <a:ext cx="619057" cy="61905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45AEFD89-694D-FB43-A0D3-DE7566CDE3C5}"/>
                </a:ext>
              </a:extLst>
            </p:cNvPr>
            <p:cNvSpPr txBox="1"/>
            <p:nvPr/>
          </p:nvSpPr>
          <p:spPr>
            <a:xfrm>
              <a:off x="731654" y="4372623"/>
              <a:ext cx="368943" cy="4580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206280" y="4031672"/>
            <a:ext cx="475910" cy="497609"/>
            <a:chOff x="592173" y="4294812"/>
            <a:chExt cx="619057" cy="619057"/>
          </a:xfrm>
        </p:grpSpPr>
        <p:sp>
          <p:nvSpPr>
            <p:cNvPr id="54" name="Oval 14">
              <a:extLst>
                <a:ext uri="{FF2B5EF4-FFF2-40B4-BE49-F238E27FC236}">
                  <a16:creationId xmlns:a16="http://schemas.microsoft.com/office/drawing/2014/main" id="{202F2E78-43E0-7E4E-B728-457BA8E859C4}"/>
                </a:ext>
              </a:extLst>
            </p:cNvPr>
            <p:cNvSpPr/>
            <p:nvPr/>
          </p:nvSpPr>
          <p:spPr>
            <a:xfrm>
              <a:off x="592173" y="4294812"/>
              <a:ext cx="619057" cy="61905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5" name="TextBox 19">
              <a:extLst>
                <a:ext uri="{FF2B5EF4-FFF2-40B4-BE49-F238E27FC236}">
                  <a16:creationId xmlns:a16="http://schemas.microsoft.com/office/drawing/2014/main" id="{45AEFD89-694D-FB43-A0D3-DE7566CDE3C5}"/>
                </a:ext>
              </a:extLst>
            </p:cNvPr>
            <p:cNvSpPr txBox="1"/>
            <p:nvPr/>
          </p:nvSpPr>
          <p:spPr>
            <a:xfrm>
              <a:off x="731654" y="4372623"/>
              <a:ext cx="368943" cy="4580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222067" y="4556990"/>
            <a:ext cx="461051" cy="497609"/>
            <a:chOff x="592173" y="4294812"/>
            <a:chExt cx="619057" cy="619057"/>
          </a:xfrm>
        </p:grpSpPr>
        <p:sp>
          <p:nvSpPr>
            <p:cNvPr id="57" name="Oval 14">
              <a:extLst>
                <a:ext uri="{FF2B5EF4-FFF2-40B4-BE49-F238E27FC236}">
                  <a16:creationId xmlns:a16="http://schemas.microsoft.com/office/drawing/2014/main" id="{202F2E78-43E0-7E4E-B728-457BA8E859C4}"/>
                </a:ext>
              </a:extLst>
            </p:cNvPr>
            <p:cNvSpPr/>
            <p:nvPr/>
          </p:nvSpPr>
          <p:spPr>
            <a:xfrm>
              <a:off x="592173" y="4294812"/>
              <a:ext cx="619057" cy="61905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8" name="TextBox 19">
              <a:extLst>
                <a:ext uri="{FF2B5EF4-FFF2-40B4-BE49-F238E27FC236}">
                  <a16:creationId xmlns:a16="http://schemas.microsoft.com/office/drawing/2014/main" id="{45AEFD89-694D-FB43-A0D3-DE7566CDE3C5}"/>
                </a:ext>
              </a:extLst>
            </p:cNvPr>
            <p:cNvSpPr txBox="1"/>
            <p:nvPr/>
          </p:nvSpPr>
          <p:spPr>
            <a:xfrm>
              <a:off x="731654" y="4372623"/>
              <a:ext cx="368943" cy="4580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ko-KR" alt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214638" y="5133454"/>
            <a:ext cx="475910" cy="497609"/>
            <a:chOff x="592173" y="4294812"/>
            <a:chExt cx="619057" cy="619057"/>
          </a:xfrm>
        </p:grpSpPr>
        <p:sp>
          <p:nvSpPr>
            <p:cNvPr id="60" name="Oval 14">
              <a:extLst>
                <a:ext uri="{FF2B5EF4-FFF2-40B4-BE49-F238E27FC236}">
                  <a16:creationId xmlns:a16="http://schemas.microsoft.com/office/drawing/2014/main" id="{202F2E78-43E0-7E4E-B728-457BA8E859C4}"/>
                </a:ext>
              </a:extLst>
            </p:cNvPr>
            <p:cNvSpPr/>
            <p:nvPr/>
          </p:nvSpPr>
          <p:spPr>
            <a:xfrm>
              <a:off x="592173" y="4294812"/>
              <a:ext cx="619057" cy="61905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1" name="TextBox 19">
              <a:extLst>
                <a:ext uri="{FF2B5EF4-FFF2-40B4-BE49-F238E27FC236}">
                  <a16:creationId xmlns:a16="http://schemas.microsoft.com/office/drawing/2014/main" id="{45AEFD89-694D-FB43-A0D3-DE7566CDE3C5}"/>
                </a:ext>
              </a:extLst>
            </p:cNvPr>
            <p:cNvSpPr txBox="1"/>
            <p:nvPr/>
          </p:nvSpPr>
          <p:spPr>
            <a:xfrm>
              <a:off x="731654" y="4372623"/>
              <a:ext cx="368943" cy="45803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ko-KR" alt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675651" y="4031672"/>
            <a:ext cx="1038367" cy="110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296400" y="4142510"/>
            <a:ext cx="540327" cy="126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857509" y="5036127"/>
            <a:ext cx="1773382" cy="27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00B32DA-0BA5-5D48-816B-76CBA011B436}"/>
              </a:ext>
            </a:extLst>
          </p:cNvPr>
          <p:cNvSpPr/>
          <p:nvPr/>
        </p:nvSpPr>
        <p:spPr>
          <a:xfrm>
            <a:off x="9671338" y="1970271"/>
            <a:ext cx="536927" cy="10916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47" y="0"/>
            <a:ext cx="1373986" cy="1397904"/>
          </a:xfrm>
          <a:prstGeom prst="rect">
            <a:avLst/>
          </a:prstGeom>
          <a:noFill/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/>
          <a:stretch/>
        </p:blipFill>
        <p:spPr>
          <a:xfrm>
            <a:off x="6299580" y="1558796"/>
            <a:ext cx="2610740" cy="44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666A55B1-AE39-424D-A323-4191AD816231}"/>
              </a:ext>
            </a:extLst>
          </p:cNvPr>
          <p:cNvSpPr/>
          <p:nvPr/>
        </p:nvSpPr>
        <p:spPr>
          <a:xfrm>
            <a:off x="6360892" y="2098740"/>
            <a:ext cx="2434503" cy="270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00B32DA-0BA5-5D48-816B-76CBA011B436}"/>
              </a:ext>
            </a:extLst>
          </p:cNvPr>
          <p:cNvSpPr/>
          <p:nvPr/>
        </p:nvSpPr>
        <p:spPr>
          <a:xfrm>
            <a:off x="6459812" y="5680264"/>
            <a:ext cx="536927" cy="3724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947" y="1558795"/>
            <a:ext cx="2629504" cy="449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03764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168236" y="382147"/>
            <a:ext cx="27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學生請假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C997A11-9B49-9545-99B5-E12260191BA4}"/>
              </a:ext>
            </a:extLst>
          </p:cNvPr>
          <p:cNvSpPr txBox="1"/>
          <p:nvPr/>
        </p:nvSpPr>
        <p:spPr>
          <a:xfrm>
            <a:off x="1032916" y="2913012"/>
            <a:ext cx="459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即時通知導師</a:t>
            </a:r>
            <a:endParaRPr kumimoji="1" lang="zh-TW" altLang="en-US" sz="4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8CC459B-7643-B84B-87A9-218B3D21F519}"/>
              </a:ext>
            </a:extLst>
          </p:cNvPr>
          <p:cNvSpPr txBox="1"/>
          <p:nvPr/>
        </p:nvSpPr>
        <p:spPr>
          <a:xfrm>
            <a:off x="741495" y="4039228"/>
            <a:ext cx="5707581" cy="1620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家長透過</a:t>
            </a:r>
            <a:r>
              <a:rPr lang="en-US" altLang="zh-TW" sz="28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APP</a:t>
            </a:r>
            <a:r>
              <a:rPr lang="zh-TW" altLang="en-US" sz="28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請假，</a:t>
            </a:r>
            <a:br>
              <a:rPr lang="en-US" altLang="zh-TW" sz="28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請假資訊會立即推播給導師。</a:t>
            </a:r>
            <a:endParaRPr lang="en-US" altLang="zh-TW" sz="2800" b="1" dirty="0">
              <a:solidFill>
                <a:schemeClr val="bg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線上簽核、紀錄查詢。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A379B37F-45C6-3D41-A3F7-34D06ED5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489" y="812801"/>
            <a:ext cx="4897518" cy="700181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886BAE1-EAF5-E548-AA47-D9A291550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4191">
            <a:off x="6882704" y="1714010"/>
            <a:ext cx="581113" cy="581113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34EB1B6-58B0-D347-BA56-907716D376C5}"/>
              </a:ext>
            </a:extLst>
          </p:cNvPr>
          <p:cNvCxnSpPr>
            <a:cxnSpLocks/>
          </p:cNvCxnSpPr>
          <p:nvPr/>
        </p:nvCxnSpPr>
        <p:spPr>
          <a:xfrm flipH="1" flipV="1">
            <a:off x="6961751" y="1170191"/>
            <a:ext cx="681138" cy="696079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F43EE228-5055-F845-BA44-80F5CAA28BCB}"/>
              </a:ext>
            </a:extLst>
          </p:cNvPr>
          <p:cNvCxnSpPr>
            <a:cxnSpLocks/>
          </p:cNvCxnSpPr>
          <p:nvPr/>
        </p:nvCxnSpPr>
        <p:spPr>
          <a:xfrm flipH="1">
            <a:off x="6730354" y="2271943"/>
            <a:ext cx="885812" cy="375623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59" y="33560"/>
            <a:ext cx="1373986" cy="1397904"/>
          </a:xfrm>
          <a:prstGeom prst="rect">
            <a:avLst/>
          </a:prstGeom>
          <a:noFill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414" y="1097281"/>
            <a:ext cx="2735346" cy="517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662397F-DAB5-9D42-9A95-FD196F570DA1}"/>
              </a:ext>
            </a:extLst>
          </p:cNvPr>
          <p:cNvSpPr/>
          <p:nvPr/>
        </p:nvSpPr>
        <p:spPr>
          <a:xfrm>
            <a:off x="8325869" y="1925777"/>
            <a:ext cx="2764435" cy="692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8038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28CC459B-7643-B84B-87A9-218B3D21F519}"/>
              </a:ext>
            </a:extLst>
          </p:cNvPr>
          <p:cNvSpPr txBox="1"/>
          <p:nvPr/>
        </p:nvSpPr>
        <p:spPr>
          <a:xfrm>
            <a:off x="248355" y="3787352"/>
            <a:ext cx="4312503" cy="1620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學校各處室可以透過公告推播發布訊息給學生家長，家長快速接收校端的訊息。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172529" y="259896"/>
            <a:ext cx="5908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公告推播</a:t>
            </a:r>
            <a:r>
              <a:rPr kumimoji="1" lang="zh-TW" altLang="en-US" sz="4800" b="1" dirty="0">
                <a:solidFill>
                  <a:schemeClr val="bg2">
                    <a:lumMod val="2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 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8D6704E8-19AE-714E-B384-6CCFCCF5B7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19376" r="76511" b="69512"/>
          <a:stretch/>
        </p:blipFill>
        <p:spPr>
          <a:xfrm>
            <a:off x="3801932" y="292760"/>
            <a:ext cx="988755" cy="847506"/>
          </a:xfrm>
          <a:prstGeom prst="rect">
            <a:avLst/>
          </a:prstGeom>
          <a:ln w="9525">
            <a:noFill/>
          </a:ln>
        </p:spPr>
      </p:pic>
      <p:grpSp>
        <p:nvGrpSpPr>
          <p:cNvPr id="6" name="群組 5"/>
          <p:cNvGrpSpPr/>
          <p:nvPr/>
        </p:nvGrpSpPr>
        <p:grpSpPr>
          <a:xfrm>
            <a:off x="4746156" y="339194"/>
            <a:ext cx="3608459" cy="6504555"/>
            <a:chOff x="6789779" y="181682"/>
            <a:chExt cx="3608459" cy="6504555"/>
          </a:xfrm>
        </p:grpSpPr>
        <p:pic>
          <p:nvPicPr>
            <p:cNvPr id="6146" name="Picture 2" descr="https://lh5.googleusercontent.com/I1a5hFPGTw3sPrx3VLhCOys_LRFqbWaJQltUGzOdb7cDNy7AEL6fdYNcAGofAKCH-4bcap4BlNO0cMOAmFNatKI7POj6vDRR-V4HEuxb13oFzTyzKTcnJV-As3Xu9f-5dlaJYHNB">
              <a:extLst>
                <a:ext uri="{FF2B5EF4-FFF2-40B4-BE49-F238E27FC236}">
                  <a16:creationId xmlns:a16="http://schemas.microsoft.com/office/drawing/2014/main" id="{8ADA6501-2BC9-0444-9BAD-8B2EC3346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236" y="723165"/>
              <a:ext cx="3215139" cy="5613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BBF802C4-88C5-5049-AF29-C9B5A4F0E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9779" y="181682"/>
              <a:ext cx="3608459" cy="6504555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015ABEC-B8C8-0446-BCB1-2193D8B74C60}"/>
                </a:ext>
              </a:extLst>
            </p:cNvPr>
            <p:cNvSpPr/>
            <p:nvPr/>
          </p:nvSpPr>
          <p:spPr>
            <a:xfrm>
              <a:off x="7068488" y="1455718"/>
              <a:ext cx="3093529" cy="15416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CACDD7D-E16A-2E4B-B302-A7DB2F3376DB}"/>
                </a:ext>
              </a:extLst>
            </p:cNvPr>
            <p:cNvSpPr/>
            <p:nvPr/>
          </p:nvSpPr>
          <p:spPr>
            <a:xfrm>
              <a:off x="7069032" y="3768126"/>
              <a:ext cx="3092985" cy="23906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4" name="群組 3"/>
            <p:cNvGrpSpPr/>
            <p:nvPr/>
          </p:nvGrpSpPr>
          <p:grpSpPr>
            <a:xfrm>
              <a:off x="9646716" y="999612"/>
              <a:ext cx="643724" cy="413239"/>
              <a:chOff x="3980967" y="1706850"/>
              <a:chExt cx="694592" cy="462580"/>
            </a:xfrm>
          </p:grpSpPr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DD60F65E-B3C4-524D-9D10-8D7CD17D8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7397" t="5586" r="5655" b="89169"/>
              <a:stretch/>
            </p:blipFill>
            <p:spPr>
              <a:xfrm>
                <a:off x="4023533" y="1706850"/>
                <a:ext cx="588202" cy="462580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2" name="文字方塊 1"/>
              <p:cNvSpPr txBox="1"/>
              <p:nvPr/>
            </p:nvSpPr>
            <p:spPr>
              <a:xfrm>
                <a:off x="3980967" y="1722336"/>
                <a:ext cx="694592" cy="34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bg1">
                        <a:lumMod val="9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發送</a:t>
                </a:r>
              </a:p>
            </p:txBody>
          </p:sp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015ABEC-B8C8-0446-BCB1-2193D8B74C60}"/>
                </a:ext>
              </a:extLst>
            </p:cNvPr>
            <p:cNvSpPr/>
            <p:nvPr/>
          </p:nvSpPr>
          <p:spPr>
            <a:xfrm>
              <a:off x="9425355" y="995364"/>
              <a:ext cx="736662" cy="4603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4220" r="2586" b="89445"/>
            <a:stretch/>
          </p:blipFill>
          <p:spPr>
            <a:xfrm>
              <a:off x="7015802" y="949080"/>
              <a:ext cx="3210238" cy="475240"/>
            </a:xfrm>
            <a:prstGeom prst="rect">
              <a:avLst/>
            </a:prstGeom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2885" y="1097552"/>
            <a:ext cx="3221574" cy="5396654"/>
          </a:xfrm>
          <a:prstGeom prst="rect">
            <a:avLst/>
          </a:prstGeom>
        </p:spPr>
      </p:pic>
      <p:grpSp>
        <p:nvGrpSpPr>
          <p:cNvPr id="37" name="群組 36"/>
          <p:cNvGrpSpPr/>
          <p:nvPr/>
        </p:nvGrpSpPr>
        <p:grpSpPr>
          <a:xfrm>
            <a:off x="8414303" y="313100"/>
            <a:ext cx="3608459" cy="6504555"/>
            <a:chOff x="6789779" y="181682"/>
            <a:chExt cx="3608459" cy="6504555"/>
          </a:xfrm>
        </p:grpSpPr>
        <p:pic>
          <p:nvPicPr>
            <p:cNvPr id="38" name="Picture 2" descr="https://lh5.googleusercontent.com/I1a5hFPGTw3sPrx3VLhCOys_LRFqbWaJQltUGzOdb7cDNy7AEL6fdYNcAGofAKCH-4bcap4BlNO0cMOAmFNatKI7POj6vDRR-V4HEuxb13oFzTyzKTcnJV-As3Xu9f-5dlaJYHNB">
              <a:extLst>
                <a:ext uri="{FF2B5EF4-FFF2-40B4-BE49-F238E27FC236}">
                  <a16:creationId xmlns:a16="http://schemas.microsoft.com/office/drawing/2014/main" id="{8ADA6501-2BC9-0444-9BAD-8B2EC3346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236" y="723165"/>
              <a:ext cx="3215139" cy="5613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BBF802C4-88C5-5049-AF29-C9B5A4F0E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9779" y="181682"/>
              <a:ext cx="3608459" cy="6504555"/>
            </a:xfrm>
            <a:prstGeom prst="rect">
              <a:avLst/>
            </a:prstGeom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8015ABEC-B8C8-0446-BCB1-2193D8B74C60}"/>
                </a:ext>
              </a:extLst>
            </p:cNvPr>
            <p:cNvSpPr/>
            <p:nvPr/>
          </p:nvSpPr>
          <p:spPr>
            <a:xfrm>
              <a:off x="7068488" y="1455718"/>
              <a:ext cx="3093529" cy="15416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CACDD7D-E16A-2E4B-B302-A7DB2F3376DB}"/>
                </a:ext>
              </a:extLst>
            </p:cNvPr>
            <p:cNvSpPr/>
            <p:nvPr/>
          </p:nvSpPr>
          <p:spPr>
            <a:xfrm>
              <a:off x="7069032" y="3768126"/>
              <a:ext cx="3092985" cy="23906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42" name="群組 41"/>
            <p:cNvGrpSpPr/>
            <p:nvPr/>
          </p:nvGrpSpPr>
          <p:grpSpPr>
            <a:xfrm>
              <a:off x="9646716" y="999612"/>
              <a:ext cx="643724" cy="413239"/>
              <a:chOff x="3980967" y="1706850"/>
              <a:chExt cx="694592" cy="462580"/>
            </a:xfrm>
          </p:grpSpPr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DD60F65E-B3C4-524D-9D10-8D7CD17D8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7397" t="5586" r="5655" b="89169"/>
              <a:stretch/>
            </p:blipFill>
            <p:spPr>
              <a:xfrm>
                <a:off x="4023533" y="1706850"/>
                <a:ext cx="588202" cy="462580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46" name="文字方塊 45"/>
              <p:cNvSpPr txBox="1"/>
              <p:nvPr/>
            </p:nvSpPr>
            <p:spPr>
              <a:xfrm>
                <a:off x="3980967" y="1722336"/>
                <a:ext cx="694592" cy="34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bg1">
                        <a:lumMod val="9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發送</a:t>
                </a:r>
              </a:p>
            </p:txBody>
          </p: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015ABEC-B8C8-0446-BCB1-2193D8B74C60}"/>
                </a:ext>
              </a:extLst>
            </p:cNvPr>
            <p:cNvSpPr/>
            <p:nvPr/>
          </p:nvSpPr>
          <p:spPr>
            <a:xfrm>
              <a:off x="9425355" y="995364"/>
              <a:ext cx="736662" cy="4603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44" name="圖片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4220" r="2586" b="89445"/>
            <a:stretch/>
          </p:blipFill>
          <p:spPr>
            <a:xfrm>
              <a:off x="7015802" y="949080"/>
              <a:ext cx="3210238" cy="475240"/>
            </a:xfrm>
            <a:prstGeom prst="rect">
              <a:avLst/>
            </a:prstGeom>
          </p:spPr>
        </p:pic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8989" y="1080498"/>
            <a:ext cx="3221575" cy="5413708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59" y="33560"/>
            <a:ext cx="1373986" cy="1397904"/>
          </a:xfrm>
          <a:prstGeom prst="rect">
            <a:avLst/>
          </a:prstGeom>
          <a:noFill/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0BE2AC9-B349-6B4C-14A9-81DD20515815}"/>
              </a:ext>
            </a:extLst>
          </p:cNvPr>
          <p:cNvSpPr txBox="1"/>
          <p:nvPr/>
        </p:nvSpPr>
        <p:spPr>
          <a:xfrm>
            <a:off x="555396" y="2560186"/>
            <a:ext cx="459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即時通知</a:t>
            </a:r>
            <a:endParaRPr kumimoji="1" lang="zh-TW" altLang="en-US" sz="4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8450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242078" y="317013"/>
            <a:ext cx="5908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電子聯絡簿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C997A11-9B49-9545-99B5-E12260191BA4}"/>
              </a:ext>
            </a:extLst>
          </p:cNvPr>
          <p:cNvSpPr txBox="1"/>
          <p:nvPr/>
        </p:nvSpPr>
        <p:spPr>
          <a:xfrm>
            <a:off x="251885" y="2265217"/>
            <a:ext cx="5239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</a:t>
            </a:r>
            <a:r>
              <a:rPr kumimoji="1" lang="zh-TW" altLang="en-US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能快速查閱作業</a:t>
            </a:r>
            <a:endParaRPr kumimoji="1" lang="zh-TW" altLang="en-US" sz="4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DEB3527-42DD-C44C-B05C-B15DC501F530}"/>
              </a:ext>
            </a:extLst>
          </p:cNvPr>
          <p:cNvSpPr txBox="1"/>
          <p:nvPr/>
        </p:nvSpPr>
        <p:spPr>
          <a:xfrm>
            <a:off x="407409" y="3403675"/>
            <a:ext cx="4547601" cy="1094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請假亦可一覽班級事務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關心孩子在校情形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5" t="36348" r="4183" b="52346"/>
          <a:stretch/>
        </p:blipFill>
        <p:spPr bwMode="auto">
          <a:xfrm>
            <a:off x="4514282" y="339194"/>
            <a:ext cx="976757" cy="830997"/>
          </a:xfrm>
          <a:prstGeom prst="rect">
            <a:avLst/>
          </a:prstGeom>
          <a:ln w="952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5572405" y="505324"/>
            <a:ext cx="3158714" cy="6132576"/>
            <a:chOff x="5571006" y="438824"/>
            <a:chExt cx="3158714" cy="6132576"/>
          </a:xfrm>
        </p:grpSpPr>
        <p:pic>
          <p:nvPicPr>
            <p:cNvPr id="30" name="Picture 2" descr="https://lh3.googleusercontent.com/XdnefTpsvsZ9yWjzxPE9dtb1wK2-RVLOm7ulRQE36P1OYhYT7ReNsD8xI4Fc7WVvYufZ_gqiE5rTUkYzqPARXTbNXaKZXdES6SurR4vtTR4JFpx2aTVFALleGCqpdgtL_iPlG4t9">
              <a:extLst>
                <a:ext uri="{FF2B5EF4-FFF2-40B4-BE49-F238E27FC236}">
                  <a16:creationId xmlns:a16="http://schemas.microsoft.com/office/drawing/2014/main" id="{8F9ED2C7-B0CB-C341-88D9-7FC84B2433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2" b="1633"/>
            <a:stretch/>
          </p:blipFill>
          <p:spPr bwMode="auto">
            <a:xfrm>
              <a:off x="5688164" y="954933"/>
              <a:ext cx="3014835" cy="509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D5CBC68D-D481-8C4D-8933-FFA0B34A3D69}"/>
                </a:ext>
              </a:extLst>
            </p:cNvPr>
            <p:cNvSpPr/>
            <p:nvPr/>
          </p:nvSpPr>
          <p:spPr>
            <a:xfrm>
              <a:off x="5882640" y="5490438"/>
              <a:ext cx="2621280" cy="5375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BBF802C4-88C5-5049-AF29-C9B5A4F0E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006" y="438824"/>
              <a:ext cx="3158714" cy="6132576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7" b="89444"/>
            <a:stretch/>
          </p:blipFill>
          <p:spPr>
            <a:xfrm>
              <a:off x="5772299" y="919742"/>
              <a:ext cx="2809726" cy="388938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8783318" y="438824"/>
            <a:ext cx="3158714" cy="6132576"/>
            <a:chOff x="8783318" y="438824"/>
            <a:chExt cx="3158714" cy="613257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7"/>
            <a:srcRect b="6886"/>
            <a:stretch/>
          </p:blipFill>
          <p:spPr>
            <a:xfrm>
              <a:off x="8943252" y="707270"/>
              <a:ext cx="2838846" cy="572868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BBF802C4-88C5-5049-AF29-C9B5A4F0E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3318" y="438824"/>
              <a:ext cx="3158714" cy="6132576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9980580" y="2723744"/>
              <a:ext cx="145915" cy="3294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2" name="圖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59" y="33560"/>
            <a:ext cx="1373986" cy="1397904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771" y="954933"/>
            <a:ext cx="2816152" cy="50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183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148908" y="317013"/>
            <a:ext cx="340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成績查詢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C997A11-9B49-9545-99B5-E12260191BA4}"/>
              </a:ext>
            </a:extLst>
          </p:cNvPr>
          <p:cNvSpPr txBox="1"/>
          <p:nvPr/>
        </p:nvSpPr>
        <p:spPr>
          <a:xfrm>
            <a:off x="983853" y="2209274"/>
            <a:ext cx="3569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學期成績查詢</a:t>
            </a:r>
            <a:endParaRPr kumimoji="1" lang="zh-TW" altLang="en-US" sz="4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DEB3527-42DD-C44C-B05C-B15DC501F530}"/>
              </a:ext>
            </a:extLst>
          </p:cNvPr>
          <p:cNvSpPr txBox="1"/>
          <p:nvPr/>
        </p:nvSpPr>
        <p:spPr>
          <a:xfrm>
            <a:off x="838078" y="3537243"/>
            <a:ext cx="4796546" cy="2146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家長可於行動載具系統上查看孩子學期各科成績，並附有雷達分析圖呈現各科表現，協助孩子適性發展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7071006" y="402248"/>
            <a:ext cx="2962275" cy="5924550"/>
            <a:chOff x="6512414" y="402248"/>
            <a:chExt cx="2962275" cy="5924550"/>
          </a:xfrm>
        </p:grpSpPr>
        <p:grpSp>
          <p:nvGrpSpPr>
            <p:cNvPr id="5" name="群組 4"/>
            <p:cNvGrpSpPr/>
            <p:nvPr/>
          </p:nvGrpSpPr>
          <p:grpSpPr>
            <a:xfrm>
              <a:off x="6512414" y="402248"/>
              <a:ext cx="2962275" cy="5924550"/>
              <a:chOff x="6512414" y="402248"/>
              <a:chExt cx="2962275" cy="5924550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12414" y="402248"/>
                <a:ext cx="2962275" cy="5924550"/>
              </a:xfrm>
              <a:prstGeom prst="rect">
                <a:avLst/>
              </a:prstGeom>
            </p:spPr>
          </p:pic>
          <p:pic>
            <p:nvPicPr>
              <p:cNvPr id="4" name="圖片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85" r="12083" b="89444"/>
              <a:stretch/>
            </p:blipFill>
            <p:spPr>
              <a:xfrm>
                <a:off x="6625249" y="818158"/>
                <a:ext cx="2756876" cy="432839"/>
              </a:xfrm>
              <a:prstGeom prst="rect">
                <a:avLst/>
              </a:prstGeom>
            </p:spPr>
          </p:pic>
        </p:grpSp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5"/>
            <a:srcRect t="4773" r="2624" b="90505"/>
            <a:stretch/>
          </p:blipFill>
          <p:spPr>
            <a:xfrm>
              <a:off x="6625249" y="887067"/>
              <a:ext cx="2694257" cy="283124"/>
            </a:xfrm>
            <a:prstGeom prst="rect">
              <a:avLst/>
            </a:prstGeom>
          </p:spPr>
        </p:pic>
      </p:grp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10927"/>
          <a:stretch/>
        </p:blipFill>
        <p:spPr>
          <a:xfrm>
            <a:off x="7183840" y="814736"/>
            <a:ext cx="2747560" cy="50490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97" y="418416"/>
            <a:ext cx="695126" cy="69512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72" y="0"/>
            <a:ext cx="1373986" cy="1397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01446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136515" y="218517"/>
            <a:ext cx="340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數位積點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BF802C4-88C5-5049-AF29-C9B5A4F0E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562" y="954932"/>
            <a:ext cx="3021438" cy="576356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BBF802C4-88C5-5049-AF29-C9B5A4F0E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978" y="954933"/>
            <a:ext cx="2965342" cy="56890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48888" y="2440193"/>
            <a:ext cx="4883274" cy="1669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zh-TW" altLang="zh-TW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獎勵積點活動，</a:t>
            </a:r>
            <a:r>
              <a:rPr lang="zh-TW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家長可以看到孩子在校積點狀況，亦可透過點數進行獎品兌換。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768" y="1460510"/>
            <a:ext cx="2677312" cy="47980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549" y="1460510"/>
            <a:ext cx="2644371" cy="479805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59" y="33560"/>
            <a:ext cx="1373986" cy="1397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197715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144029" y="306327"/>
            <a:ext cx="340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kumimoji="1" sz="4800" b="1" u="sng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電子問卷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C997A11-9B49-9545-99B5-E12260191BA4}"/>
              </a:ext>
            </a:extLst>
          </p:cNvPr>
          <p:cNvSpPr txBox="1"/>
          <p:nvPr/>
        </p:nvSpPr>
        <p:spPr>
          <a:xfrm>
            <a:off x="-171853" y="2313305"/>
            <a:ext cx="5326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無紙化問卷調查</a:t>
            </a:r>
            <a:endParaRPr kumimoji="1" lang="zh-TW" altLang="en-US" sz="4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DEB3527-42DD-C44C-B05C-B15DC501F530}"/>
              </a:ext>
            </a:extLst>
          </p:cNvPr>
          <p:cNvSpPr txBox="1"/>
          <p:nvPr/>
        </p:nvSpPr>
        <p:spPr>
          <a:xfrm>
            <a:off x="310483" y="3339219"/>
            <a:ext cx="4549059" cy="1094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家長可以透過電子問卷填寫校端或局端問卷調查事項。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8" name="Picture 2" descr="03-醫護-處理資料填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50" y="402248"/>
            <a:ext cx="3053814" cy="5969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343" y="327699"/>
            <a:ext cx="781050" cy="80962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933" y="801396"/>
            <a:ext cx="2831648" cy="5171491"/>
          </a:xfrm>
          <a:prstGeom prst="rect">
            <a:avLst/>
          </a:prstGeom>
        </p:spPr>
      </p:pic>
      <p:pic>
        <p:nvPicPr>
          <p:cNvPr id="26" name="Picture 2" descr="03-醫護-處理資料填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695" y="402247"/>
            <a:ext cx="3053814" cy="5969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9663" y="842355"/>
            <a:ext cx="2821489" cy="504928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81" y="102444"/>
            <a:ext cx="1373986" cy="1397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24373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117355" y="283453"/>
            <a:ext cx="340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我的圖書館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DEB3527-42DD-C44C-B05C-B15DC501F530}"/>
              </a:ext>
            </a:extLst>
          </p:cNvPr>
          <p:cNvSpPr txBox="1"/>
          <p:nvPr/>
        </p:nvSpPr>
        <p:spPr>
          <a:xfrm>
            <a:off x="657903" y="3273264"/>
            <a:ext cx="4769712" cy="2672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家長可查閱孩子圖書借閱紀錄。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060"/>
              </a:lnSpc>
            </a:pP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增加親子話題，培養親子共讀習慣，走進孩子的心。</a:t>
            </a:r>
          </a:p>
        </p:txBody>
      </p:sp>
      <p:pic>
        <p:nvPicPr>
          <p:cNvPr id="18" name="Picture 2" descr="03-醫護-處理資料填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88" y="535871"/>
            <a:ext cx="3163979" cy="61851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91" y="409028"/>
            <a:ext cx="703071" cy="70307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1" y="0"/>
            <a:ext cx="1373986" cy="1397904"/>
          </a:xfrm>
          <a:prstGeom prst="rect">
            <a:avLst/>
          </a:prstGeom>
          <a:noFill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457" y="912466"/>
            <a:ext cx="2908290" cy="5337587"/>
          </a:xfrm>
          <a:prstGeom prst="rect">
            <a:avLst/>
          </a:prstGeom>
        </p:spPr>
      </p:pic>
      <p:pic>
        <p:nvPicPr>
          <p:cNvPr id="4" name="Picture 2" descr="03-醫護-處理資料填寫">
            <a:extLst>
              <a:ext uri="{FF2B5EF4-FFF2-40B4-BE49-F238E27FC236}">
                <a16:creationId xmlns:a16="http://schemas.microsoft.com/office/drawing/2014/main" id="{96C68364-4A9A-0559-8498-F265DC807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436" y="535871"/>
            <a:ext cx="3163979" cy="61851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22ABD42-CCAE-DDBE-BA47-888B22C22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6875" y="954072"/>
            <a:ext cx="3035099" cy="529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086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圖片 84" descr="一張含有 室外, 天空, 城市, 路面 的圖片&#10;&#10;自動產生的描述">
            <a:extLst>
              <a:ext uri="{FF2B5EF4-FFF2-40B4-BE49-F238E27FC236}">
                <a16:creationId xmlns:a16="http://schemas.microsoft.com/office/drawing/2014/main" id="{A9D1B486-8327-5CF5-4804-16E6D6516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8" r="11528" b="19667"/>
          <a:stretch/>
        </p:blipFill>
        <p:spPr>
          <a:xfrm>
            <a:off x="7951008" y="-41691"/>
            <a:ext cx="4240993" cy="6926032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83A0C9A2-A38D-48A5-ABAA-6DA333ACC206}"/>
              </a:ext>
            </a:extLst>
          </p:cNvPr>
          <p:cNvGrpSpPr/>
          <p:nvPr/>
        </p:nvGrpSpPr>
        <p:grpSpPr>
          <a:xfrm>
            <a:off x="556585" y="123236"/>
            <a:ext cx="8432740" cy="808391"/>
            <a:chOff x="3864470" y="32537"/>
            <a:chExt cx="2619440" cy="606293"/>
          </a:xfrm>
        </p:grpSpPr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ABF4D148-9A8D-4E2C-97A0-CE33A43F8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4470" y="32537"/>
              <a:ext cx="2619440" cy="43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5143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5143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5143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5143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TW" altLang="en-US" sz="2667" b="1" spc="400" dirty="0">
                  <a:solidFill>
                    <a:srgbClr val="004E7E"/>
                  </a:solidFill>
                  <a:latin typeface="+mn-lt"/>
                  <a:ea typeface="+mn-ea"/>
                  <a:cs typeface="+mn-ea"/>
                  <a:sym typeface="+mn-lt"/>
                </a:rPr>
                <a:t>全誼資訊累積</a:t>
              </a:r>
              <a:r>
                <a:rPr lang="en-US" altLang="zh-TW" sz="2667" b="1" spc="400" dirty="0">
                  <a:solidFill>
                    <a:srgbClr val="004E7E"/>
                  </a:solidFill>
                  <a:latin typeface="+mn-lt"/>
                  <a:ea typeface="+mn-ea"/>
                  <a:cs typeface="+mn-ea"/>
                  <a:sym typeface="+mn-lt"/>
                </a:rPr>
                <a:t>27</a:t>
              </a:r>
              <a:r>
                <a:rPr lang="zh-TW" altLang="en-US" sz="2667" b="1" spc="400" dirty="0">
                  <a:solidFill>
                    <a:srgbClr val="004E7E"/>
                  </a:solidFill>
                  <a:latin typeface="+mn-lt"/>
                  <a:ea typeface="+mn-ea"/>
                  <a:cs typeface="+mn-ea"/>
                  <a:sym typeface="+mn-lt"/>
                </a:rPr>
                <a:t>年資訊系統開發能力及經驗</a:t>
              </a:r>
              <a:endParaRPr lang="zh-CN" altLang="en-US" sz="2667" b="1" spc="400" dirty="0">
                <a:solidFill>
                  <a:srgbClr val="004E7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8A77710A-8311-4D14-8D19-4DE65C0038CC}"/>
                </a:ext>
              </a:extLst>
            </p:cNvPr>
            <p:cNvGrpSpPr/>
            <p:nvPr/>
          </p:nvGrpSpPr>
          <p:grpSpPr>
            <a:xfrm>
              <a:off x="3892996" y="531967"/>
              <a:ext cx="850497" cy="106863"/>
              <a:chOff x="1548752" y="4100053"/>
              <a:chExt cx="850497" cy="106863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DA69ECE9-4F35-43E6-A1DD-E7AB4179E49C}"/>
                  </a:ext>
                </a:extLst>
              </p:cNvPr>
              <p:cNvSpPr/>
              <p:nvPr/>
            </p:nvSpPr>
            <p:spPr>
              <a:xfrm>
                <a:off x="1855009" y="4100053"/>
                <a:ext cx="237983" cy="106863"/>
              </a:xfrm>
              <a:prstGeom prst="parallelogram">
                <a:avLst/>
              </a:prstGeom>
              <a:solidFill>
                <a:srgbClr val="66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62" name="平行四边形 61">
                <a:extLst>
                  <a:ext uri="{FF2B5EF4-FFF2-40B4-BE49-F238E27FC236}">
                    <a16:creationId xmlns:a16="http://schemas.microsoft.com/office/drawing/2014/main" id="{AB7F60F3-09D2-4B60-ACE2-2EFCE6CC2FFF}"/>
                  </a:ext>
                </a:extLst>
              </p:cNvPr>
              <p:cNvSpPr/>
              <p:nvPr/>
            </p:nvSpPr>
            <p:spPr>
              <a:xfrm>
                <a:off x="2161266" y="4100053"/>
                <a:ext cx="237983" cy="106863"/>
              </a:xfrm>
              <a:prstGeom prst="parallelogram">
                <a:avLst/>
              </a:prstGeom>
              <a:solidFill>
                <a:srgbClr val="0039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63" name="平行四边形 62">
                <a:extLst>
                  <a:ext uri="{FF2B5EF4-FFF2-40B4-BE49-F238E27FC236}">
                    <a16:creationId xmlns:a16="http://schemas.microsoft.com/office/drawing/2014/main" id="{042DE87F-3996-4D9C-85C2-42C703FA0727}"/>
                  </a:ext>
                </a:extLst>
              </p:cNvPr>
              <p:cNvSpPr/>
              <p:nvPr/>
            </p:nvSpPr>
            <p:spPr>
              <a:xfrm>
                <a:off x="1548752" y="4100053"/>
                <a:ext cx="237983" cy="106863"/>
              </a:xfrm>
              <a:prstGeom prst="parallelogram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</p:grpSp>
      <p:sp>
        <p:nvSpPr>
          <p:cNvPr id="20" name="平行四边形 5">
            <a:extLst>
              <a:ext uri="{FF2B5EF4-FFF2-40B4-BE49-F238E27FC236}">
                <a16:creationId xmlns:a16="http://schemas.microsoft.com/office/drawing/2014/main" id="{A0345C00-7362-3ABD-CEDF-A70987528B00}"/>
              </a:ext>
            </a:extLst>
          </p:cNvPr>
          <p:cNvSpPr/>
          <p:nvPr/>
        </p:nvSpPr>
        <p:spPr>
          <a:xfrm>
            <a:off x="3481499" y="2662171"/>
            <a:ext cx="9340643" cy="4222171"/>
          </a:xfrm>
          <a:prstGeom prst="parallelogram">
            <a:avLst>
              <a:gd name="adj" fmla="val 93309"/>
            </a:avLst>
          </a:prstGeom>
          <a:gradFill>
            <a:gsLst>
              <a:gs pos="0">
                <a:srgbClr val="46A2D0">
                  <a:alpha val="40000"/>
                </a:srgbClr>
              </a:gs>
              <a:gs pos="100000">
                <a:srgbClr val="1D6AAE"/>
              </a:gs>
            </a:gsLst>
            <a:lin ang="8400000" scaled="0"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22" name="组合 8">
            <a:extLst>
              <a:ext uri="{FF2B5EF4-FFF2-40B4-BE49-F238E27FC236}">
                <a16:creationId xmlns:a16="http://schemas.microsoft.com/office/drawing/2014/main" id="{19F7F1F5-28AE-BA80-DEFA-CE2FBD67B1ED}"/>
              </a:ext>
            </a:extLst>
          </p:cNvPr>
          <p:cNvGrpSpPr/>
          <p:nvPr/>
        </p:nvGrpSpPr>
        <p:grpSpPr>
          <a:xfrm>
            <a:off x="7489393" y="2644143"/>
            <a:ext cx="4249208" cy="932435"/>
            <a:chOff x="6009556" y="3238726"/>
            <a:chExt cx="3186906" cy="699326"/>
          </a:xfrm>
        </p:grpSpPr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BC879925-C02A-F559-C48E-EEADB0A8B313}"/>
                </a:ext>
              </a:extLst>
            </p:cNvPr>
            <p:cNvSpPr txBox="1"/>
            <p:nvPr/>
          </p:nvSpPr>
          <p:spPr>
            <a:xfrm>
              <a:off x="6583845" y="3238726"/>
              <a:ext cx="2612617" cy="6993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133" b="1" dirty="0">
                  <a:solidFill>
                    <a:srgbClr val="FFFF00"/>
                  </a:solidFill>
                  <a:latin typeface="+mj-lt"/>
                </a:rPr>
                <a:t>校務行政系統</a:t>
              </a:r>
              <a:endParaRPr lang="en-US" altLang="zh-TW" sz="2133" b="1" dirty="0">
                <a:solidFill>
                  <a:srgbClr val="FFFF00"/>
                </a:solidFill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sz="2133" b="1" dirty="0">
                  <a:solidFill>
                    <a:schemeClr val="bg1"/>
                  </a:solidFill>
                  <a:latin typeface="+mj-lt"/>
                </a:rPr>
                <a:t>12</a:t>
              </a:r>
              <a:r>
                <a:rPr lang="zh-TW" altLang="en-US" sz="2133" b="1" dirty="0">
                  <a:solidFill>
                    <a:schemeClr val="bg1"/>
                  </a:solidFill>
                  <a:latin typeface="+mj-lt"/>
                </a:rPr>
                <a:t> 縣市 </a:t>
              </a:r>
              <a:r>
                <a:rPr lang="en-US" altLang="zh-CN" sz="2133" b="1" dirty="0">
                  <a:solidFill>
                    <a:schemeClr val="bg1"/>
                  </a:solidFill>
                  <a:latin typeface="+mj-lt"/>
                </a:rPr>
                <a:t>2,489</a:t>
              </a:r>
              <a:r>
                <a:rPr lang="zh-TW" altLang="en-US" sz="2133" b="1" dirty="0">
                  <a:solidFill>
                    <a:schemeClr val="bg1"/>
                  </a:solidFill>
                  <a:latin typeface="+mj-lt"/>
                </a:rPr>
                <a:t> 校</a:t>
              </a:r>
              <a:endParaRPr lang="en-US" altLang="zh-CN" sz="2133" b="1" dirty="0">
                <a:solidFill>
                  <a:schemeClr val="bg1"/>
                </a:solidFill>
                <a:latin typeface="+mj-lt"/>
                <a:sym typeface="+mn-lt"/>
              </a:endParaRPr>
            </a:p>
          </p:txBody>
        </p:sp>
        <p:cxnSp>
          <p:nvCxnSpPr>
            <p:cNvPr id="25" name="直接连接符 7">
              <a:extLst>
                <a:ext uri="{FF2B5EF4-FFF2-40B4-BE49-F238E27FC236}">
                  <a16:creationId xmlns:a16="http://schemas.microsoft.com/office/drawing/2014/main" id="{C86849CB-84F0-F943-BF1A-141446278E0E}"/>
                </a:ext>
              </a:extLst>
            </p:cNvPr>
            <p:cNvCxnSpPr/>
            <p:nvPr/>
          </p:nvCxnSpPr>
          <p:spPr>
            <a:xfrm>
              <a:off x="6506376" y="3373748"/>
              <a:ext cx="0" cy="50437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组合 20">
              <a:extLst>
                <a:ext uri="{FF2B5EF4-FFF2-40B4-BE49-F238E27FC236}">
                  <a16:creationId xmlns:a16="http://schemas.microsoft.com/office/drawing/2014/main" id="{53D350E4-9D4F-C4F8-D89E-F7232DD57A0B}"/>
                </a:ext>
              </a:extLst>
            </p:cNvPr>
            <p:cNvGrpSpPr/>
            <p:nvPr/>
          </p:nvGrpSpPr>
          <p:grpSpPr>
            <a:xfrm>
              <a:off x="6009556" y="3445454"/>
              <a:ext cx="359911" cy="360958"/>
              <a:chOff x="8780464" y="1550988"/>
              <a:chExt cx="546100" cy="547688"/>
            </a:xfrm>
          </p:grpSpPr>
          <p:sp>
            <p:nvSpPr>
              <p:cNvPr id="49" name="Freeform 90">
                <a:extLst>
                  <a:ext uri="{FF2B5EF4-FFF2-40B4-BE49-F238E27FC236}">
                    <a16:creationId xmlns:a16="http://schemas.microsoft.com/office/drawing/2014/main" id="{5EC1C9A1-6784-17BD-723B-DE44E5490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0464" y="1550988"/>
                <a:ext cx="546100" cy="547688"/>
              </a:xfrm>
              <a:custGeom>
                <a:avLst/>
                <a:gdLst>
                  <a:gd name="T0" fmla="*/ 192 w 192"/>
                  <a:gd name="T1" fmla="*/ 189 h 192"/>
                  <a:gd name="T2" fmla="*/ 188 w 192"/>
                  <a:gd name="T3" fmla="*/ 192 h 192"/>
                  <a:gd name="T4" fmla="*/ 3 w 192"/>
                  <a:gd name="T5" fmla="*/ 192 h 192"/>
                  <a:gd name="T6" fmla="*/ 0 w 192"/>
                  <a:gd name="T7" fmla="*/ 189 h 192"/>
                  <a:gd name="T8" fmla="*/ 0 w 192"/>
                  <a:gd name="T9" fmla="*/ 4 h 192"/>
                  <a:gd name="T10" fmla="*/ 3 w 192"/>
                  <a:gd name="T11" fmla="*/ 0 h 192"/>
                  <a:gd name="T12" fmla="*/ 188 w 192"/>
                  <a:gd name="T13" fmla="*/ 0 h 192"/>
                  <a:gd name="T14" fmla="*/ 192 w 192"/>
                  <a:gd name="T15" fmla="*/ 4 h 192"/>
                  <a:gd name="T16" fmla="*/ 192 w 192"/>
                  <a:gd name="T17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92">
                    <a:moveTo>
                      <a:pt x="192" y="189"/>
                    </a:moveTo>
                    <a:cubicBezTo>
                      <a:pt x="192" y="191"/>
                      <a:pt x="190" y="192"/>
                      <a:pt x="188" y="192"/>
                    </a:cubicBezTo>
                    <a:cubicBezTo>
                      <a:pt x="3" y="192"/>
                      <a:pt x="3" y="192"/>
                      <a:pt x="3" y="192"/>
                    </a:cubicBezTo>
                    <a:cubicBezTo>
                      <a:pt x="1" y="192"/>
                      <a:pt x="0" y="191"/>
                      <a:pt x="0" y="18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90" y="0"/>
                      <a:pt x="192" y="2"/>
                      <a:pt x="192" y="4"/>
                    </a:cubicBezTo>
                    <a:lnTo>
                      <a:pt x="192" y="189"/>
                    </a:lnTo>
                    <a:close/>
                  </a:path>
                </a:pathLst>
              </a:cu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50" name="Line 91">
                <a:extLst>
                  <a:ext uri="{FF2B5EF4-FFF2-40B4-BE49-F238E27FC236}">
                    <a16:creationId xmlns:a16="http://schemas.microsoft.com/office/drawing/2014/main" id="{852C0380-D339-0F56-55CF-E04FAFEA0B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974139" y="1725613"/>
                <a:ext cx="195263" cy="196850"/>
              </a:xfrm>
              <a:prstGeom prst="line">
                <a:avLst/>
              </a:pr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51" name="Line 92">
                <a:extLst>
                  <a:ext uri="{FF2B5EF4-FFF2-40B4-BE49-F238E27FC236}">
                    <a16:creationId xmlns:a16="http://schemas.microsoft.com/office/drawing/2014/main" id="{A81732EA-3DED-7C7F-BB3F-5DA0285D3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13814" y="1851026"/>
                <a:ext cx="71438" cy="71438"/>
              </a:xfrm>
              <a:prstGeom prst="line">
                <a:avLst/>
              </a:pr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2" name="组合 13">
            <a:extLst>
              <a:ext uri="{FF2B5EF4-FFF2-40B4-BE49-F238E27FC236}">
                <a16:creationId xmlns:a16="http://schemas.microsoft.com/office/drawing/2014/main" id="{D8FE178A-095D-17C2-EBDC-274B1DCBB046}"/>
              </a:ext>
            </a:extLst>
          </p:cNvPr>
          <p:cNvGrpSpPr/>
          <p:nvPr/>
        </p:nvGrpSpPr>
        <p:grpSpPr>
          <a:xfrm>
            <a:off x="6212133" y="3782066"/>
            <a:ext cx="5050789" cy="926792"/>
            <a:chOff x="5344211" y="4176012"/>
            <a:chExt cx="3497213" cy="695094"/>
          </a:xfrm>
        </p:grpSpPr>
        <p:grpSp>
          <p:nvGrpSpPr>
            <p:cNvPr id="53" name="组合 24">
              <a:extLst>
                <a:ext uri="{FF2B5EF4-FFF2-40B4-BE49-F238E27FC236}">
                  <a16:creationId xmlns:a16="http://schemas.microsoft.com/office/drawing/2014/main" id="{B9108A59-36F5-986E-8C61-3E71F0627F55}"/>
                </a:ext>
              </a:extLst>
            </p:cNvPr>
            <p:cNvGrpSpPr/>
            <p:nvPr/>
          </p:nvGrpSpPr>
          <p:grpSpPr>
            <a:xfrm>
              <a:off x="5344211" y="4384416"/>
              <a:ext cx="359910" cy="356771"/>
              <a:chOff x="8805289" y="2639302"/>
              <a:chExt cx="546100" cy="541338"/>
            </a:xfrm>
            <a:solidFill>
              <a:schemeClr val="bg1"/>
            </a:solidFill>
          </p:grpSpPr>
          <p:sp>
            <p:nvSpPr>
              <p:cNvPr id="66" name="Freeform 116">
                <a:extLst>
                  <a:ext uri="{FF2B5EF4-FFF2-40B4-BE49-F238E27FC236}">
                    <a16:creationId xmlns:a16="http://schemas.microsoft.com/office/drawing/2014/main" id="{D5701D87-235D-2F9C-F9FC-A6DB5BB5B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5289" y="2639302"/>
                <a:ext cx="546100" cy="541338"/>
              </a:xfrm>
              <a:custGeom>
                <a:avLst/>
                <a:gdLst>
                  <a:gd name="T0" fmla="*/ 8 w 192"/>
                  <a:gd name="T1" fmla="*/ 88 h 190"/>
                  <a:gd name="T2" fmla="*/ 8 w 192"/>
                  <a:gd name="T3" fmla="*/ 180 h 190"/>
                  <a:gd name="T4" fmla="*/ 10 w 192"/>
                  <a:gd name="T5" fmla="*/ 182 h 190"/>
                  <a:gd name="T6" fmla="*/ 183 w 192"/>
                  <a:gd name="T7" fmla="*/ 182 h 190"/>
                  <a:gd name="T8" fmla="*/ 184 w 192"/>
                  <a:gd name="T9" fmla="*/ 180 h 190"/>
                  <a:gd name="T10" fmla="*/ 184 w 192"/>
                  <a:gd name="T11" fmla="*/ 10 h 190"/>
                  <a:gd name="T12" fmla="*/ 183 w 192"/>
                  <a:gd name="T13" fmla="*/ 8 h 190"/>
                  <a:gd name="T14" fmla="*/ 89 w 192"/>
                  <a:gd name="T15" fmla="*/ 8 h 190"/>
                  <a:gd name="T16" fmla="*/ 89 w 192"/>
                  <a:gd name="T17" fmla="*/ 0 h 190"/>
                  <a:gd name="T18" fmla="*/ 183 w 192"/>
                  <a:gd name="T19" fmla="*/ 0 h 190"/>
                  <a:gd name="T20" fmla="*/ 192 w 192"/>
                  <a:gd name="T21" fmla="*/ 10 h 190"/>
                  <a:gd name="T22" fmla="*/ 192 w 192"/>
                  <a:gd name="T23" fmla="*/ 180 h 190"/>
                  <a:gd name="T24" fmla="*/ 183 w 192"/>
                  <a:gd name="T25" fmla="*/ 190 h 190"/>
                  <a:gd name="T26" fmla="*/ 10 w 192"/>
                  <a:gd name="T27" fmla="*/ 190 h 190"/>
                  <a:gd name="T28" fmla="*/ 0 w 192"/>
                  <a:gd name="T29" fmla="*/ 180 h 190"/>
                  <a:gd name="T30" fmla="*/ 0 w 192"/>
                  <a:gd name="T31" fmla="*/ 88 h 190"/>
                  <a:gd name="T32" fmla="*/ 8 w 192"/>
                  <a:gd name="T33" fmla="*/ 8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2" h="190">
                    <a:moveTo>
                      <a:pt x="8" y="88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8" y="181"/>
                      <a:pt x="9" y="182"/>
                      <a:pt x="10" y="182"/>
                    </a:cubicBezTo>
                    <a:cubicBezTo>
                      <a:pt x="183" y="182"/>
                      <a:pt x="183" y="182"/>
                      <a:pt x="183" y="182"/>
                    </a:cubicBezTo>
                    <a:cubicBezTo>
                      <a:pt x="184" y="182"/>
                      <a:pt x="184" y="181"/>
                      <a:pt x="184" y="180"/>
                    </a:cubicBezTo>
                    <a:cubicBezTo>
                      <a:pt x="184" y="10"/>
                      <a:pt x="184" y="10"/>
                      <a:pt x="184" y="10"/>
                    </a:cubicBezTo>
                    <a:cubicBezTo>
                      <a:pt x="184" y="9"/>
                      <a:pt x="184" y="8"/>
                      <a:pt x="183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8" y="0"/>
                      <a:pt x="192" y="4"/>
                      <a:pt x="192" y="10"/>
                    </a:cubicBezTo>
                    <a:cubicBezTo>
                      <a:pt x="192" y="180"/>
                      <a:pt x="192" y="180"/>
                      <a:pt x="192" y="180"/>
                    </a:cubicBezTo>
                    <a:cubicBezTo>
                      <a:pt x="192" y="185"/>
                      <a:pt x="188" y="190"/>
                      <a:pt x="183" y="190"/>
                    </a:cubicBezTo>
                    <a:cubicBezTo>
                      <a:pt x="10" y="190"/>
                      <a:pt x="10" y="190"/>
                      <a:pt x="10" y="190"/>
                    </a:cubicBezTo>
                    <a:cubicBezTo>
                      <a:pt x="5" y="190"/>
                      <a:pt x="0" y="185"/>
                      <a:pt x="0" y="180"/>
                    </a:cubicBezTo>
                    <a:cubicBezTo>
                      <a:pt x="0" y="88"/>
                      <a:pt x="0" y="88"/>
                      <a:pt x="0" y="88"/>
                    </a:cubicBezTo>
                    <a:lnTo>
                      <a:pt x="8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67" name="Freeform 117">
                <a:extLst>
                  <a:ext uri="{FF2B5EF4-FFF2-40B4-BE49-F238E27FC236}">
                    <a16:creationId xmlns:a16="http://schemas.microsoft.com/office/drawing/2014/main" id="{78D89A64-0B71-B97D-D3D3-4CFDDB5D2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5289" y="2639302"/>
                <a:ext cx="215900" cy="214313"/>
              </a:xfrm>
              <a:custGeom>
                <a:avLst/>
                <a:gdLst>
                  <a:gd name="T0" fmla="*/ 136 w 136"/>
                  <a:gd name="T1" fmla="*/ 133 h 135"/>
                  <a:gd name="T2" fmla="*/ 136 w 136"/>
                  <a:gd name="T3" fmla="*/ 135 h 135"/>
                  <a:gd name="T4" fmla="*/ 22 w 136"/>
                  <a:gd name="T5" fmla="*/ 135 h 135"/>
                  <a:gd name="T6" fmla="*/ 22 w 136"/>
                  <a:gd name="T7" fmla="*/ 121 h 135"/>
                  <a:gd name="T8" fmla="*/ 111 w 136"/>
                  <a:gd name="T9" fmla="*/ 121 h 135"/>
                  <a:gd name="T10" fmla="*/ 0 w 136"/>
                  <a:gd name="T11" fmla="*/ 9 h 135"/>
                  <a:gd name="T12" fmla="*/ 11 w 136"/>
                  <a:gd name="T13" fmla="*/ 0 h 135"/>
                  <a:gd name="T14" fmla="*/ 122 w 136"/>
                  <a:gd name="T15" fmla="*/ 112 h 135"/>
                  <a:gd name="T16" fmla="*/ 122 w 136"/>
                  <a:gd name="T17" fmla="*/ 18 h 135"/>
                  <a:gd name="T18" fmla="*/ 136 w 136"/>
                  <a:gd name="T19" fmla="*/ 18 h 135"/>
                  <a:gd name="T20" fmla="*/ 136 w 136"/>
                  <a:gd name="T21" fmla="*/ 133 h 135"/>
                  <a:gd name="T22" fmla="*/ 136 w 136"/>
                  <a:gd name="T23" fmla="*/ 13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6" h="135">
                    <a:moveTo>
                      <a:pt x="136" y="133"/>
                    </a:moveTo>
                    <a:lnTo>
                      <a:pt x="136" y="135"/>
                    </a:lnTo>
                    <a:lnTo>
                      <a:pt x="22" y="135"/>
                    </a:lnTo>
                    <a:lnTo>
                      <a:pt x="22" y="121"/>
                    </a:lnTo>
                    <a:lnTo>
                      <a:pt x="111" y="121"/>
                    </a:lnTo>
                    <a:lnTo>
                      <a:pt x="0" y="9"/>
                    </a:lnTo>
                    <a:lnTo>
                      <a:pt x="11" y="0"/>
                    </a:lnTo>
                    <a:lnTo>
                      <a:pt x="122" y="112"/>
                    </a:lnTo>
                    <a:lnTo>
                      <a:pt x="122" y="18"/>
                    </a:lnTo>
                    <a:lnTo>
                      <a:pt x="136" y="18"/>
                    </a:lnTo>
                    <a:lnTo>
                      <a:pt x="136" y="133"/>
                    </a:lnTo>
                    <a:lnTo>
                      <a:pt x="136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  <p:sp>
          <p:nvSpPr>
            <p:cNvPr id="64" name="TextBox 21">
              <a:extLst>
                <a:ext uri="{FF2B5EF4-FFF2-40B4-BE49-F238E27FC236}">
                  <a16:creationId xmlns:a16="http://schemas.microsoft.com/office/drawing/2014/main" id="{DDC10EE7-FA1E-D63F-9DEF-B16E82BF217A}"/>
                </a:ext>
              </a:extLst>
            </p:cNvPr>
            <p:cNvSpPr txBox="1"/>
            <p:nvPr/>
          </p:nvSpPr>
          <p:spPr>
            <a:xfrm>
              <a:off x="5908463" y="4176012"/>
              <a:ext cx="2932961" cy="695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 b="1" i="0">
                  <a:solidFill>
                    <a:srgbClr val="FFFFFF"/>
                  </a:solidFill>
                  <a:effectLst/>
                  <a:latin typeface="-apple-system"/>
                </a:defRPr>
              </a:lvl1pPr>
            </a:lstStyle>
            <a:p>
              <a:r>
                <a:rPr lang="zh-TW" altLang="en-US" sz="2133" dirty="0">
                  <a:solidFill>
                    <a:srgbClr val="FFFF00"/>
                  </a:solidFill>
                </a:rPr>
                <a:t>智慧校園</a:t>
              </a:r>
              <a:r>
                <a:rPr lang="en-US" altLang="zh-TW" sz="2133" dirty="0">
                  <a:solidFill>
                    <a:srgbClr val="FFFF00"/>
                  </a:solidFill>
                </a:rPr>
                <a:t>APP</a:t>
              </a:r>
            </a:p>
            <a:p>
              <a:r>
                <a:rPr lang="en-US" altLang="zh-TW" sz="2133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10</a:t>
              </a:r>
              <a:r>
                <a:rPr lang="zh-TW" altLang="en-US" sz="2133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縣市 </a:t>
              </a:r>
              <a:r>
                <a:rPr lang="en-US" altLang="zh-TW" sz="2133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1,022</a:t>
              </a:r>
              <a:r>
                <a:rPr lang="zh-TW" altLang="en-US" sz="2133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校  </a:t>
              </a:r>
              <a:r>
                <a:rPr lang="en-US" altLang="zh-TW" sz="2133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540,742</a:t>
              </a:r>
              <a:r>
                <a:rPr lang="zh-TW" altLang="en-US" sz="2133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位家長</a:t>
              </a:r>
            </a:p>
          </p:txBody>
        </p:sp>
        <p:cxnSp>
          <p:nvCxnSpPr>
            <p:cNvPr id="65" name="直接连接符 34">
              <a:extLst>
                <a:ext uri="{FF2B5EF4-FFF2-40B4-BE49-F238E27FC236}">
                  <a16:creationId xmlns:a16="http://schemas.microsoft.com/office/drawing/2014/main" id="{BA1D66EB-DC8A-27D7-CAAE-916E2CC1F9D2}"/>
                </a:ext>
              </a:extLst>
            </p:cNvPr>
            <p:cNvCxnSpPr/>
            <p:nvPr/>
          </p:nvCxnSpPr>
          <p:spPr>
            <a:xfrm>
              <a:off x="5797742" y="4300628"/>
              <a:ext cx="0" cy="50437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12">
            <a:extLst>
              <a:ext uri="{FF2B5EF4-FFF2-40B4-BE49-F238E27FC236}">
                <a16:creationId xmlns:a16="http://schemas.microsoft.com/office/drawing/2014/main" id="{520C500D-1C94-AA41-A7EB-56ED9F288FDA}"/>
              </a:ext>
            </a:extLst>
          </p:cNvPr>
          <p:cNvGrpSpPr/>
          <p:nvPr/>
        </p:nvGrpSpPr>
        <p:grpSpPr>
          <a:xfrm>
            <a:off x="5554934" y="5151681"/>
            <a:ext cx="4380884" cy="994055"/>
            <a:chOff x="4362109" y="5256341"/>
            <a:chExt cx="3285663" cy="745541"/>
          </a:xfrm>
        </p:grpSpPr>
        <p:grpSp>
          <p:nvGrpSpPr>
            <p:cNvPr id="69" name="组合 27">
              <a:extLst>
                <a:ext uri="{FF2B5EF4-FFF2-40B4-BE49-F238E27FC236}">
                  <a16:creationId xmlns:a16="http://schemas.microsoft.com/office/drawing/2014/main" id="{E9F9B5F2-FA82-6C18-EB2F-E5107C59E9D7}"/>
                </a:ext>
              </a:extLst>
            </p:cNvPr>
            <p:cNvGrpSpPr/>
            <p:nvPr/>
          </p:nvGrpSpPr>
          <p:grpSpPr>
            <a:xfrm>
              <a:off x="4362109" y="5510180"/>
              <a:ext cx="359910" cy="332708"/>
              <a:chOff x="9963151" y="2641601"/>
              <a:chExt cx="546100" cy="504825"/>
            </a:xfrm>
          </p:grpSpPr>
          <p:sp>
            <p:nvSpPr>
              <p:cNvPr id="72" name="Line 118">
                <a:extLst>
                  <a:ext uri="{FF2B5EF4-FFF2-40B4-BE49-F238E27FC236}">
                    <a16:creationId xmlns:a16="http://schemas.microsoft.com/office/drawing/2014/main" id="{139AC11A-AF97-584C-4070-4DC8948B0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75889" y="2889251"/>
                <a:ext cx="92075" cy="85725"/>
              </a:xfrm>
              <a:prstGeom prst="line">
                <a:avLst/>
              </a:pr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73" name="Line 119">
                <a:extLst>
                  <a:ext uri="{FF2B5EF4-FFF2-40B4-BE49-F238E27FC236}">
                    <a16:creationId xmlns:a16="http://schemas.microsoft.com/office/drawing/2014/main" id="{8D86D7DD-0292-9674-CB80-717E48620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350501" y="2816226"/>
                <a:ext cx="158750" cy="158750"/>
              </a:xfrm>
              <a:prstGeom prst="line">
                <a:avLst/>
              </a:pr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74" name="Freeform 120">
                <a:extLst>
                  <a:ext uri="{FF2B5EF4-FFF2-40B4-BE49-F238E27FC236}">
                    <a16:creationId xmlns:a16="http://schemas.microsoft.com/office/drawing/2014/main" id="{99D9EDAA-1158-35B6-BD4C-E353597C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3151" y="2641601"/>
                <a:ext cx="433388" cy="504825"/>
              </a:xfrm>
              <a:custGeom>
                <a:avLst/>
                <a:gdLst>
                  <a:gd name="T0" fmla="*/ 152 w 152"/>
                  <a:gd name="T1" fmla="*/ 154 h 177"/>
                  <a:gd name="T2" fmla="*/ 152 w 152"/>
                  <a:gd name="T3" fmla="*/ 163 h 177"/>
                  <a:gd name="T4" fmla="*/ 138 w 152"/>
                  <a:gd name="T5" fmla="*/ 177 h 177"/>
                  <a:gd name="T6" fmla="*/ 13 w 152"/>
                  <a:gd name="T7" fmla="*/ 177 h 177"/>
                  <a:gd name="T8" fmla="*/ 0 w 152"/>
                  <a:gd name="T9" fmla="*/ 163 h 177"/>
                  <a:gd name="T10" fmla="*/ 0 w 152"/>
                  <a:gd name="T11" fmla="*/ 13 h 177"/>
                  <a:gd name="T12" fmla="*/ 13 w 152"/>
                  <a:gd name="T13" fmla="*/ 0 h 177"/>
                  <a:gd name="T14" fmla="*/ 138 w 152"/>
                  <a:gd name="T15" fmla="*/ 0 h 177"/>
                  <a:gd name="T16" fmla="*/ 152 w 152"/>
                  <a:gd name="T17" fmla="*/ 13 h 177"/>
                  <a:gd name="T18" fmla="*/ 152 w 152"/>
                  <a:gd name="T19" fmla="*/ 3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177">
                    <a:moveTo>
                      <a:pt x="152" y="154"/>
                    </a:moveTo>
                    <a:cubicBezTo>
                      <a:pt x="152" y="163"/>
                      <a:pt x="152" y="163"/>
                      <a:pt x="152" y="163"/>
                    </a:cubicBezTo>
                    <a:cubicBezTo>
                      <a:pt x="152" y="171"/>
                      <a:pt x="145" y="177"/>
                      <a:pt x="138" y="177"/>
                    </a:cubicBezTo>
                    <a:cubicBezTo>
                      <a:pt x="13" y="177"/>
                      <a:pt x="13" y="177"/>
                      <a:pt x="13" y="177"/>
                    </a:cubicBezTo>
                    <a:cubicBezTo>
                      <a:pt x="6" y="177"/>
                      <a:pt x="0" y="171"/>
                      <a:pt x="0" y="16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45" y="0"/>
                      <a:pt x="152" y="6"/>
                      <a:pt x="152" y="13"/>
                    </a:cubicBezTo>
                    <a:cubicBezTo>
                      <a:pt x="152" y="37"/>
                      <a:pt x="152" y="37"/>
                      <a:pt x="152" y="37"/>
                    </a:cubicBezTo>
                  </a:path>
                </a:pathLst>
              </a:cu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70" name="TextBox 21">
              <a:extLst>
                <a:ext uri="{FF2B5EF4-FFF2-40B4-BE49-F238E27FC236}">
                  <a16:creationId xmlns:a16="http://schemas.microsoft.com/office/drawing/2014/main" id="{470C6CC4-677A-B6C3-7956-5BAE9392AE3A}"/>
                </a:ext>
              </a:extLst>
            </p:cNvPr>
            <p:cNvSpPr txBox="1"/>
            <p:nvPr/>
          </p:nvSpPr>
          <p:spPr>
            <a:xfrm>
              <a:off x="4913838" y="5256341"/>
              <a:ext cx="2733934" cy="7455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133" b="1" dirty="0">
                  <a:solidFill>
                    <a:srgbClr val="FFFF00"/>
                  </a:solidFill>
                  <a:latin typeface="-apple-system"/>
                </a:rPr>
                <a:t>教育部全國圖書管理系</a:t>
              </a:r>
              <a:r>
                <a:rPr lang="zh-TW" altLang="en-US" sz="2400" b="1" dirty="0">
                  <a:solidFill>
                    <a:srgbClr val="FFFF00"/>
                  </a:solidFill>
                  <a:latin typeface="-apple-system"/>
                </a:rPr>
                <a:t>統</a:t>
              </a:r>
              <a:r>
                <a:rPr lang="en-US" altLang="zh-CN" sz="2133" b="1" dirty="0">
                  <a:solidFill>
                    <a:schemeClr val="bg1"/>
                  </a:solidFill>
                  <a:latin typeface="+mj-lt"/>
                </a:rPr>
                <a:t>2,764</a:t>
              </a:r>
              <a:r>
                <a:rPr lang="zh-TW" altLang="en-US" sz="2133" b="1" dirty="0">
                  <a:solidFill>
                    <a:schemeClr val="bg1"/>
                  </a:solidFill>
                  <a:latin typeface="+mj-lt"/>
                </a:rPr>
                <a:t>所</a:t>
              </a:r>
              <a:endParaRPr lang="zh-TW" alt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71" name="直接连接符 41">
              <a:extLst>
                <a:ext uri="{FF2B5EF4-FFF2-40B4-BE49-F238E27FC236}">
                  <a16:creationId xmlns:a16="http://schemas.microsoft.com/office/drawing/2014/main" id="{8D387CAB-C04C-73EC-158B-4A513CB1714E}"/>
                </a:ext>
              </a:extLst>
            </p:cNvPr>
            <p:cNvCxnSpPr/>
            <p:nvPr/>
          </p:nvCxnSpPr>
          <p:spPr>
            <a:xfrm>
              <a:off x="4784102" y="5424349"/>
              <a:ext cx="0" cy="50437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文本框 5">
            <a:extLst>
              <a:ext uri="{FF2B5EF4-FFF2-40B4-BE49-F238E27FC236}">
                <a16:creationId xmlns:a16="http://schemas.microsoft.com/office/drawing/2014/main" id="{8C7B55AD-1292-96B4-BED3-D4014A0D9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451" y="1285872"/>
            <a:ext cx="5338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软雅黑"/>
                <a:ea typeface="微软雅黑"/>
                <a:cs typeface="+mn-ea"/>
                <a:sym typeface="+mn-lt"/>
              </a:rPr>
              <a:t>全誼資訊 </a:t>
            </a:r>
            <a:r>
              <a:rPr lang="en-US" altLang="zh-CN" sz="1867" kern="0" dirty="0">
                <a:solidFill>
                  <a:schemeClr val="tx2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1996</a:t>
            </a:r>
            <a:r>
              <a:rPr lang="zh-TW" altLang="en-US" sz="1867" kern="0" dirty="0">
                <a:solidFill>
                  <a:schemeClr val="tx2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年成立</a:t>
            </a:r>
            <a:endParaRPr lang="en-US" altLang="zh-TW" sz="3200" b="1" dirty="0">
              <a:solidFill>
                <a:srgbClr val="001A2A"/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B4187825-B296-2FFE-2A84-F76C9CE71D69}"/>
              </a:ext>
            </a:extLst>
          </p:cNvPr>
          <p:cNvSpPr txBox="1"/>
          <p:nvPr/>
        </p:nvSpPr>
        <p:spPr>
          <a:xfrm>
            <a:off x="533739" y="2077831"/>
            <a:ext cx="65142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zh-TW" altLang="en-US" sz="2133" b="1" dirty="0">
                <a:solidFill>
                  <a:srgbClr val="265B98"/>
                </a:solidFill>
                <a:latin typeface="-apple-system"/>
              </a:rPr>
              <a:t>校務系統的專業團隊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82A88F7D-3B52-B464-EF67-D76C0FC4A316}"/>
              </a:ext>
            </a:extLst>
          </p:cNvPr>
          <p:cNvSpPr/>
          <p:nvPr/>
        </p:nvSpPr>
        <p:spPr>
          <a:xfrm>
            <a:off x="941036" y="2455313"/>
            <a:ext cx="5977281" cy="75764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1867" kern="0" dirty="0">
                <a:solidFill>
                  <a:schemeClr val="tx2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致力於提供各縣市政府教育局、學校 校務行政系統，熟悉學校教學行政流程，設計符合教育場域</a:t>
            </a:r>
            <a:endParaRPr lang="zh-CN" altLang="en-US" sz="1867" kern="0" dirty="0">
              <a:solidFill>
                <a:schemeClr val="tx2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ADC03677-D327-82A9-A130-2994301FF74F}"/>
              </a:ext>
            </a:extLst>
          </p:cNvPr>
          <p:cNvSpPr txBox="1"/>
          <p:nvPr/>
        </p:nvSpPr>
        <p:spPr>
          <a:xfrm>
            <a:off x="533739" y="3429239"/>
            <a:ext cx="65142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800" b="1" i="0">
                <a:solidFill>
                  <a:srgbClr val="265B98"/>
                </a:solidFill>
                <a:effectLst/>
                <a:latin typeface="-apple-system"/>
              </a:defRPr>
            </a:lvl1pPr>
          </a:lstStyle>
          <a:p>
            <a:r>
              <a:rPr lang="zh-TW" altLang="en-US" sz="2133" dirty="0"/>
              <a:t>智慧校園系統整合服務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CC9CCFC2-9A41-0683-F1A6-5406D4107BCE}"/>
              </a:ext>
            </a:extLst>
          </p:cNvPr>
          <p:cNvSpPr/>
          <p:nvPr/>
        </p:nvSpPr>
        <p:spPr>
          <a:xfrm>
            <a:off x="929076" y="3783727"/>
            <a:ext cx="4721539" cy="75764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1867" kern="0" dirty="0">
                <a:solidFill>
                  <a:schemeClr val="tx2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以校務系統為核心，發展智慧校園</a:t>
            </a:r>
            <a:r>
              <a:rPr lang="en-US" altLang="zh-TW" sz="1867" kern="0" dirty="0">
                <a:solidFill>
                  <a:schemeClr val="tx2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APP</a:t>
            </a:r>
            <a:r>
              <a:rPr lang="zh-TW" altLang="en-US" sz="1867" kern="0" dirty="0">
                <a:solidFill>
                  <a:schemeClr val="tx2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，系統整合打造雲端物聯網系統</a:t>
            </a:r>
            <a:endParaRPr lang="zh-CN" altLang="en-US" sz="1867" kern="0" dirty="0">
              <a:solidFill>
                <a:schemeClr val="tx2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10DCB7D3-1BD4-2A54-DEB8-0EFBE9B0D9A9}"/>
              </a:ext>
            </a:extLst>
          </p:cNvPr>
          <p:cNvSpPr/>
          <p:nvPr/>
        </p:nvSpPr>
        <p:spPr>
          <a:xfrm>
            <a:off x="282886" y="5613476"/>
            <a:ext cx="5042583" cy="470209"/>
          </a:xfrm>
          <a:prstGeom prst="roundRect">
            <a:avLst/>
          </a:prstGeom>
          <a:gradFill flip="none" rotWithShape="1">
            <a:gsLst>
              <a:gs pos="0">
                <a:srgbClr val="C96D07"/>
              </a:gs>
              <a:gs pos="23000">
                <a:srgbClr val="FFC000"/>
              </a:gs>
              <a:gs pos="90000">
                <a:srgbClr val="FFC000"/>
              </a:gs>
              <a:gs pos="93000">
                <a:srgbClr val="FFD040"/>
              </a:gs>
              <a:gs pos="12000">
                <a:srgbClr val="FFC000"/>
              </a:gs>
              <a:gs pos="100000">
                <a:srgbClr val="C96D0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67" b="1" dirty="0">
                <a:solidFill>
                  <a:srgbClr val="FFFFFF"/>
                </a:solidFill>
                <a:latin typeface="-apple-system"/>
              </a:rPr>
              <a:t>本公司已取得 </a:t>
            </a:r>
            <a:r>
              <a:rPr lang="en-US" altLang="zh-TW" sz="1867" b="1" dirty="0">
                <a:solidFill>
                  <a:srgbClr val="FFFFFF"/>
                </a:solidFill>
                <a:latin typeface="-apple-system"/>
              </a:rPr>
              <a:t>ISO 27001 </a:t>
            </a:r>
            <a:r>
              <a:rPr lang="zh-TW" altLang="en-US" sz="1867" b="1" dirty="0">
                <a:solidFill>
                  <a:srgbClr val="FFFFFF"/>
                </a:solidFill>
                <a:latin typeface="-apple-system"/>
              </a:rPr>
              <a:t>與 </a:t>
            </a:r>
            <a:r>
              <a:rPr lang="en-US" altLang="zh-TW" sz="1867" b="1" dirty="0">
                <a:solidFill>
                  <a:srgbClr val="FFFFFF"/>
                </a:solidFill>
                <a:latin typeface="-apple-system"/>
              </a:rPr>
              <a:t>CNS 27001 </a:t>
            </a:r>
            <a:r>
              <a:rPr lang="zh-TW" altLang="en-US" sz="1867" b="1" dirty="0">
                <a:solidFill>
                  <a:srgbClr val="FFFFFF"/>
                </a:solidFill>
                <a:latin typeface="-apple-system"/>
              </a:rPr>
              <a:t>雙認證</a:t>
            </a:r>
            <a:endParaRPr lang="zh-TW" altLang="en-US" sz="1867" dirty="0"/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52134114-46FE-29EA-6AEE-84A299635B1F}"/>
              </a:ext>
            </a:extLst>
          </p:cNvPr>
          <p:cNvSpPr txBox="1"/>
          <p:nvPr/>
        </p:nvSpPr>
        <p:spPr>
          <a:xfrm>
            <a:off x="556584" y="4814904"/>
            <a:ext cx="65142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800" b="1" i="0">
                <a:solidFill>
                  <a:srgbClr val="265B98"/>
                </a:solidFill>
                <a:effectLst/>
                <a:latin typeface="-apple-system"/>
              </a:defRPr>
            </a:lvl1pPr>
          </a:lstStyle>
          <a:p>
            <a:r>
              <a:rPr lang="zh-TW" altLang="en-US" sz="2133" dirty="0"/>
              <a:t>強化資訊安全防禦機制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F32B8C-4479-77CA-4DCC-F836628B3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19" y="1216262"/>
            <a:ext cx="788688" cy="492441"/>
          </a:xfrm>
          <a:prstGeom prst="rect">
            <a:avLst/>
          </a:prstGeom>
        </p:spPr>
      </p:pic>
      <p:grpSp>
        <p:nvGrpSpPr>
          <p:cNvPr id="2" name="Group 18">
            <a:extLst>
              <a:ext uri="{FF2B5EF4-FFF2-40B4-BE49-F238E27FC236}">
                <a16:creationId xmlns:a16="http://schemas.microsoft.com/office/drawing/2014/main" id="{F6D7BA22-E062-4DFC-00C3-A6C52D336052}"/>
              </a:ext>
            </a:extLst>
          </p:cNvPr>
          <p:cNvGrpSpPr/>
          <p:nvPr/>
        </p:nvGrpSpPr>
        <p:grpSpPr>
          <a:xfrm rot="10800000">
            <a:off x="-1208421" y="167045"/>
            <a:ext cx="1765005" cy="873599"/>
            <a:chOff x="1" y="1321321"/>
            <a:chExt cx="2051719" cy="2469467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D64344E3-5B1D-7F9C-F622-23994774B614}"/>
                </a:ext>
              </a:extLst>
            </p:cNvPr>
            <p:cNvSpPr/>
            <p:nvPr/>
          </p:nvSpPr>
          <p:spPr>
            <a:xfrm>
              <a:off x="1" y="1321321"/>
              <a:ext cx="2051719" cy="504000"/>
            </a:xfrm>
            <a:prstGeom prst="rect">
              <a:avLst/>
            </a:prstGeom>
            <a:solidFill>
              <a:srgbClr val="41C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200000"/>
                </a:lnSpc>
              </a:pPr>
              <a:endParaRPr lang="ko-KR" altLang="en-US" dirty="0"/>
            </a:p>
          </p:txBody>
        </p:sp>
        <p:sp>
          <p:nvSpPr>
            <p:cNvPr id="5" name="Rectangle 20">
              <a:extLst>
                <a:ext uri="{FF2B5EF4-FFF2-40B4-BE49-F238E27FC236}">
                  <a16:creationId xmlns:a16="http://schemas.microsoft.com/office/drawing/2014/main" id="{CB51CB03-81DF-A4C1-B13B-D0395BE8B2A3}"/>
                </a:ext>
              </a:extLst>
            </p:cNvPr>
            <p:cNvSpPr/>
            <p:nvPr/>
          </p:nvSpPr>
          <p:spPr>
            <a:xfrm>
              <a:off x="1" y="1976477"/>
              <a:ext cx="2051719" cy="504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200000"/>
                </a:lnSpc>
              </a:pPr>
              <a:endParaRPr lang="ko-KR" altLang="en-US">
                <a:solidFill>
                  <a:srgbClr val="A0C458"/>
                </a:solidFill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1E585BAF-02D7-02DD-231F-3F333DB41764}"/>
                </a:ext>
              </a:extLst>
            </p:cNvPr>
            <p:cNvSpPr/>
            <p:nvPr/>
          </p:nvSpPr>
          <p:spPr>
            <a:xfrm>
              <a:off x="1" y="2631633"/>
              <a:ext cx="2051719" cy="50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200000"/>
                </a:lnSpc>
              </a:pPr>
              <a:endParaRPr lang="ko-KR" altLang="en-US"/>
            </a:p>
          </p:txBody>
        </p:sp>
        <p:sp>
          <p:nvSpPr>
            <p:cNvPr id="7" name="Rectangle 22">
              <a:extLst>
                <a:ext uri="{FF2B5EF4-FFF2-40B4-BE49-F238E27FC236}">
                  <a16:creationId xmlns:a16="http://schemas.microsoft.com/office/drawing/2014/main" id="{13DF1E9E-7D6A-9CF8-72E7-E82266463DC4}"/>
                </a:ext>
              </a:extLst>
            </p:cNvPr>
            <p:cNvSpPr/>
            <p:nvPr/>
          </p:nvSpPr>
          <p:spPr>
            <a:xfrm>
              <a:off x="1" y="3286788"/>
              <a:ext cx="2051719" cy="504000"/>
            </a:xfrm>
            <a:prstGeom prst="rect">
              <a:avLst/>
            </a:prstGeom>
            <a:solidFill>
              <a:srgbClr val="FFA8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200000"/>
                </a:lnSpc>
              </a:pPr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6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214305" y="345066"/>
            <a:ext cx="340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教育放送臺</a:t>
            </a:r>
          </a:p>
        </p:txBody>
      </p:sp>
      <p:pic>
        <p:nvPicPr>
          <p:cNvPr id="18" name="Picture 2" descr="03-醫護-處理資料填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62" y="1431464"/>
            <a:ext cx="2704637" cy="52871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59" y="33560"/>
            <a:ext cx="1373986" cy="1397904"/>
          </a:xfrm>
          <a:prstGeom prst="rect">
            <a:avLst/>
          </a:prstGeom>
          <a:noFill/>
        </p:spPr>
      </p:pic>
      <p:pic>
        <p:nvPicPr>
          <p:cNvPr id="8" name="Picture 2" descr="03-醫護-處理資料填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89" y="1431464"/>
            <a:ext cx="2704637" cy="52871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03-醫護-處理資料填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17" y="1431464"/>
            <a:ext cx="2704637" cy="52871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349" y="1808017"/>
            <a:ext cx="2494661" cy="45304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787" y="1808017"/>
            <a:ext cx="2461164" cy="45304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6515" y="1808016"/>
            <a:ext cx="2477418" cy="45304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195" y="1808016"/>
            <a:ext cx="2477418" cy="4530437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DEB3527-42DD-C44C-B05C-B15DC501F530}"/>
              </a:ext>
            </a:extLst>
          </p:cNvPr>
          <p:cNvSpPr txBox="1"/>
          <p:nvPr/>
        </p:nvSpPr>
        <p:spPr>
          <a:xfrm>
            <a:off x="349834" y="2737099"/>
            <a:ext cx="2704637" cy="2672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家長透過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APP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能快速得知局端發布的訊息，隨時關心花蓮縣教育政策及資訊。</a:t>
            </a:r>
          </a:p>
        </p:txBody>
      </p:sp>
    </p:spTree>
    <p:extLst>
      <p:ext uri="{BB962C8B-B14F-4D97-AF65-F5344CB8AC3E}">
        <p14:creationId xmlns:p14="http://schemas.microsoft.com/office/powerpoint/2010/main" val="222235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DAAA1F-5643-234E-96D6-EF678B84E639}"/>
              </a:ext>
            </a:extLst>
          </p:cNvPr>
          <p:cNvSpPr txBox="1"/>
          <p:nvPr/>
        </p:nvSpPr>
        <p:spPr>
          <a:xfrm>
            <a:off x="1214305" y="345066"/>
            <a:ext cx="340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資安認證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59" y="33560"/>
            <a:ext cx="1373986" cy="1397904"/>
          </a:xfrm>
          <a:prstGeom prst="rect">
            <a:avLst/>
          </a:prstGeom>
          <a:noFill/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DEB3527-42DD-C44C-B05C-B15DC501F530}"/>
              </a:ext>
            </a:extLst>
          </p:cNvPr>
          <p:cNvSpPr txBox="1"/>
          <p:nvPr/>
        </p:nvSpPr>
        <p:spPr>
          <a:xfrm>
            <a:off x="349834" y="2737099"/>
            <a:ext cx="2704637" cy="2146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花蓮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校園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060"/>
              </a:lnSpc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通過第三方單位取得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MAS L2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資安標章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BD24CB1-027A-210D-9346-E76FFF00B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545" y="1047627"/>
            <a:ext cx="4076910" cy="476274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876B4E0-CB64-DB0E-A663-BE524A046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658" y="1088267"/>
            <a:ext cx="4051508" cy="48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041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49440" cy="6858000"/>
          </a:xfrm>
          <a:prstGeom prst="rect">
            <a:avLst/>
          </a:prstGeom>
        </p:spPr>
      </p:pic>
      <p:sp>
        <p:nvSpPr>
          <p:cNvPr id="2" name="Rectangle 40">
            <a:extLst>
              <a:ext uri="{FF2B5EF4-FFF2-40B4-BE49-F238E27FC236}">
                <a16:creationId xmlns:a16="http://schemas.microsoft.com/office/drawing/2014/main" id="{72F84C19-AB6D-F855-A595-4A0AFDD77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003" y="2424590"/>
            <a:ext cx="5449457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TW" altLang="en-US" sz="10500" b="1" dirty="0">
                <a:ln w="12700" cmpd="sng">
                  <a:solidFill>
                    <a:srgbClr val="5795C9">
                      <a:alpha val="73000"/>
                    </a:srgbClr>
                  </a:solidFill>
                  <a:prstDash val="solid"/>
                </a:ln>
                <a:pattFill prst="lgCheck">
                  <a:fgClr>
                    <a:schemeClr val="accent1">
                      <a:lumMod val="50000"/>
                    </a:schemeClr>
                  </a:fgClr>
                  <a:bgClr>
                    <a:schemeClr val="accent5">
                      <a:lumMod val="75000"/>
                    </a:schemeClr>
                  </a:bgClr>
                </a:patt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謝謝大家</a:t>
            </a:r>
            <a:endParaRPr lang="zh-CN" altLang="zh-CN" sz="10500" b="1" dirty="0">
              <a:ln w="12700" cmpd="sng">
                <a:solidFill>
                  <a:srgbClr val="5795C9">
                    <a:alpha val="73000"/>
                  </a:srgbClr>
                </a:solidFill>
                <a:prstDash val="solid"/>
              </a:ln>
              <a:pattFill prst="lgCheck">
                <a:fgClr>
                  <a:schemeClr val="accent1">
                    <a:lumMod val="50000"/>
                  </a:schemeClr>
                </a:fgClr>
                <a:bgClr>
                  <a:schemeClr val="accent5">
                    <a:lumMod val="75000"/>
                  </a:schemeClr>
                </a:bgClr>
              </a:patt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542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35D5A686-A7FD-47E2-BBE4-8C2204C4A16F}"/>
              </a:ext>
            </a:extLst>
          </p:cNvPr>
          <p:cNvPicPr/>
          <p:nvPr/>
        </p:nvPicPr>
        <p:blipFill>
          <a:blip r:embed="rId3"/>
          <a:srcRect/>
          <a:stretch/>
        </p:blipFill>
        <p:spPr bwMode="auto">
          <a:xfrm>
            <a:off x="3220614" y="1653192"/>
            <a:ext cx="5122119" cy="51221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5"/>
          <p:cNvSpPr txBox="1">
            <a:spLocks noChangeArrowheads="1"/>
          </p:cNvSpPr>
          <p:nvPr/>
        </p:nvSpPr>
        <p:spPr bwMode="auto">
          <a:xfrm>
            <a:off x="729660" y="387181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b="1" u="sng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公司介紹</a:t>
            </a:r>
            <a:endParaRPr lang="zh-CN" altLang="en-US" sz="3200" b="1" u="sng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0584EC4-8282-46CC-AD1C-22D67281FAFC}"/>
              </a:ext>
            </a:extLst>
          </p:cNvPr>
          <p:cNvSpPr txBox="1"/>
          <p:nvPr/>
        </p:nvSpPr>
        <p:spPr>
          <a:xfrm>
            <a:off x="729660" y="106782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全誼資訊股份有限公司</a:t>
            </a:r>
            <a:endParaRPr lang="zh-TW" altLang="en-US" sz="28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" name="Group 18">
            <a:extLst>
              <a:ext uri="{FF2B5EF4-FFF2-40B4-BE49-F238E27FC236}">
                <a16:creationId xmlns:a16="http://schemas.microsoft.com/office/drawing/2014/main" id="{7FEBC78B-A5CE-4E0E-8F7A-95073EBC4086}"/>
              </a:ext>
            </a:extLst>
          </p:cNvPr>
          <p:cNvGrpSpPr/>
          <p:nvPr/>
        </p:nvGrpSpPr>
        <p:grpSpPr>
          <a:xfrm rot="10800000">
            <a:off x="-1143276" y="313101"/>
            <a:ext cx="1765005" cy="873599"/>
            <a:chOff x="1" y="1321321"/>
            <a:chExt cx="2051719" cy="2469467"/>
          </a:xfrm>
        </p:grpSpPr>
        <p:sp>
          <p:nvSpPr>
            <p:cNvPr id="32" name="Rectangle 19">
              <a:extLst>
                <a:ext uri="{FF2B5EF4-FFF2-40B4-BE49-F238E27FC236}">
                  <a16:creationId xmlns:a16="http://schemas.microsoft.com/office/drawing/2014/main" id="{A9F7F744-EC0C-44D5-B317-609C6C4D1942}"/>
                </a:ext>
              </a:extLst>
            </p:cNvPr>
            <p:cNvSpPr/>
            <p:nvPr/>
          </p:nvSpPr>
          <p:spPr>
            <a:xfrm>
              <a:off x="1" y="1321321"/>
              <a:ext cx="2051719" cy="504000"/>
            </a:xfrm>
            <a:prstGeom prst="rect">
              <a:avLst/>
            </a:prstGeom>
            <a:solidFill>
              <a:srgbClr val="41C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200000"/>
                </a:lnSpc>
              </a:pPr>
              <a:endParaRPr lang="ko-KR" altLang="en-US" dirty="0"/>
            </a:p>
          </p:txBody>
        </p:sp>
        <p:sp>
          <p:nvSpPr>
            <p:cNvPr id="33" name="Rectangle 20">
              <a:extLst>
                <a:ext uri="{FF2B5EF4-FFF2-40B4-BE49-F238E27FC236}">
                  <a16:creationId xmlns:a16="http://schemas.microsoft.com/office/drawing/2014/main" id="{8307F0F7-E452-45B7-8FBF-B57468BC82E7}"/>
                </a:ext>
              </a:extLst>
            </p:cNvPr>
            <p:cNvSpPr/>
            <p:nvPr/>
          </p:nvSpPr>
          <p:spPr>
            <a:xfrm>
              <a:off x="1" y="1976477"/>
              <a:ext cx="2051719" cy="504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200000"/>
                </a:lnSpc>
              </a:pPr>
              <a:endParaRPr lang="ko-KR" altLang="en-US">
                <a:solidFill>
                  <a:srgbClr val="A0C458"/>
                </a:solidFill>
              </a:endParaRPr>
            </a:p>
          </p:txBody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96F6A52C-3727-473F-8193-AB1BCF926706}"/>
                </a:ext>
              </a:extLst>
            </p:cNvPr>
            <p:cNvSpPr/>
            <p:nvPr/>
          </p:nvSpPr>
          <p:spPr>
            <a:xfrm>
              <a:off x="1" y="2631633"/>
              <a:ext cx="2051719" cy="50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200000"/>
                </a:lnSpc>
              </a:pPr>
              <a:endParaRPr lang="ko-KR" alt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4913021F-C780-42E2-B8E4-8D9EDCF60896}"/>
                </a:ext>
              </a:extLst>
            </p:cNvPr>
            <p:cNvSpPr/>
            <p:nvPr/>
          </p:nvSpPr>
          <p:spPr>
            <a:xfrm>
              <a:off x="1" y="3286788"/>
              <a:ext cx="2051719" cy="504000"/>
            </a:xfrm>
            <a:prstGeom prst="rect">
              <a:avLst/>
            </a:prstGeom>
            <a:solidFill>
              <a:srgbClr val="FFA8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200000"/>
                </a:lnSpc>
              </a:pPr>
              <a:endParaRPr lang="ko-KR" altLang="en-US"/>
            </a:p>
          </p:txBody>
        </p:sp>
      </p:grp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016855B-F1D4-4710-91D0-9EF3D315D1FE}"/>
              </a:ext>
            </a:extLst>
          </p:cNvPr>
          <p:cNvSpPr txBox="1"/>
          <p:nvPr/>
        </p:nvSpPr>
        <p:spPr>
          <a:xfrm>
            <a:off x="7362413" y="1174566"/>
            <a:ext cx="4688079" cy="8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縣市集中使用校務系統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縣市全面啟用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2C61673-45E1-AD6C-5E8D-E77FEE6328D4}"/>
              </a:ext>
            </a:extLst>
          </p:cNvPr>
          <p:cNvGrpSpPr/>
          <p:nvPr/>
        </p:nvGrpSpPr>
        <p:grpSpPr>
          <a:xfrm>
            <a:off x="994705" y="3220855"/>
            <a:ext cx="3246888" cy="861352"/>
            <a:chOff x="544173" y="2220343"/>
            <a:chExt cx="3246888" cy="861352"/>
          </a:xfrm>
        </p:grpSpPr>
        <p:pic>
          <p:nvPicPr>
            <p:cNvPr id="8" name="圖片 7" descr="一張含有 圖形, 標誌, 字型, 文字 的圖片&#10;&#10;自動產生的描述">
              <a:extLst>
                <a:ext uri="{FF2B5EF4-FFF2-40B4-BE49-F238E27FC236}">
                  <a16:creationId xmlns:a16="http://schemas.microsoft.com/office/drawing/2014/main" id="{99D150AF-1D6F-CDDC-F303-C8640337C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311" t="13386" r="31916" b="13604"/>
            <a:stretch/>
          </p:blipFill>
          <p:spPr>
            <a:xfrm>
              <a:off x="544173" y="2500638"/>
              <a:ext cx="557440" cy="581057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3C4179B1-B126-13B3-9FAA-4B07437ABCCC}"/>
                </a:ext>
              </a:extLst>
            </p:cNvPr>
            <p:cNvSpPr txBox="1"/>
            <p:nvPr/>
          </p:nvSpPr>
          <p:spPr>
            <a:xfrm>
              <a:off x="1322734" y="2220343"/>
              <a:ext cx="2468327" cy="772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12" fontAlgn="base">
                <a:lnSpc>
                  <a:spcPts val="6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2000" b="1" dirty="0">
                  <a:solidFill>
                    <a:srgbClr val="8009B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彰化校園</a:t>
              </a:r>
              <a:r>
                <a:rPr lang="en-US" altLang="zh-TW" sz="2000" b="1" dirty="0">
                  <a:solidFill>
                    <a:srgbClr val="8009B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</a:t>
              </a:r>
              <a:r>
                <a:rPr lang="zh-TW" altLang="en-US" sz="2000" b="1" dirty="0">
                  <a:solidFill>
                    <a:srgbClr val="8009B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指通</a:t>
              </a:r>
              <a:r>
                <a:rPr lang="en-US" altLang="zh-TW" sz="2000" b="1" dirty="0">
                  <a:solidFill>
                    <a:srgbClr val="8009B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1114577-3F19-51C4-7FDA-359CF0C9A50D}"/>
              </a:ext>
            </a:extLst>
          </p:cNvPr>
          <p:cNvGrpSpPr/>
          <p:nvPr/>
        </p:nvGrpSpPr>
        <p:grpSpPr>
          <a:xfrm>
            <a:off x="1658404" y="2806047"/>
            <a:ext cx="2915063" cy="553923"/>
            <a:chOff x="1658404" y="2806047"/>
            <a:chExt cx="2915063" cy="553923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0A9F5837-BCCF-476B-9E34-1AC1CABABADD}"/>
                </a:ext>
              </a:extLst>
            </p:cNvPr>
            <p:cNvSpPr txBox="1"/>
            <p:nvPr/>
          </p:nvSpPr>
          <p:spPr>
            <a:xfrm>
              <a:off x="2105140" y="2806047"/>
              <a:ext cx="2468327" cy="543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indent="-12" fontAlgn="base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600" b="1" dirty="0">
                  <a:solidFill>
                    <a:srgbClr val="0097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苗栗縣苗栗</a:t>
              </a:r>
              <a:r>
                <a:rPr lang="en-US" altLang="zh-TW" sz="1600" b="1" dirty="0">
                  <a:solidFill>
                    <a:srgbClr val="0097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</a:t>
              </a:r>
              <a:r>
                <a:rPr lang="zh-TW" altLang="en-US" sz="1600" b="1" dirty="0">
                  <a:solidFill>
                    <a:srgbClr val="0097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校園</a:t>
              </a:r>
              <a:r>
                <a:rPr lang="en-US" altLang="zh-TW" sz="1600" b="1" dirty="0">
                  <a:solidFill>
                    <a:srgbClr val="0097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F8921204-93E0-3D45-BE13-6F47031D7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658404" y="2913234"/>
              <a:ext cx="446736" cy="446736"/>
            </a:xfrm>
            <a:prstGeom prst="rect">
              <a:avLst/>
            </a:prstGeom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7EF29B42-590C-CF59-2144-4CD065E088D5}"/>
              </a:ext>
            </a:extLst>
          </p:cNvPr>
          <p:cNvGrpSpPr/>
          <p:nvPr/>
        </p:nvGrpSpPr>
        <p:grpSpPr>
          <a:xfrm>
            <a:off x="1610192" y="3790675"/>
            <a:ext cx="2487985" cy="778546"/>
            <a:chOff x="3769867" y="4419409"/>
            <a:chExt cx="2487985" cy="778546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8C7AB938-C801-4D4A-BF68-251A9B956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9867" y="4789632"/>
              <a:ext cx="401841" cy="4018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FE12342F-DE04-D916-104B-9F445B4BD5F5}"/>
                </a:ext>
              </a:extLst>
            </p:cNvPr>
            <p:cNvSpPr txBox="1"/>
            <p:nvPr/>
          </p:nvSpPr>
          <p:spPr>
            <a:xfrm>
              <a:off x="4198664" y="4419409"/>
              <a:ext cx="2059188" cy="7785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-12" fontAlgn="base">
                <a:lnSpc>
                  <a:spcPts val="6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600" b="1" dirty="0">
                  <a:solidFill>
                    <a:schemeClr val="accent4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雲林縣智慧校園</a:t>
              </a:r>
              <a:r>
                <a:rPr lang="en-US" altLang="zh-TW" sz="1600" b="1" dirty="0">
                  <a:solidFill>
                    <a:schemeClr val="accent4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B93E37A-5E54-5AC7-7677-BB07CB465117}"/>
              </a:ext>
            </a:extLst>
          </p:cNvPr>
          <p:cNvGrpSpPr/>
          <p:nvPr/>
        </p:nvGrpSpPr>
        <p:grpSpPr>
          <a:xfrm>
            <a:off x="851524" y="1905597"/>
            <a:ext cx="3099108" cy="820680"/>
            <a:chOff x="851524" y="1905597"/>
            <a:chExt cx="3099108" cy="820680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47A13E80-81FB-4387-94F5-81F981AD4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723" t="32791" r="78455" b="32240"/>
            <a:stretch/>
          </p:blipFill>
          <p:spPr>
            <a:xfrm>
              <a:off x="851524" y="2245796"/>
              <a:ext cx="440232" cy="480481"/>
            </a:xfrm>
            <a:prstGeom prst="rect">
              <a:avLst/>
            </a:prstGeom>
          </p:spPr>
        </p:pic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63FC0EE1-A7A1-5409-5D0E-871F2DD86BC6}"/>
                </a:ext>
              </a:extLst>
            </p:cNvPr>
            <p:cNvSpPr txBox="1"/>
            <p:nvPr/>
          </p:nvSpPr>
          <p:spPr>
            <a:xfrm>
              <a:off x="1285666" y="1905597"/>
              <a:ext cx="2664966" cy="772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12" fontAlgn="base">
                <a:lnSpc>
                  <a:spcPts val="6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60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金門縣金斗雲智慧校園</a:t>
              </a:r>
              <a:r>
                <a:rPr lang="en-US" altLang="zh-TW" sz="160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</a:p>
          </p:txBody>
        </p:sp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8C29018-1EBE-5AD5-244F-0273BC2D4733}"/>
              </a:ext>
            </a:extLst>
          </p:cNvPr>
          <p:cNvSpPr txBox="1"/>
          <p:nvPr/>
        </p:nvSpPr>
        <p:spPr>
          <a:xfrm>
            <a:off x="5781674" y="-2774"/>
            <a:ext cx="6675120" cy="1132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公司產品與服務</a:t>
            </a:r>
            <a:endPara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提供各縣市中小學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校務系統服務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圖書系統服務</a:t>
            </a:r>
            <a:endParaRPr lang="en-US" altLang="zh-TW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智慧校園</a:t>
            </a:r>
            <a:r>
              <a:rPr lang="en-US" altLang="zh-TW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RFID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卡片整合應用服務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行動化智慧校園</a:t>
            </a:r>
            <a:r>
              <a:rPr lang="en-US" altLang="zh-TW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D225D68-B662-B8EC-F5CF-3D63A2F20DA1}"/>
              </a:ext>
            </a:extLst>
          </p:cNvPr>
          <p:cNvSpPr txBox="1"/>
          <p:nvPr/>
        </p:nvSpPr>
        <p:spPr>
          <a:xfrm>
            <a:off x="4481568" y="1129972"/>
            <a:ext cx="1839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</a:t>
            </a:r>
            <a:r>
              <a:rPr lang="en-US" altLang="zh-TW" sz="1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en-US" sz="18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FF2854B7-058D-D32A-E94C-652D59E25D59}"/>
              </a:ext>
            </a:extLst>
          </p:cNvPr>
          <p:cNvGrpSpPr/>
          <p:nvPr/>
        </p:nvGrpSpPr>
        <p:grpSpPr>
          <a:xfrm>
            <a:off x="8450485" y="2825349"/>
            <a:ext cx="2242849" cy="404289"/>
            <a:chOff x="8450485" y="2825349"/>
            <a:chExt cx="2242849" cy="404289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8803AD67-9889-4981-AAFF-B11B88A01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0485" y="2825349"/>
              <a:ext cx="401841" cy="40428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07FAB8FC-3D32-C33F-D058-46EBD3222F90}"/>
                </a:ext>
              </a:extLst>
            </p:cNvPr>
            <p:cNvSpPr txBox="1"/>
            <p:nvPr/>
          </p:nvSpPr>
          <p:spPr>
            <a:xfrm>
              <a:off x="8873605" y="2867105"/>
              <a:ext cx="18197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新北市校園通</a:t>
              </a:r>
              <a:r>
                <a:rPr lang="en-US" altLang="zh-TW" sz="1600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F7246F7-BE8E-B4BB-C030-0EE8F3902F4D}"/>
              </a:ext>
            </a:extLst>
          </p:cNvPr>
          <p:cNvGrpSpPr/>
          <p:nvPr/>
        </p:nvGrpSpPr>
        <p:grpSpPr>
          <a:xfrm>
            <a:off x="8428286" y="3775046"/>
            <a:ext cx="2616550" cy="507838"/>
            <a:chOff x="8477095" y="3918081"/>
            <a:chExt cx="2616550" cy="50783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BFD8017-0990-4377-9189-BC3FE30E0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8571" r="28784" b="14206"/>
            <a:stretch/>
          </p:blipFill>
          <p:spPr>
            <a:xfrm>
              <a:off x="8477095" y="3918081"/>
              <a:ext cx="504854" cy="507838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B9117473-A20C-D759-5C79-D9350BEB15AA}"/>
                </a:ext>
              </a:extLst>
            </p:cNvPr>
            <p:cNvSpPr txBox="1"/>
            <p:nvPr/>
          </p:nvSpPr>
          <p:spPr>
            <a:xfrm>
              <a:off x="8951712" y="4055965"/>
              <a:ext cx="21419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solidFill>
                    <a:srgbClr val="FF579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花蓮縣花蓮</a:t>
              </a:r>
              <a:r>
                <a:rPr lang="en-US" altLang="zh-TW" sz="1600" b="1" dirty="0">
                  <a:solidFill>
                    <a:srgbClr val="FF579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</a:t>
              </a:r>
              <a:r>
                <a:rPr lang="zh-TW" altLang="en-US" sz="1600" b="1" dirty="0">
                  <a:solidFill>
                    <a:srgbClr val="FF579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校園</a:t>
              </a:r>
              <a:r>
                <a:rPr lang="en-US" altLang="zh-TW" sz="1600" b="1" dirty="0">
                  <a:solidFill>
                    <a:srgbClr val="FF579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807BBB5-54D3-358C-D2AE-A2C01F5D3ADD}"/>
              </a:ext>
            </a:extLst>
          </p:cNvPr>
          <p:cNvGrpSpPr/>
          <p:nvPr/>
        </p:nvGrpSpPr>
        <p:grpSpPr>
          <a:xfrm>
            <a:off x="6894302" y="4873145"/>
            <a:ext cx="3572822" cy="584775"/>
            <a:chOff x="3747140" y="5655633"/>
            <a:chExt cx="3572822" cy="58477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94E02AE2-D2D4-3AFB-43E3-E5BCA7BB9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140" y="5696105"/>
              <a:ext cx="457797" cy="457797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3E03595-319F-25DD-A3CD-BD61DC6F063A}"/>
                </a:ext>
              </a:extLst>
            </p:cNvPr>
            <p:cNvSpPr txBox="1"/>
            <p:nvPr/>
          </p:nvSpPr>
          <p:spPr>
            <a:xfrm>
              <a:off x="4243387" y="5655633"/>
              <a:ext cx="30765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indent="-1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600" b="1" dirty="0">
                  <a:solidFill>
                    <a:srgbClr val="0097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基隆市、宜蘭縣、嘉義市</a:t>
              </a:r>
              <a:endParaRPr lang="en-US" altLang="zh-TW" sz="1600" b="1" dirty="0">
                <a:solidFill>
                  <a:srgbClr val="0097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lvl="1" indent="-1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600" b="1" dirty="0">
                  <a:solidFill>
                    <a:srgbClr val="0097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新竹縣 </a:t>
              </a:r>
              <a:r>
                <a:rPr lang="en-US" altLang="zh-TW" sz="1600" b="1" dirty="0">
                  <a:solidFill>
                    <a:srgbClr val="0097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School+</a:t>
              </a:r>
              <a:r>
                <a:rPr lang="zh-TW" altLang="en-US" sz="1600" b="1" dirty="0">
                  <a:solidFill>
                    <a:srgbClr val="0097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600" b="1" dirty="0">
                  <a:solidFill>
                    <a:srgbClr val="0097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6215" cy="1366215"/>
          </a:xfrm>
          <a:prstGeom prst="rect">
            <a:avLst/>
          </a:prstGeom>
        </p:spPr>
      </p:pic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699903632"/>
              </p:ext>
            </p:extLst>
          </p:nvPr>
        </p:nvGraphicFramePr>
        <p:xfrm>
          <a:off x="1148080" y="1137920"/>
          <a:ext cx="10353041" cy="540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5724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9"/>
          <p:cNvSpPr>
            <a:spLocks noChangeArrowheads="1"/>
          </p:cNvSpPr>
          <p:nvPr/>
        </p:nvSpPr>
        <p:spPr bwMode="auto">
          <a:xfrm>
            <a:off x="1137408" y="461862"/>
            <a:ext cx="3877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u="sng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智慧校園充實的一天</a:t>
            </a:r>
            <a:endParaRPr lang="en-US" altLang="zh-CN" sz="3200" b="1" u="sng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8E05-AD25-4794-B4B5-7ED21E4E4CA7}" type="slidenum">
              <a:rPr lang="zh-CN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5</a:t>
            </a:fld>
            <a:endParaRPr lang="zh-CN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5" name="圖片 144">
            <a:extLst>
              <a:ext uri="{FF2B5EF4-FFF2-40B4-BE49-F238E27FC236}">
                <a16:creationId xmlns:a16="http://schemas.microsoft.com/office/drawing/2014/main" id="{445DDBE9-5ED8-4149-A30C-FFB0845F6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64" y="2673018"/>
            <a:ext cx="1053147" cy="168601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EB7A913-8D3D-4DD1-87BF-1FB5E765510C}"/>
              </a:ext>
            </a:extLst>
          </p:cNvPr>
          <p:cNvGrpSpPr/>
          <p:nvPr/>
        </p:nvGrpSpPr>
        <p:grpSpPr>
          <a:xfrm>
            <a:off x="1848890" y="1699628"/>
            <a:ext cx="9192975" cy="3830254"/>
            <a:chOff x="1848890" y="1699628"/>
            <a:chExt cx="9192975" cy="3830254"/>
          </a:xfrm>
        </p:grpSpPr>
        <p:sp>
          <p:nvSpPr>
            <p:cNvPr id="147" name="Rectangle 41">
              <a:extLst>
                <a:ext uri="{FF2B5EF4-FFF2-40B4-BE49-F238E27FC236}">
                  <a16:creationId xmlns:a16="http://schemas.microsoft.com/office/drawing/2014/main" id="{D24919AB-8A13-4913-A147-8791970F3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380" y="3666761"/>
              <a:ext cx="23334" cy="15568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41">
              <a:extLst>
                <a:ext uri="{FF2B5EF4-FFF2-40B4-BE49-F238E27FC236}">
                  <a16:creationId xmlns:a16="http://schemas.microsoft.com/office/drawing/2014/main" id="{2D57A3B7-BAB9-4DA5-A63C-734D60D49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195" y="3674198"/>
              <a:ext cx="23334" cy="15568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19">
              <a:extLst>
                <a:ext uri="{FF2B5EF4-FFF2-40B4-BE49-F238E27FC236}">
                  <a16:creationId xmlns:a16="http://schemas.microsoft.com/office/drawing/2014/main" id="{924EEA4A-084F-40E6-9443-E0FC889EE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3922" y="3461328"/>
              <a:ext cx="1990101" cy="12315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19">
              <a:extLst>
                <a:ext uri="{FF2B5EF4-FFF2-40B4-BE49-F238E27FC236}">
                  <a16:creationId xmlns:a16="http://schemas.microsoft.com/office/drawing/2014/main" id="{CA904852-13E4-4EF5-9DD0-42F4A4289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195" y="3461328"/>
              <a:ext cx="1990101" cy="1231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19">
              <a:extLst>
                <a:ext uri="{FF2B5EF4-FFF2-40B4-BE49-F238E27FC236}">
                  <a16:creationId xmlns:a16="http://schemas.microsoft.com/office/drawing/2014/main" id="{DBFCBFCA-A2B1-48AF-9F20-8EC5017E4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279" y="3461328"/>
              <a:ext cx="1990101" cy="1231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19">
              <a:extLst>
                <a:ext uri="{FF2B5EF4-FFF2-40B4-BE49-F238E27FC236}">
                  <a16:creationId xmlns:a16="http://schemas.microsoft.com/office/drawing/2014/main" id="{1032A2B4-0DD1-4F05-A8FE-2E7E0D17C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378" y="3461328"/>
              <a:ext cx="1990101" cy="1231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40">
              <a:extLst>
                <a:ext uri="{FF2B5EF4-FFF2-40B4-BE49-F238E27FC236}">
                  <a16:creationId xmlns:a16="http://schemas.microsoft.com/office/drawing/2014/main" id="{1CA16200-674E-495C-BAE0-6F768BDD2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8409" y="3729421"/>
              <a:ext cx="22038" cy="431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41">
              <a:extLst>
                <a:ext uri="{FF2B5EF4-FFF2-40B4-BE49-F238E27FC236}">
                  <a16:creationId xmlns:a16="http://schemas.microsoft.com/office/drawing/2014/main" id="{737CDC87-9F54-4F16-AEAD-F17A0835C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6923" y="3720954"/>
              <a:ext cx="23334" cy="1556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42">
              <a:extLst>
                <a:ext uri="{FF2B5EF4-FFF2-40B4-BE49-F238E27FC236}">
                  <a16:creationId xmlns:a16="http://schemas.microsoft.com/office/drawing/2014/main" id="{C58D98C4-158D-4BB1-8670-54FB5470A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2768" y="3704020"/>
              <a:ext cx="23334" cy="15568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1" name="Group 42">
              <a:extLst>
                <a:ext uri="{FF2B5EF4-FFF2-40B4-BE49-F238E27FC236}">
                  <a16:creationId xmlns:a16="http://schemas.microsoft.com/office/drawing/2014/main" id="{923786AD-1EFB-465E-8794-14475B541BE2}"/>
                </a:ext>
              </a:extLst>
            </p:cNvPr>
            <p:cNvGrpSpPr/>
            <p:nvPr/>
          </p:nvGrpSpPr>
          <p:grpSpPr>
            <a:xfrm>
              <a:off x="1848890" y="4216315"/>
              <a:ext cx="1256135" cy="1278173"/>
              <a:chOff x="2322513" y="3656013"/>
              <a:chExt cx="1538288" cy="1565274"/>
            </a:xfrm>
          </p:grpSpPr>
          <p:sp>
            <p:nvSpPr>
              <p:cNvPr id="87" name="Freeform 23">
                <a:extLst>
                  <a:ext uri="{FF2B5EF4-FFF2-40B4-BE49-F238E27FC236}">
                    <a16:creationId xmlns:a16="http://schemas.microsoft.com/office/drawing/2014/main" id="{6EB93BE3-EA5A-404E-87DD-AD5D08475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2513" y="3978275"/>
                <a:ext cx="1538288" cy="1243012"/>
              </a:xfrm>
              <a:custGeom>
                <a:avLst/>
                <a:gdLst>
                  <a:gd name="T0" fmla="*/ 592 w 609"/>
                  <a:gd name="T1" fmla="*/ 492 h 492"/>
                  <a:gd name="T2" fmla="*/ 17 w 609"/>
                  <a:gd name="T3" fmla="*/ 492 h 492"/>
                  <a:gd name="T4" fmla="*/ 0 w 609"/>
                  <a:gd name="T5" fmla="*/ 475 h 492"/>
                  <a:gd name="T6" fmla="*/ 0 w 609"/>
                  <a:gd name="T7" fmla="*/ 17 h 492"/>
                  <a:gd name="T8" fmla="*/ 17 w 609"/>
                  <a:gd name="T9" fmla="*/ 0 h 492"/>
                  <a:gd name="T10" fmla="*/ 592 w 609"/>
                  <a:gd name="T11" fmla="*/ 0 h 492"/>
                  <a:gd name="T12" fmla="*/ 609 w 609"/>
                  <a:gd name="T13" fmla="*/ 17 h 492"/>
                  <a:gd name="T14" fmla="*/ 609 w 609"/>
                  <a:gd name="T15" fmla="*/ 475 h 492"/>
                  <a:gd name="T16" fmla="*/ 592 w 609"/>
                  <a:gd name="T17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9" h="492">
                    <a:moveTo>
                      <a:pt x="592" y="492"/>
                    </a:moveTo>
                    <a:cubicBezTo>
                      <a:pt x="17" y="492"/>
                      <a:pt x="17" y="492"/>
                      <a:pt x="17" y="492"/>
                    </a:cubicBezTo>
                    <a:cubicBezTo>
                      <a:pt x="8" y="492"/>
                      <a:pt x="0" y="484"/>
                      <a:pt x="0" y="47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cubicBezTo>
                      <a:pt x="609" y="475"/>
                      <a:pt x="609" y="475"/>
                      <a:pt x="609" y="475"/>
                    </a:cubicBezTo>
                    <a:cubicBezTo>
                      <a:pt x="609" y="484"/>
                      <a:pt x="601" y="492"/>
                      <a:pt x="592" y="49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導師點名通知家長</a:t>
                </a:r>
              </a:p>
            </p:txBody>
          </p:sp>
          <p:sp>
            <p:nvSpPr>
              <p:cNvPr id="88" name="Rectangle 24">
                <a:extLst>
                  <a:ext uri="{FF2B5EF4-FFF2-40B4-BE49-F238E27FC236}">
                    <a16:creationId xmlns:a16="http://schemas.microsoft.com/office/drawing/2014/main" id="{CD93E9DD-09C6-46A3-8045-5AAF7B223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2513" y="3692525"/>
                <a:ext cx="1538288" cy="360363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9" name="Freeform 25">
                <a:extLst>
                  <a:ext uri="{FF2B5EF4-FFF2-40B4-BE49-F238E27FC236}">
                    <a16:creationId xmlns:a16="http://schemas.microsoft.com/office/drawing/2014/main" id="{1E6EBAA0-2620-4F4C-80ED-3DA29A93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2513" y="3656013"/>
                <a:ext cx="1538288" cy="358775"/>
              </a:xfrm>
              <a:custGeom>
                <a:avLst/>
                <a:gdLst>
                  <a:gd name="T0" fmla="*/ 609 w 609"/>
                  <a:gd name="T1" fmla="*/ 142 h 142"/>
                  <a:gd name="T2" fmla="*/ 0 w 609"/>
                  <a:gd name="T3" fmla="*/ 142 h 142"/>
                  <a:gd name="T4" fmla="*/ 0 w 609"/>
                  <a:gd name="T5" fmla="*/ 17 h 142"/>
                  <a:gd name="T6" fmla="*/ 17 w 609"/>
                  <a:gd name="T7" fmla="*/ 0 h 142"/>
                  <a:gd name="T8" fmla="*/ 592 w 609"/>
                  <a:gd name="T9" fmla="*/ 0 h 142"/>
                  <a:gd name="T10" fmla="*/ 609 w 609"/>
                  <a:gd name="T11" fmla="*/ 17 h 142"/>
                  <a:gd name="T12" fmla="*/ 609 w 609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9" h="142">
                    <a:moveTo>
                      <a:pt x="609" y="142"/>
                    </a:move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lnTo>
                      <a:pt x="609" y="1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上學到校</a:t>
                </a:r>
                <a:endParaRPr 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91" name="Group 49">
              <a:extLst>
                <a:ext uri="{FF2B5EF4-FFF2-40B4-BE49-F238E27FC236}">
                  <a16:creationId xmlns:a16="http://schemas.microsoft.com/office/drawing/2014/main" id="{78537EE2-D1B1-4855-81D2-B9A82B6F6197}"/>
                </a:ext>
              </a:extLst>
            </p:cNvPr>
            <p:cNvGrpSpPr/>
            <p:nvPr/>
          </p:nvGrpSpPr>
          <p:grpSpPr>
            <a:xfrm>
              <a:off x="7830080" y="4239691"/>
              <a:ext cx="1261402" cy="1290190"/>
              <a:chOff x="6819800" y="5070475"/>
              <a:chExt cx="1544738" cy="1579993"/>
            </a:xfrm>
          </p:grpSpPr>
          <p:sp>
            <p:nvSpPr>
              <p:cNvPr id="93" name="Freeform 35">
                <a:extLst>
                  <a:ext uri="{FF2B5EF4-FFF2-40B4-BE49-F238E27FC236}">
                    <a16:creationId xmlns:a16="http://schemas.microsoft.com/office/drawing/2014/main" id="{956A9A48-5558-45CE-9AE6-9D680117E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9800" y="5405868"/>
                <a:ext cx="1539875" cy="1244600"/>
              </a:xfrm>
              <a:custGeom>
                <a:avLst/>
                <a:gdLst>
                  <a:gd name="T0" fmla="*/ 592 w 609"/>
                  <a:gd name="T1" fmla="*/ 492 h 492"/>
                  <a:gd name="T2" fmla="*/ 17 w 609"/>
                  <a:gd name="T3" fmla="*/ 492 h 492"/>
                  <a:gd name="T4" fmla="*/ 0 w 609"/>
                  <a:gd name="T5" fmla="*/ 475 h 492"/>
                  <a:gd name="T6" fmla="*/ 0 w 609"/>
                  <a:gd name="T7" fmla="*/ 17 h 492"/>
                  <a:gd name="T8" fmla="*/ 17 w 609"/>
                  <a:gd name="T9" fmla="*/ 0 h 492"/>
                  <a:gd name="T10" fmla="*/ 592 w 609"/>
                  <a:gd name="T11" fmla="*/ 0 h 492"/>
                  <a:gd name="T12" fmla="*/ 609 w 609"/>
                  <a:gd name="T13" fmla="*/ 17 h 492"/>
                  <a:gd name="T14" fmla="*/ 609 w 609"/>
                  <a:gd name="T15" fmla="*/ 475 h 492"/>
                  <a:gd name="T16" fmla="*/ 592 w 609"/>
                  <a:gd name="T17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9" h="492">
                    <a:moveTo>
                      <a:pt x="592" y="492"/>
                    </a:moveTo>
                    <a:cubicBezTo>
                      <a:pt x="17" y="492"/>
                      <a:pt x="17" y="492"/>
                      <a:pt x="17" y="492"/>
                    </a:cubicBezTo>
                    <a:cubicBezTo>
                      <a:pt x="7" y="492"/>
                      <a:pt x="0" y="484"/>
                      <a:pt x="0" y="47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cubicBezTo>
                      <a:pt x="609" y="475"/>
                      <a:pt x="609" y="475"/>
                      <a:pt x="609" y="475"/>
                    </a:cubicBezTo>
                    <a:cubicBezTo>
                      <a:pt x="609" y="484"/>
                      <a:pt x="601" y="492"/>
                      <a:pt x="592" y="49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導師登錄電子聯絡簿家長手機同步查詢</a:t>
                </a:r>
                <a:endParaRPr lang="en-US" altLang="zh-TW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4" name="Rectangle 36">
                <a:extLst>
                  <a:ext uri="{FF2B5EF4-FFF2-40B4-BE49-F238E27FC236}">
                    <a16:creationId xmlns:a16="http://schemas.microsoft.com/office/drawing/2014/main" id="{DBA2F615-4AF9-45C3-9BB3-41E93225B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4663" y="5108575"/>
                <a:ext cx="1539875" cy="35877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5" name="Freeform 37">
                <a:extLst>
                  <a:ext uri="{FF2B5EF4-FFF2-40B4-BE49-F238E27FC236}">
                    <a16:creationId xmlns:a16="http://schemas.microsoft.com/office/drawing/2014/main" id="{5522602F-B66A-4ACF-B4FD-9DE777944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4663" y="5070475"/>
                <a:ext cx="1539875" cy="360363"/>
              </a:xfrm>
              <a:custGeom>
                <a:avLst/>
                <a:gdLst>
                  <a:gd name="T0" fmla="*/ 609 w 609"/>
                  <a:gd name="T1" fmla="*/ 142 h 142"/>
                  <a:gd name="T2" fmla="*/ 0 w 609"/>
                  <a:gd name="T3" fmla="*/ 142 h 142"/>
                  <a:gd name="T4" fmla="*/ 0 w 609"/>
                  <a:gd name="T5" fmla="*/ 17 h 142"/>
                  <a:gd name="T6" fmla="*/ 17 w 609"/>
                  <a:gd name="T7" fmla="*/ 0 h 142"/>
                  <a:gd name="T8" fmla="*/ 592 w 609"/>
                  <a:gd name="T9" fmla="*/ 0 h 142"/>
                  <a:gd name="T10" fmla="*/ 609 w 609"/>
                  <a:gd name="T11" fmla="*/ 17 h 142"/>
                  <a:gd name="T12" fmla="*/ 609 w 609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9" h="142">
                    <a:moveTo>
                      <a:pt x="609" y="142"/>
                    </a:move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lnTo>
                      <a:pt x="609" y="14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電子聯絡簿</a:t>
                </a:r>
                <a:endParaRPr 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97" name="Group 48">
              <a:extLst>
                <a:ext uri="{FF2B5EF4-FFF2-40B4-BE49-F238E27FC236}">
                  <a16:creationId xmlns:a16="http://schemas.microsoft.com/office/drawing/2014/main" id="{5F47F898-9002-440B-AEFB-5AE3223C2328}"/>
                </a:ext>
              </a:extLst>
            </p:cNvPr>
            <p:cNvGrpSpPr/>
            <p:nvPr/>
          </p:nvGrpSpPr>
          <p:grpSpPr>
            <a:xfrm>
              <a:off x="5834640" y="4211899"/>
              <a:ext cx="1257489" cy="1317983"/>
              <a:chOff x="5327580" y="3656013"/>
              <a:chExt cx="1539946" cy="1614027"/>
            </a:xfrm>
          </p:grpSpPr>
          <p:sp>
            <p:nvSpPr>
              <p:cNvPr id="101" name="Freeform 26">
                <a:extLst>
                  <a:ext uri="{FF2B5EF4-FFF2-40B4-BE49-F238E27FC236}">
                    <a16:creationId xmlns:a16="http://schemas.microsoft.com/office/drawing/2014/main" id="{F4EA2096-0307-48E8-9E11-BB83C8448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7580" y="4027027"/>
                <a:ext cx="1538288" cy="1243013"/>
              </a:xfrm>
              <a:custGeom>
                <a:avLst/>
                <a:gdLst>
                  <a:gd name="T0" fmla="*/ 592 w 609"/>
                  <a:gd name="T1" fmla="*/ 492 h 492"/>
                  <a:gd name="T2" fmla="*/ 17 w 609"/>
                  <a:gd name="T3" fmla="*/ 492 h 492"/>
                  <a:gd name="T4" fmla="*/ 0 w 609"/>
                  <a:gd name="T5" fmla="*/ 475 h 492"/>
                  <a:gd name="T6" fmla="*/ 0 w 609"/>
                  <a:gd name="T7" fmla="*/ 17 h 492"/>
                  <a:gd name="T8" fmla="*/ 17 w 609"/>
                  <a:gd name="T9" fmla="*/ 0 h 492"/>
                  <a:gd name="T10" fmla="*/ 592 w 609"/>
                  <a:gd name="T11" fmla="*/ 0 h 492"/>
                  <a:gd name="T12" fmla="*/ 609 w 609"/>
                  <a:gd name="T13" fmla="*/ 17 h 492"/>
                  <a:gd name="T14" fmla="*/ 609 w 609"/>
                  <a:gd name="T15" fmla="*/ 475 h 492"/>
                  <a:gd name="T16" fmla="*/ 592 w 609"/>
                  <a:gd name="T17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9" h="492">
                    <a:moveTo>
                      <a:pt x="592" y="492"/>
                    </a:moveTo>
                    <a:cubicBezTo>
                      <a:pt x="17" y="492"/>
                      <a:pt x="17" y="492"/>
                      <a:pt x="17" y="492"/>
                    </a:cubicBezTo>
                    <a:cubicBezTo>
                      <a:pt x="8" y="492"/>
                      <a:pt x="0" y="484"/>
                      <a:pt x="0" y="47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cubicBezTo>
                      <a:pt x="609" y="475"/>
                      <a:pt x="609" y="475"/>
                      <a:pt x="609" y="475"/>
                    </a:cubicBezTo>
                    <a:cubicBezTo>
                      <a:pt x="609" y="484"/>
                      <a:pt x="601" y="492"/>
                      <a:pt x="592" y="49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校內受傷推播通知家長</a:t>
                </a:r>
              </a:p>
            </p:txBody>
          </p:sp>
          <p:sp>
            <p:nvSpPr>
              <p:cNvPr id="102" name="Rectangle 27">
                <a:extLst>
                  <a:ext uri="{FF2B5EF4-FFF2-40B4-BE49-F238E27FC236}">
                    <a16:creationId xmlns:a16="http://schemas.microsoft.com/office/drawing/2014/main" id="{2D285335-E514-4807-8996-910899337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9238" y="3692525"/>
                <a:ext cx="1538288" cy="360363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03" name="Freeform 28">
                <a:extLst>
                  <a:ext uri="{FF2B5EF4-FFF2-40B4-BE49-F238E27FC236}">
                    <a16:creationId xmlns:a16="http://schemas.microsoft.com/office/drawing/2014/main" id="{10815A3F-1D05-49CA-9768-244CAAAB8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9238" y="3656013"/>
                <a:ext cx="1538288" cy="358775"/>
              </a:xfrm>
              <a:custGeom>
                <a:avLst/>
                <a:gdLst>
                  <a:gd name="T0" fmla="*/ 609 w 609"/>
                  <a:gd name="T1" fmla="*/ 142 h 142"/>
                  <a:gd name="T2" fmla="*/ 0 w 609"/>
                  <a:gd name="T3" fmla="*/ 142 h 142"/>
                  <a:gd name="T4" fmla="*/ 0 w 609"/>
                  <a:gd name="T5" fmla="*/ 17 h 142"/>
                  <a:gd name="T6" fmla="*/ 17 w 609"/>
                  <a:gd name="T7" fmla="*/ 0 h 142"/>
                  <a:gd name="T8" fmla="*/ 592 w 609"/>
                  <a:gd name="T9" fmla="*/ 0 h 142"/>
                  <a:gd name="T10" fmla="*/ 609 w 609"/>
                  <a:gd name="T11" fmla="*/ 17 h 142"/>
                  <a:gd name="T12" fmla="*/ 609 w 609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9" h="142">
                    <a:moveTo>
                      <a:pt x="609" y="142"/>
                    </a:move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lnTo>
                      <a:pt x="609" y="14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健康照護</a:t>
                </a:r>
                <a:endParaRPr 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05" name="Group 47">
              <a:extLst>
                <a:ext uri="{FF2B5EF4-FFF2-40B4-BE49-F238E27FC236}">
                  <a16:creationId xmlns:a16="http://schemas.microsoft.com/office/drawing/2014/main" id="{ABC9BB7B-46A2-4F40-9039-B2AA340D4A19}"/>
                </a:ext>
              </a:extLst>
            </p:cNvPr>
            <p:cNvGrpSpPr/>
            <p:nvPr/>
          </p:nvGrpSpPr>
          <p:grpSpPr>
            <a:xfrm>
              <a:off x="3891094" y="4211897"/>
              <a:ext cx="1260050" cy="1310187"/>
              <a:chOff x="3819492" y="5070475"/>
              <a:chExt cx="1543083" cy="1604482"/>
            </a:xfrm>
          </p:grpSpPr>
          <p:sp>
            <p:nvSpPr>
              <p:cNvPr id="112" name="Freeform 32">
                <a:extLst>
                  <a:ext uri="{FF2B5EF4-FFF2-40B4-BE49-F238E27FC236}">
                    <a16:creationId xmlns:a16="http://schemas.microsoft.com/office/drawing/2014/main" id="{0415BA84-DA64-4A47-9706-79DA0F35F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9492" y="5430357"/>
                <a:ext cx="1539875" cy="1244600"/>
              </a:xfrm>
              <a:custGeom>
                <a:avLst/>
                <a:gdLst>
                  <a:gd name="T0" fmla="*/ 592 w 609"/>
                  <a:gd name="T1" fmla="*/ 492 h 492"/>
                  <a:gd name="T2" fmla="*/ 17 w 609"/>
                  <a:gd name="T3" fmla="*/ 492 h 492"/>
                  <a:gd name="T4" fmla="*/ 0 w 609"/>
                  <a:gd name="T5" fmla="*/ 475 h 492"/>
                  <a:gd name="T6" fmla="*/ 0 w 609"/>
                  <a:gd name="T7" fmla="*/ 17 h 492"/>
                  <a:gd name="T8" fmla="*/ 17 w 609"/>
                  <a:gd name="T9" fmla="*/ 0 h 492"/>
                  <a:gd name="T10" fmla="*/ 592 w 609"/>
                  <a:gd name="T11" fmla="*/ 0 h 492"/>
                  <a:gd name="T12" fmla="*/ 609 w 609"/>
                  <a:gd name="T13" fmla="*/ 17 h 492"/>
                  <a:gd name="T14" fmla="*/ 609 w 609"/>
                  <a:gd name="T15" fmla="*/ 475 h 492"/>
                  <a:gd name="T16" fmla="*/ 592 w 609"/>
                  <a:gd name="T17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9" h="492">
                    <a:moveTo>
                      <a:pt x="592" y="492"/>
                    </a:moveTo>
                    <a:cubicBezTo>
                      <a:pt x="17" y="492"/>
                      <a:pt x="17" y="492"/>
                      <a:pt x="17" y="492"/>
                    </a:cubicBezTo>
                    <a:cubicBezTo>
                      <a:pt x="8" y="492"/>
                      <a:pt x="0" y="484"/>
                      <a:pt x="0" y="47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cubicBezTo>
                      <a:pt x="609" y="475"/>
                      <a:pt x="609" y="475"/>
                      <a:pt x="609" y="475"/>
                    </a:cubicBezTo>
                    <a:cubicBezTo>
                      <a:pt x="609" y="484"/>
                      <a:pt x="601" y="492"/>
                      <a:pt x="592" y="49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家長手機可看借閱記錄</a:t>
                </a:r>
                <a:endParaRPr lang="en-US" altLang="zh-TW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3" name="Rectangle 33">
                <a:extLst>
                  <a:ext uri="{FF2B5EF4-FFF2-40B4-BE49-F238E27FC236}">
                    <a16:creationId xmlns:a16="http://schemas.microsoft.com/office/drawing/2014/main" id="{FAC0A214-ABAA-4783-9E61-CA6D8F8CF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700" y="5108575"/>
                <a:ext cx="1539875" cy="35877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4" name="Freeform 34">
                <a:extLst>
                  <a:ext uri="{FF2B5EF4-FFF2-40B4-BE49-F238E27FC236}">
                    <a16:creationId xmlns:a16="http://schemas.microsoft.com/office/drawing/2014/main" id="{02264DF9-244D-4C43-A908-790342CC5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2700" y="5070475"/>
                <a:ext cx="1539875" cy="360363"/>
              </a:xfrm>
              <a:custGeom>
                <a:avLst/>
                <a:gdLst>
                  <a:gd name="T0" fmla="*/ 609 w 609"/>
                  <a:gd name="T1" fmla="*/ 142 h 142"/>
                  <a:gd name="T2" fmla="*/ 0 w 609"/>
                  <a:gd name="T3" fmla="*/ 142 h 142"/>
                  <a:gd name="T4" fmla="*/ 0 w 609"/>
                  <a:gd name="T5" fmla="*/ 17 h 142"/>
                  <a:gd name="T6" fmla="*/ 17 w 609"/>
                  <a:gd name="T7" fmla="*/ 0 h 142"/>
                  <a:gd name="T8" fmla="*/ 592 w 609"/>
                  <a:gd name="T9" fmla="*/ 0 h 142"/>
                  <a:gd name="T10" fmla="*/ 609 w 609"/>
                  <a:gd name="T11" fmla="*/ 17 h 142"/>
                  <a:gd name="T12" fmla="*/ 609 w 609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9" h="142">
                    <a:moveTo>
                      <a:pt x="609" y="142"/>
                    </a:move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lnTo>
                      <a:pt x="609" y="14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圖書借閱</a:t>
                </a:r>
                <a:endParaRPr 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16" name="Group 50">
              <a:extLst>
                <a:ext uri="{FF2B5EF4-FFF2-40B4-BE49-F238E27FC236}">
                  <a16:creationId xmlns:a16="http://schemas.microsoft.com/office/drawing/2014/main" id="{FD714A83-758B-4C9D-BF8B-E718714B50C0}"/>
                </a:ext>
              </a:extLst>
            </p:cNvPr>
            <p:cNvGrpSpPr/>
            <p:nvPr/>
          </p:nvGrpSpPr>
          <p:grpSpPr>
            <a:xfrm>
              <a:off x="9721359" y="4241713"/>
              <a:ext cx="1263439" cy="1241955"/>
              <a:chOff x="8326438" y="3656013"/>
              <a:chExt cx="1547233" cy="1520922"/>
            </a:xfrm>
          </p:grpSpPr>
          <p:sp>
            <p:nvSpPr>
              <p:cNvPr id="120" name="Freeform 29">
                <a:extLst>
                  <a:ext uri="{FF2B5EF4-FFF2-40B4-BE49-F238E27FC236}">
                    <a16:creationId xmlns:a16="http://schemas.microsoft.com/office/drawing/2014/main" id="{0781E604-164E-41FB-813F-7BB5099F4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5383" y="3933922"/>
                <a:ext cx="1538288" cy="1243013"/>
              </a:xfrm>
              <a:custGeom>
                <a:avLst/>
                <a:gdLst>
                  <a:gd name="T0" fmla="*/ 592 w 609"/>
                  <a:gd name="T1" fmla="*/ 492 h 492"/>
                  <a:gd name="T2" fmla="*/ 17 w 609"/>
                  <a:gd name="T3" fmla="*/ 492 h 492"/>
                  <a:gd name="T4" fmla="*/ 0 w 609"/>
                  <a:gd name="T5" fmla="*/ 475 h 492"/>
                  <a:gd name="T6" fmla="*/ 0 w 609"/>
                  <a:gd name="T7" fmla="*/ 17 h 492"/>
                  <a:gd name="T8" fmla="*/ 17 w 609"/>
                  <a:gd name="T9" fmla="*/ 0 h 492"/>
                  <a:gd name="T10" fmla="*/ 592 w 609"/>
                  <a:gd name="T11" fmla="*/ 0 h 492"/>
                  <a:gd name="T12" fmla="*/ 609 w 609"/>
                  <a:gd name="T13" fmla="*/ 17 h 492"/>
                  <a:gd name="T14" fmla="*/ 609 w 609"/>
                  <a:gd name="T15" fmla="*/ 475 h 492"/>
                  <a:gd name="T16" fmla="*/ 592 w 609"/>
                  <a:gd name="T17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9" h="492">
                    <a:moveTo>
                      <a:pt x="592" y="492"/>
                    </a:moveTo>
                    <a:cubicBezTo>
                      <a:pt x="17" y="492"/>
                      <a:pt x="17" y="492"/>
                      <a:pt x="17" y="492"/>
                    </a:cubicBezTo>
                    <a:cubicBezTo>
                      <a:pt x="8" y="492"/>
                      <a:pt x="0" y="484"/>
                      <a:pt x="0" y="47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cubicBezTo>
                      <a:pt x="609" y="475"/>
                      <a:pt x="609" y="475"/>
                      <a:pt x="609" y="475"/>
                    </a:cubicBezTo>
                    <a:cubicBezTo>
                      <a:pt x="609" y="484"/>
                      <a:pt x="601" y="492"/>
                      <a:pt x="592" y="49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處端或校端重要事項直接推播家長手機</a:t>
                </a:r>
                <a:endParaRPr lang="en-US" altLang="zh-TW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1" name="Rectangle 30">
                <a:extLst>
                  <a:ext uri="{FF2B5EF4-FFF2-40B4-BE49-F238E27FC236}">
                    <a16:creationId xmlns:a16="http://schemas.microsoft.com/office/drawing/2014/main" id="{73A47155-ADAB-4CBC-AE39-E1ED681F7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6438" y="3692525"/>
                <a:ext cx="1538288" cy="360363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2" name="Freeform 31">
                <a:extLst>
                  <a:ext uri="{FF2B5EF4-FFF2-40B4-BE49-F238E27FC236}">
                    <a16:creationId xmlns:a16="http://schemas.microsoft.com/office/drawing/2014/main" id="{F8DC155D-DC49-4884-AB8B-6AB8AEDDD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6438" y="3656013"/>
                <a:ext cx="1538288" cy="358775"/>
              </a:xfrm>
              <a:custGeom>
                <a:avLst/>
                <a:gdLst>
                  <a:gd name="T0" fmla="*/ 609 w 609"/>
                  <a:gd name="T1" fmla="*/ 142 h 142"/>
                  <a:gd name="T2" fmla="*/ 0 w 609"/>
                  <a:gd name="T3" fmla="*/ 142 h 142"/>
                  <a:gd name="T4" fmla="*/ 0 w 609"/>
                  <a:gd name="T5" fmla="*/ 17 h 142"/>
                  <a:gd name="T6" fmla="*/ 17 w 609"/>
                  <a:gd name="T7" fmla="*/ 0 h 142"/>
                  <a:gd name="T8" fmla="*/ 592 w 609"/>
                  <a:gd name="T9" fmla="*/ 0 h 142"/>
                  <a:gd name="T10" fmla="*/ 609 w 609"/>
                  <a:gd name="T11" fmla="*/ 17 h 142"/>
                  <a:gd name="T12" fmla="*/ 609 w 609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9" h="142">
                    <a:moveTo>
                      <a:pt x="609" y="142"/>
                    </a:move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601" y="0"/>
                      <a:pt x="609" y="8"/>
                      <a:pt x="609" y="17"/>
                    </a:cubicBezTo>
                    <a:lnTo>
                      <a:pt x="609" y="14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1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教育放送臺</a:t>
                </a:r>
                <a:endParaRPr 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23" name="Group 74">
              <a:extLst>
                <a:ext uri="{FF2B5EF4-FFF2-40B4-BE49-F238E27FC236}">
                  <a16:creationId xmlns:a16="http://schemas.microsoft.com/office/drawing/2014/main" id="{3D9F408B-FC79-44D3-BE2D-028CDB9909F0}"/>
                </a:ext>
              </a:extLst>
            </p:cNvPr>
            <p:cNvGrpSpPr/>
            <p:nvPr/>
          </p:nvGrpSpPr>
          <p:grpSpPr>
            <a:xfrm>
              <a:off x="2117836" y="1986115"/>
              <a:ext cx="698717" cy="1755218"/>
              <a:chOff x="1804877" y="2030931"/>
              <a:chExt cx="698717" cy="1755218"/>
            </a:xfrm>
          </p:grpSpPr>
          <p:sp>
            <p:nvSpPr>
              <p:cNvPr id="124" name="Freeform 22">
                <a:extLst>
                  <a:ext uri="{FF2B5EF4-FFF2-40B4-BE49-F238E27FC236}">
                    <a16:creationId xmlns:a16="http://schemas.microsoft.com/office/drawing/2014/main" id="{34D3F51C-A484-4038-BC41-10AB158B9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4877" y="2030931"/>
                <a:ext cx="698717" cy="1755218"/>
              </a:xfrm>
              <a:custGeom>
                <a:avLst/>
                <a:gdLst>
                  <a:gd name="T0" fmla="*/ 193 w 338"/>
                  <a:gd name="T1" fmla="*/ 325 h 850"/>
                  <a:gd name="T2" fmla="*/ 201 w 338"/>
                  <a:gd name="T3" fmla="*/ 311 h 850"/>
                  <a:gd name="T4" fmla="*/ 247 w 338"/>
                  <a:gd name="T5" fmla="*/ 284 h 850"/>
                  <a:gd name="T6" fmla="*/ 313 w 338"/>
                  <a:gd name="T7" fmla="*/ 284 h 850"/>
                  <a:gd name="T8" fmla="*/ 338 w 338"/>
                  <a:gd name="T9" fmla="*/ 260 h 850"/>
                  <a:gd name="T10" fmla="*/ 338 w 338"/>
                  <a:gd name="T11" fmla="*/ 24 h 850"/>
                  <a:gd name="T12" fmla="*/ 313 w 338"/>
                  <a:gd name="T13" fmla="*/ 0 h 850"/>
                  <a:gd name="T14" fmla="*/ 25 w 338"/>
                  <a:gd name="T15" fmla="*/ 0 h 850"/>
                  <a:gd name="T16" fmla="*/ 0 w 338"/>
                  <a:gd name="T17" fmla="*/ 24 h 850"/>
                  <a:gd name="T18" fmla="*/ 0 w 338"/>
                  <a:gd name="T19" fmla="*/ 260 h 850"/>
                  <a:gd name="T20" fmla="*/ 25 w 338"/>
                  <a:gd name="T21" fmla="*/ 284 h 850"/>
                  <a:gd name="T22" fmla="*/ 92 w 338"/>
                  <a:gd name="T23" fmla="*/ 284 h 850"/>
                  <a:gd name="T24" fmla="*/ 138 w 338"/>
                  <a:gd name="T25" fmla="*/ 311 h 850"/>
                  <a:gd name="T26" fmla="*/ 146 w 338"/>
                  <a:gd name="T27" fmla="*/ 325 h 850"/>
                  <a:gd name="T28" fmla="*/ 160 w 338"/>
                  <a:gd name="T29" fmla="*/ 378 h 850"/>
                  <a:gd name="T30" fmla="*/ 160 w 338"/>
                  <a:gd name="T31" fmla="*/ 558 h 850"/>
                  <a:gd name="T32" fmla="*/ 142 w 338"/>
                  <a:gd name="T33" fmla="*/ 625 h 850"/>
                  <a:gd name="T34" fmla="*/ 134 w 338"/>
                  <a:gd name="T35" fmla="*/ 638 h 850"/>
                  <a:gd name="T36" fmla="*/ 114 w 338"/>
                  <a:gd name="T37" fmla="*/ 661 h 850"/>
                  <a:gd name="T38" fmla="*/ 70 w 338"/>
                  <a:gd name="T39" fmla="*/ 755 h 850"/>
                  <a:gd name="T40" fmla="*/ 158 w 338"/>
                  <a:gd name="T41" fmla="*/ 843 h 850"/>
                  <a:gd name="T42" fmla="*/ 269 w 338"/>
                  <a:gd name="T43" fmla="*/ 744 h 850"/>
                  <a:gd name="T44" fmla="*/ 225 w 338"/>
                  <a:gd name="T45" fmla="*/ 661 h 850"/>
                  <a:gd name="T46" fmla="*/ 204 w 338"/>
                  <a:gd name="T47" fmla="*/ 638 h 850"/>
                  <a:gd name="T48" fmla="*/ 196 w 338"/>
                  <a:gd name="T49" fmla="*/ 625 h 850"/>
                  <a:gd name="T50" fmla="*/ 179 w 338"/>
                  <a:gd name="T51" fmla="*/ 558 h 850"/>
                  <a:gd name="T52" fmla="*/ 179 w 338"/>
                  <a:gd name="T53" fmla="*/ 378 h 850"/>
                  <a:gd name="T54" fmla="*/ 193 w 338"/>
                  <a:gd name="T55" fmla="*/ 325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8" h="850">
                    <a:moveTo>
                      <a:pt x="193" y="325"/>
                    </a:moveTo>
                    <a:cubicBezTo>
                      <a:pt x="201" y="311"/>
                      <a:pt x="201" y="311"/>
                      <a:pt x="201" y="311"/>
                    </a:cubicBezTo>
                    <a:cubicBezTo>
                      <a:pt x="210" y="295"/>
                      <a:pt x="228" y="284"/>
                      <a:pt x="247" y="284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7" y="284"/>
                      <a:pt x="338" y="273"/>
                      <a:pt x="338" y="260"/>
                    </a:cubicBezTo>
                    <a:cubicBezTo>
                      <a:pt x="338" y="24"/>
                      <a:pt x="338" y="24"/>
                      <a:pt x="338" y="24"/>
                    </a:cubicBezTo>
                    <a:cubicBezTo>
                      <a:pt x="338" y="11"/>
                      <a:pt x="327" y="0"/>
                      <a:pt x="3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0" y="273"/>
                      <a:pt x="12" y="284"/>
                      <a:pt x="25" y="284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111" y="284"/>
                      <a:pt x="128" y="295"/>
                      <a:pt x="138" y="311"/>
                    </a:cubicBezTo>
                    <a:cubicBezTo>
                      <a:pt x="146" y="325"/>
                      <a:pt x="146" y="325"/>
                      <a:pt x="146" y="325"/>
                    </a:cubicBezTo>
                    <a:cubicBezTo>
                      <a:pt x="155" y="341"/>
                      <a:pt x="160" y="360"/>
                      <a:pt x="160" y="378"/>
                    </a:cubicBezTo>
                    <a:cubicBezTo>
                      <a:pt x="160" y="558"/>
                      <a:pt x="160" y="558"/>
                      <a:pt x="160" y="558"/>
                    </a:cubicBezTo>
                    <a:cubicBezTo>
                      <a:pt x="160" y="582"/>
                      <a:pt x="154" y="605"/>
                      <a:pt x="142" y="625"/>
                    </a:cubicBezTo>
                    <a:cubicBezTo>
                      <a:pt x="134" y="638"/>
                      <a:pt x="134" y="638"/>
                      <a:pt x="134" y="638"/>
                    </a:cubicBezTo>
                    <a:cubicBezTo>
                      <a:pt x="129" y="647"/>
                      <a:pt x="122" y="655"/>
                      <a:pt x="114" y="661"/>
                    </a:cubicBezTo>
                    <a:cubicBezTo>
                      <a:pt x="84" y="681"/>
                      <a:pt x="66" y="716"/>
                      <a:pt x="70" y="755"/>
                    </a:cubicBezTo>
                    <a:cubicBezTo>
                      <a:pt x="75" y="801"/>
                      <a:pt x="112" y="838"/>
                      <a:pt x="158" y="843"/>
                    </a:cubicBezTo>
                    <a:cubicBezTo>
                      <a:pt x="218" y="850"/>
                      <a:pt x="269" y="803"/>
                      <a:pt x="269" y="744"/>
                    </a:cubicBezTo>
                    <a:cubicBezTo>
                      <a:pt x="269" y="709"/>
                      <a:pt x="252" y="679"/>
                      <a:pt x="225" y="661"/>
                    </a:cubicBezTo>
                    <a:cubicBezTo>
                      <a:pt x="217" y="655"/>
                      <a:pt x="209" y="647"/>
                      <a:pt x="204" y="638"/>
                    </a:cubicBezTo>
                    <a:cubicBezTo>
                      <a:pt x="196" y="625"/>
                      <a:pt x="196" y="625"/>
                      <a:pt x="196" y="625"/>
                    </a:cubicBezTo>
                    <a:cubicBezTo>
                      <a:pt x="185" y="605"/>
                      <a:pt x="179" y="582"/>
                      <a:pt x="179" y="558"/>
                    </a:cubicBezTo>
                    <a:cubicBezTo>
                      <a:pt x="179" y="378"/>
                      <a:pt x="179" y="378"/>
                      <a:pt x="179" y="378"/>
                    </a:cubicBezTo>
                    <a:cubicBezTo>
                      <a:pt x="179" y="360"/>
                      <a:pt x="184" y="341"/>
                      <a:pt x="193" y="3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" name="Inhaltsplatzhalter 4">
                <a:extLst>
                  <a:ext uri="{FF2B5EF4-FFF2-40B4-BE49-F238E27FC236}">
                    <a16:creationId xmlns:a16="http://schemas.microsoft.com/office/drawing/2014/main" id="{8A02E5DA-9BA2-464A-B7A8-40D2A5AB92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9873" y="2212249"/>
                <a:ext cx="568724" cy="276999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1800" b="1" dirty="0">
                    <a:latin typeface="+mj-lt"/>
                  </a:rPr>
                  <a:t>07:00</a:t>
                </a:r>
                <a:endParaRPr lang="en-US" sz="1800" dirty="0">
                  <a:latin typeface="+mn-lt"/>
                </a:endParaRPr>
              </a:p>
            </p:txBody>
          </p:sp>
        </p:grpSp>
        <p:grpSp>
          <p:nvGrpSpPr>
            <p:cNvPr id="126" name="Group 76">
              <a:extLst>
                <a:ext uri="{FF2B5EF4-FFF2-40B4-BE49-F238E27FC236}">
                  <a16:creationId xmlns:a16="http://schemas.microsoft.com/office/drawing/2014/main" id="{BBE3DDCD-D273-45DB-882F-D566A013FD82}"/>
                </a:ext>
              </a:extLst>
            </p:cNvPr>
            <p:cNvGrpSpPr/>
            <p:nvPr/>
          </p:nvGrpSpPr>
          <p:grpSpPr>
            <a:xfrm>
              <a:off x="4188584" y="1699628"/>
              <a:ext cx="697421" cy="2041705"/>
              <a:chOff x="3875625" y="1744444"/>
              <a:chExt cx="697421" cy="2041705"/>
            </a:xfrm>
          </p:grpSpPr>
          <p:sp>
            <p:nvSpPr>
              <p:cNvPr id="127" name="Freeform 18">
                <a:extLst>
                  <a:ext uri="{FF2B5EF4-FFF2-40B4-BE49-F238E27FC236}">
                    <a16:creationId xmlns:a16="http://schemas.microsoft.com/office/drawing/2014/main" id="{17A3A28D-397C-4019-8B80-CFBF14EB3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625" y="1744444"/>
                <a:ext cx="697421" cy="2041705"/>
              </a:xfrm>
              <a:custGeom>
                <a:avLst/>
                <a:gdLst>
                  <a:gd name="T0" fmla="*/ 193 w 338"/>
                  <a:gd name="T1" fmla="*/ 325 h 989"/>
                  <a:gd name="T2" fmla="*/ 201 w 338"/>
                  <a:gd name="T3" fmla="*/ 312 h 989"/>
                  <a:gd name="T4" fmla="*/ 247 w 338"/>
                  <a:gd name="T5" fmla="*/ 285 h 989"/>
                  <a:gd name="T6" fmla="*/ 314 w 338"/>
                  <a:gd name="T7" fmla="*/ 285 h 989"/>
                  <a:gd name="T8" fmla="*/ 338 w 338"/>
                  <a:gd name="T9" fmla="*/ 260 h 989"/>
                  <a:gd name="T10" fmla="*/ 338 w 338"/>
                  <a:gd name="T11" fmla="*/ 25 h 989"/>
                  <a:gd name="T12" fmla="*/ 314 w 338"/>
                  <a:gd name="T13" fmla="*/ 0 h 989"/>
                  <a:gd name="T14" fmla="*/ 25 w 338"/>
                  <a:gd name="T15" fmla="*/ 0 h 989"/>
                  <a:gd name="T16" fmla="*/ 0 w 338"/>
                  <a:gd name="T17" fmla="*/ 25 h 989"/>
                  <a:gd name="T18" fmla="*/ 0 w 338"/>
                  <a:gd name="T19" fmla="*/ 260 h 989"/>
                  <a:gd name="T20" fmla="*/ 25 w 338"/>
                  <a:gd name="T21" fmla="*/ 285 h 989"/>
                  <a:gd name="T22" fmla="*/ 92 w 338"/>
                  <a:gd name="T23" fmla="*/ 285 h 989"/>
                  <a:gd name="T24" fmla="*/ 138 w 338"/>
                  <a:gd name="T25" fmla="*/ 312 h 989"/>
                  <a:gd name="T26" fmla="*/ 146 w 338"/>
                  <a:gd name="T27" fmla="*/ 325 h 989"/>
                  <a:gd name="T28" fmla="*/ 160 w 338"/>
                  <a:gd name="T29" fmla="*/ 379 h 989"/>
                  <a:gd name="T30" fmla="*/ 160 w 338"/>
                  <a:gd name="T31" fmla="*/ 697 h 989"/>
                  <a:gd name="T32" fmla="*/ 142 w 338"/>
                  <a:gd name="T33" fmla="*/ 764 h 989"/>
                  <a:gd name="T34" fmla="*/ 135 w 338"/>
                  <a:gd name="T35" fmla="*/ 777 h 989"/>
                  <a:gd name="T36" fmla="*/ 114 w 338"/>
                  <a:gd name="T37" fmla="*/ 800 h 989"/>
                  <a:gd name="T38" fmla="*/ 70 w 338"/>
                  <a:gd name="T39" fmla="*/ 894 h 989"/>
                  <a:gd name="T40" fmla="*/ 158 w 338"/>
                  <a:gd name="T41" fmla="*/ 982 h 989"/>
                  <a:gd name="T42" fmla="*/ 269 w 338"/>
                  <a:gd name="T43" fmla="*/ 883 h 989"/>
                  <a:gd name="T44" fmla="*/ 225 w 338"/>
                  <a:gd name="T45" fmla="*/ 800 h 989"/>
                  <a:gd name="T46" fmla="*/ 204 w 338"/>
                  <a:gd name="T47" fmla="*/ 777 h 989"/>
                  <a:gd name="T48" fmla="*/ 196 w 338"/>
                  <a:gd name="T49" fmla="*/ 764 h 989"/>
                  <a:gd name="T50" fmla="*/ 179 w 338"/>
                  <a:gd name="T51" fmla="*/ 697 h 989"/>
                  <a:gd name="T52" fmla="*/ 179 w 338"/>
                  <a:gd name="T53" fmla="*/ 379 h 989"/>
                  <a:gd name="T54" fmla="*/ 193 w 338"/>
                  <a:gd name="T55" fmla="*/ 325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8" h="989">
                    <a:moveTo>
                      <a:pt x="193" y="325"/>
                    </a:moveTo>
                    <a:cubicBezTo>
                      <a:pt x="201" y="312"/>
                      <a:pt x="201" y="312"/>
                      <a:pt x="201" y="312"/>
                    </a:cubicBezTo>
                    <a:cubicBezTo>
                      <a:pt x="210" y="295"/>
                      <a:pt x="228" y="285"/>
                      <a:pt x="247" y="285"/>
                    </a:cubicBezTo>
                    <a:cubicBezTo>
                      <a:pt x="314" y="285"/>
                      <a:pt x="314" y="285"/>
                      <a:pt x="314" y="285"/>
                    </a:cubicBezTo>
                    <a:cubicBezTo>
                      <a:pt x="327" y="285"/>
                      <a:pt x="338" y="274"/>
                      <a:pt x="338" y="260"/>
                    </a:cubicBezTo>
                    <a:cubicBezTo>
                      <a:pt x="338" y="25"/>
                      <a:pt x="338" y="25"/>
                      <a:pt x="338" y="25"/>
                    </a:cubicBezTo>
                    <a:cubicBezTo>
                      <a:pt x="338" y="11"/>
                      <a:pt x="327" y="0"/>
                      <a:pt x="31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5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0" y="274"/>
                      <a:pt x="12" y="285"/>
                      <a:pt x="25" y="285"/>
                    </a:cubicBezTo>
                    <a:cubicBezTo>
                      <a:pt x="92" y="285"/>
                      <a:pt x="92" y="285"/>
                      <a:pt x="92" y="285"/>
                    </a:cubicBezTo>
                    <a:cubicBezTo>
                      <a:pt x="111" y="285"/>
                      <a:pt x="128" y="295"/>
                      <a:pt x="138" y="312"/>
                    </a:cubicBezTo>
                    <a:cubicBezTo>
                      <a:pt x="146" y="325"/>
                      <a:pt x="146" y="325"/>
                      <a:pt x="146" y="325"/>
                    </a:cubicBezTo>
                    <a:cubicBezTo>
                      <a:pt x="155" y="342"/>
                      <a:pt x="160" y="360"/>
                      <a:pt x="160" y="379"/>
                    </a:cubicBezTo>
                    <a:cubicBezTo>
                      <a:pt x="160" y="697"/>
                      <a:pt x="160" y="697"/>
                      <a:pt x="160" y="697"/>
                    </a:cubicBezTo>
                    <a:cubicBezTo>
                      <a:pt x="160" y="721"/>
                      <a:pt x="154" y="744"/>
                      <a:pt x="142" y="764"/>
                    </a:cubicBezTo>
                    <a:cubicBezTo>
                      <a:pt x="135" y="777"/>
                      <a:pt x="135" y="777"/>
                      <a:pt x="135" y="777"/>
                    </a:cubicBezTo>
                    <a:cubicBezTo>
                      <a:pt x="129" y="786"/>
                      <a:pt x="122" y="794"/>
                      <a:pt x="114" y="800"/>
                    </a:cubicBezTo>
                    <a:cubicBezTo>
                      <a:pt x="84" y="820"/>
                      <a:pt x="66" y="855"/>
                      <a:pt x="70" y="894"/>
                    </a:cubicBezTo>
                    <a:cubicBezTo>
                      <a:pt x="75" y="940"/>
                      <a:pt x="112" y="977"/>
                      <a:pt x="158" y="982"/>
                    </a:cubicBezTo>
                    <a:cubicBezTo>
                      <a:pt x="218" y="989"/>
                      <a:pt x="269" y="942"/>
                      <a:pt x="269" y="883"/>
                    </a:cubicBezTo>
                    <a:cubicBezTo>
                      <a:pt x="269" y="848"/>
                      <a:pt x="252" y="818"/>
                      <a:pt x="225" y="800"/>
                    </a:cubicBezTo>
                    <a:cubicBezTo>
                      <a:pt x="217" y="794"/>
                      <a:pt x="210" y="786"/>
                      <a:pt x="204" y="777"/>
                    </a:cubicBezTo>
                    <a:cubicBezTo>
                      <a:pt x="196" y="764"/>
                      <a:pt x="196" y="764"/>
                      <a:pt x="196" y="764"/>
                    </a:cubicBezTo>
                    <a:cubicBezTo>
                      <a:pt x="185" y="744"/>
                      <a:pt x="179" y="721"/>
                      <a:pt x="179" y="697"/>
                    </a:cubicBezTo>
                    <a:cubicBezTo>
                      <a:pt x="179" y="379"/>
                      <a:pt x="179" y="379"/>
                      <a:pt x="179" y="379"/>
                    </a:cubicBezTo>
                    <a:cubicBezTo>
                      <a:pt x="179" y="360"/>
                      <a:pt x="184" y="342"/>
                      <a:pt x="193" y="3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Inhaltsplatzhalter 4">
                <a:extLst>
                  <a:ext uri="{FF2B5EF4-FFF2-40B4-BE49-F238E27FC236}">
                    <a16:creationId xmlns:a16="http://schemas.microsoft.com/office/drawing/2014/main" id="{77C3E3A5-FD46-418F-BAEE-241A052BEB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39973" y="1904472"/>
                <a:ext cx="568724" cy="276999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1800" b="1" dirty="0">
                    <a:latin typeface="+mj-lt"/>
                  </a:rPr>
                  <a:t>09:25</a:t>
                </a:r>
                <a:endParaRPr lang="en-US" sz="1400" dirty="0">
                  <a:latin typeface="+mn-lt"/>
                </a:endParaRPr>
              </a:p>
            </p:txBody>
          </p:sp>
        </p:grpSp>
        <p:grpSp>
          <p:nvGrpSpPr>
            <p:cNvPr id="129" name="Group 82">
              <a:extLst>
                <a:ext uri="{FF2B5EF4-FFF2-40B4-BE49-F238E27FC236}">
                  <a16:creationId xmlns:a16="http://schemas.microsoft.com/office/drawing/2014/main" id="{96A3396D-AFBD-49B6-9332-4FB4766B9EA1}"/>
                </a:ext>
              </a:extLst>
            </p:cNvPr>
            <p:cNvGrpSpPr/>
            <p:nvPr/>
          </p:nvGrpSpPr>
          <p:grpSpPr>
            <a:xfrm>
              <a:off x="6084739" y="2152044"/>
              <a:ext cx="719944" cy="1589289"/>
              <a:chOff x="5771780" y="2196860"/>
              <a:chExt cx="719944" cy="1589289"/>
            </a:xfrm>
          </p:grpSpPr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id="{13190437-E8ED-4681-9A3F-6C7B054C2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4303" y="2196860"/>
                <a:ext cx="697421" cy="1589289"/>
              </a:xfrm>
              <a:custGeom>
                <a:avLst/>
                <a:gdLst>
                  <a:gd name="T0" fmla="*/ 192 w 338"/>
                  <a:gd name="T1" fmla="*/ 325 h 770"/>
                  <a:gd name="T2" fmla="*/ 200 w 338"/>
                  <a:gd name="T3" fmla="*/ 311 h 770"/>
                  <a:gd name="T4" fmla="*/ 246 w 338"/>
                  <a:gd name="T5" fmla="*/ 285 h 770"/>
                  <a:gd name="T6" fmla="*/ 313 w 338"/>
                  <a:gd name="T7" fmla="*/ 285 h 770"/>
                  <a:gd name="T8" fmla="*/ 338 w 338"/>
                  <a:gd name="T9" fmla="*/ 260 h 770"/>
                  <a:gd name="T10" fmla="*/ 338 w 338"/>
                  <a:gd name="T11" fmla="*/ 25 h 770"/>
                  <a:gd name="T12" fmla="*/ 313 w 338"/>
                  <a:gd name="T13" fmla="*/ 0 h 770"/>
                  <a:gd name="T14" fmla="*/ 24 w 338"/>
                  <a:gd name="T15" fmla="*/ 0 h 770"/>
                  <a:gd name="T16" fmla="*/ 0 w 338"/>
                  <a:gd name="T17" fmla="*/ 25 h 770"/>
                  <a:gd name="T18" fmla="*/ 0 w 338"/>
                  <a:gd name="T19" fmla="*/ 260 h 770"/>
                  <a:gd name="T20" fmla="*/ 24 w 338"/>
                  <a:gd name="T21" fmla="*/ 285 h 770"/>
                  <a:gd name="T22" fmla="*/ 91 w 338"/>
                  <a:gd name="T23" fmla="*/ 285 h 770"/>
                  <a:gd name="T24" fmla="*/ 137 w 338"/>
                  <a:gd name="T25" fmla="*/ 311 h 770"/>
                  <a:gd name="T26" fmla="*/ 145 w 338"/>
                  <a:gd name="T27" fmla="*/ 325 h 770"/>
                  <a:gd name="T28" fmla="*/ 159 w 338"/>
                  <a:gd name="T29" fmla="*/ 379 h 770"/>
                  <a:gd name="T30" fmla="*/ 159 w 338"/>
                  <a:gd name="T31" fmla="*/ 478 h 770"/>
                  <a:gd name="T32" fmla="*/ 142 w 338"/>
                  <a:gd name="T33" fmla="*/ 545 h 770"/>
                  <a:gd name="T34" fmla="*/ 134 w 338"/>
                  <a:gd name="T35" fmla="*/ 558 h 770"/>
                  <a:gd name="T36" fmla="*/ 113 w 338"/>
                  <a:gd name="T37" fmla="*/ 581 h 770"/>
                  <a:gd name="T38" fmla="*/ 69 w 338"/>
                  <a:gd name="T39" fmla="*/ 675 h 770"/>
                  <a:gd name="T40" fmla="*/ 157 w 338"/>
                  <a:gd name="T41" fmla="*/ 763 h 770"/>
                  <a:gd name="T42" fmla="*/ 269 w 338"/>
                  <a:gd name="T43" fmla="*/ 664 h 770"/>
                  <a:gd name="T44" fmla="*/ 224 w 338"/>
                  <a:gd name="T45" fmla="*/ 581 h 770"/>
                  <a:gd name="T46" fmla="*/ 203 w 338"/>
                  <a:gd name="T47" fmla="*/ 558 h 770"/>
                  <a:gd name="T48" fmla="*/ 196 w 338"/>
                  <a:gd name="T49" fmla="*/ 545 h 770"/>
                  <a:gd name="T50" fmla="*/ 178 w 338"/>
                  <a:gd name="T51" fmla="*/ 478 h 770"/>
                  <a:gd name="T52" fmla="*/ 178 w 338"/>
                  <a:gd name="T53" fmla="*/ 379 h 770"/>
                  <a:gd name="T54" fmla="*/ 192 w 338"/>
                  <a:gd name="T55" fmla="*/ 325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8" h="770">
                    <a:moveTo>
                      <a:pt x="192" y="325"/>
                    </a:moveTo>
                    <a:cubicBezTo>
                      <a:pt x="200" y="311"/>
                      <a:pt x="200" y="311"/>
                      <a:pt x="200" y="311"/>
                    </a:cubicBezTo>
                    <a:cubicBezTo>
                      <a:pt x="210" y="295"/>
                      <a:pt x="227" y="285"/>
                      <a:pt x="246" y="285"/>
                    </a:cubicBezTo>
                    <a:cubicBezTo>
                      <a:pt x="313" y="285"/>
                      <a:pt x="313" y="285"/>
                      <a:pt x="313" y="285"/>
                    </a:cubicBezTo>
                    <a:cubicBezTo>
                      <a:pt x="326" y="285"/>
                      <a:pt x="338" y="274"/>
                      <a:pt x="338" y="260"/>
                    </a:cubicBezTo>
                    <a:cubicBezTo>
                      <a:pt x="338" y="25"/>
                      <a:pt x="338" y="25"/>
                      <a:pt x="338" y="25"/>
                    </a:cubicBezTo>
                    <a:cubicBezTo>
                      <a:pt x="338" y="11"/>
                      <a:pt x="326" y="0"/>
                      <a:pt x="31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0" y="274"/>
                      <a:pt x="11" y="285"/>
                      <a:pt x="24" y="285"/>
                    </a:cubicBezTo>
                    <a:cubicBezTo>
                      <a:pt x="91" y="285"/>
                      <a:pt x="91" y="285"/>
                      <a:pt x="91" y="285"/>
                    </a:cubicBezTo>
                    <a:cubicBezTo>
                      <a:pt x="110" y="285"/>
                      <a:pt x="128" y="295"/>
                      <a:pt x="137" y="311"/>
                    </a:cubicBezTo>
                    <a:cubicBezTo>
                      <a:pt x="145" y="325"/>
                      <a:pt x="145" y="325"/>
                      <a:pt x="145" y="325"/>
                    </a:cubicBezTo>
                    <a:cubicBezTo>
                      <a:pt x="154" y="341"/>
                      <a:pt x="159" y="360"/>
                      <a:pt x="159" y="379"/>
                    </a:cubicBezTo>
                    <a:cubicBezTo>
                      <a:pt x="159" y="478"/>
                      <a:pt x="159" y="478"/>
                      <a:pt x="159" y="478"/>
                    </a:cubicBezTo>
                    <a:cubicBezTo>
                      <a:pt x="159" y="502"/>
                      <a:pt x="153" y="525"/>
                      <a:pt x="142" y="545"/>
                    </a:cubicBezTo>
                    <a:cubicBezTo>
                      <a:pt x="134" y="558"/>
                      <a:pt x="134" y="558"/>
                      <a:pt x="134" y="558"/>
                    </a:cubicBezTo>
                    <a:cubicBezTo>
                      <a:pt x="129" y="567"/>
                      <a:pt x="122" y="575"/>
                      <a:pt x="113" y="581"/>
                    </a:cubicBezTo>
                    <a:cubicBezTo>
                      <a:pt x="83" y="601"/>
                      <a:pt x="65" y="636"/>
                      <a:pt x="69" y="675"/>
                    </a:cubicBezTo>
                    <a:cubicBezTo>
                      <a:pt x="74" y="721"/>
                      <a:pt x="111" y="758"/>
                      <a:pt x="157" y="763"/>
                    </a:cubicBezTo>
                    <a:cubicBezTo>
                      <a:pt x="217" y="770"/>
                      <a:pt x="269" y="723"/>
                      <a:pt x="269" y="664"/>
                    </a:cubicBezTo>
                    <a:cubicBezTo>
                      <a:pt x="269" y="629"/>
                      <a:pt x="251" y="599"/>
                      <a:pt x="224" y="581"/>
                    </a:cubicBezTo>
                    <a:cubicBezTo>
                      <a:pt x="216" y="575"/>
                      <a:pt x="209" y="567"/>
                      <a:pt x="203" y="558"/>
                    </a:cubicBezTo>
                    <a:cubicBezTo>
                      <a:pt x="196" y="545"/>
                      <a:pt x="196" y="545"/>
                      <a:pt x="196" y="545"/>
                    </a:cubicBezTo>
                    <a:cubicBezTo>
                      <a:pt x="184" y="525"/>
                      <a:pt x="178" y="502"/>
                      <a:pt x="178" y="478"/>
                    </a:cubicBezTo>
                    <a:cubicBezTo>
                      <a:pt x="178" y="379"/>
                      <a:pt x="178" y="379"/>
                      <a:pt x="178" y="379"/>
                    </a:cubicBezTo>
                    <a:cubicBezTo>
                      <a:pt x="178" y="360"/>
                      <a:pt x="183" y="341"/>
                      <a:pt x="192" y="3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Inhaltsplatzhalter 4">
                <a:extLst>
                  <a:ext uri="{FF2B5EF4-FFF2-40B4-BE49-F238E27FC236}">
                    <a16:creationId xmlns:a16="http://schemas.microsoft.com/office/drawing/2014/main" id="{EEB1123C-5DF4-4AD3-9E00-58586AD5A0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71780" y="2344299"/>
                <a:ext cx="719943" cy="276999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1800" b="1" dirty="0">
                    <a:latin typeface="+mj-lt"/>
                  </a:rPr>
                  <a:t>10:</a:t>
                </a:r>
                <a:r>
                  <a:rPr lang="en-US" altLang="zh-TW" sz="1800" b="1" dirty="0">
                    <a:latin typeface="+mj-lt"/>
                  </a:rPr>
                  <a:t>20</a:t>
                </a:r>
                <a:endParaRPr lang="en-US" sz="1400" dirty="0">
                  <a:latin typeface="+mn-lt"/>
                </a:endParaRPr>
              </a:p>
            </p:txBody>
          </p:sp>
        </p:grpSp>
        <p:grpSp>
          <p:nvGrpSpPr>
            <p:cNvPr id="132" name="Group 83">
              <a:extLst>
                <a:ext uri="{FF2B5EF4-FFF2-40B4-BE49-F238E27FC236}">
                  <a16:creationId xmlns:a16="http://schemas.microsoft.com/office/drawing/2014/main" id="{1523E24E-2004-4D68-8B6A-5A22DDD68B7B}"/>
                </a:ext>
              </a:extLst>
            </p:cNvPr>
            <p:cNvGrpSpPr/>
            <p:nvPr/>
          </p:nvGrpSpPr>
          <p:grpSpPr>
            <a:xfrm>
              <a:off x="8127021" y="1964077"/>
              <a:ext cx="697421" cy="1777256"/>
              <a:chOff x="7814062" y="2008893"/>
              <a:chExt cx="697421" cy="1777256"/>
            </a:xfrm>
          </p:grpSpPr>
          <p:sp>
            <p:nvSpPr>
              <p:cNvPr id="133" name="Freeform 10">
                <a:extLst>
                  <a:ext uri="{FF2B5EF4-FFF2-40B4-BE49-F238E27FC236}">
                    <a16:creationId xmlns:a16="http://schemas.microsoft.com/office/drawing/2014/main" id="{B72D6C35-82DB-4357-9BE6-BE5E24F12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4062" y="2008893"/>
                <a:ext cx="697421" cy="1777256"/>
              </a:xfrm>
              <a:custGeom>
                <a:avLst/>
                <a:gdLst>
                  <a:gd name="T0" fmla="*/ 192 w 338"/>
                  <a:gd name="T1" fmla="*/ 325 h 861"/>
                  <a:gd name="T2" fmla="*/ 200 w 338"/>
                  <a:gd name="T3" fmla="*/ 312 h 861"/>
                  <a:gd name="T4" fmla="*/ 246 w 338"/>
                  <a:gd name="T5" fmla="*/ 285 h 861"/>
                  <a:gd name="T6" fmla="*/ 313 w 338"/>
                  <a:gd name="T7" fmla="*/ 285 h 861"/>
                  <a:gd name="T8" fmla="*/ 338 w 338"/>
                  <a:gd name="T9" fmla="*/ 260 h 861"/>
                  <a:gd name="T10" fmla="*/ 338 w 338"/>
                  <a:gd name="T11" fmla="*/ 25 h 861"/>
                  <a:gd name="T12" fmla="*/ 313 w 338"/>
                  <a:gd name="T13" fmla="*/ 0 h 861"/>
                  <a:gd name="T14" fmla="*/ 25 w 338"/>
                  <a:gd name="T15" fmla="*/ 0 h 861"/>
                  <a:gd name="T16" fmla="*/ 0 w 338"/>
                  <a:gd name="T17" fmla="*/ 25 h 861"/>
                  <a:gd name="T18" fmla="*/ 0 w 338"/>
                  <a:gd name="T19" fmla="*/ 260 h 861"/>
                  <a:gd name="T20" fmla="*/ 25 w 338"/>
                  <a:gd name="T21" fmla="*/ 285 h 861"/>
                  <a:gd name="T22" fmla="*/ 91 w 338"/>
                  <a:gd name="T23" fmla="*/ 285 h 861"/>
                  <a:gd name="T24" fmla="*/ 137 w 338"/>
                  <a:gd name="T25" fmla="*/ 312 h 861"/>
                  <a:gd name="T26" fmla="*/ 145 w 338"/>
                  <a:gd name="T27" fmla="*/ 325 h 861"/>
                  <a:gd name="T28" fmla="*/ 159 w 338"/>
                  <a:gd name="T29" fmla="*/ 379 h 861"/>
                  <a:gd name="T30" fmla="*/ 159 w 338"/>
                  <a:gd name="T31" fmla="*/ 569 h 861"/>
                  <a:gd name="T32" fmla="*/ 142 w 338"/>
                  <a:gd name="T33" fmla="*/ 636 h 861"/>
                  <a:gd name="T34" fmla="*/ 134 w 338"/>
                  <a:gd name="T35" fmla="*/ 649 h 861"/>
                  <a:gd name="T36" fmla="*/ 113 w 338"/>
                  <a:gd name="T37" fmla="*/ 672 h 861"/>
                  <a:gd name="T38" fmla="*/ 69 w 338"/>
                  <a:gd name="T39" fmla="*/ 766 h 861"/>
                  <a:gd name="T40" fmla="*/ 157 w 338"/>
                  <a:gd name="T41" fmla="*/ 854 h 861"/>
                  <a:gd name="T42" fmla="*/ 269 w 338"/>
                  <a:gd name="T43" fmla="*/ 755 h 861"/>
                  <a:gd name="T44" fmla="*/ 224 w 338"/>
                  <a:gd name="T45" fmla="*/ 672 h 861"/>
                  <a:gd name="T46" fmla="*/ 204 w 338"/>
                  <a:gd name="T47" fmla="*/ 649 h 861"/>
                  <a:gd name="T48" fmla="*/ 196 w 338"/>
                  <a:gd name="T49" fmla="*/ 636 h 861"/>
                  <a:gd name="T50" fmla="*/ 178 w 338"/>
                  <a:gd name="T51" fmla="*/ 569 h 861"/>
                  <a:gd name="T52" fmla="*/ 178 w 338"/>
                  <a:gd name="T53" fmla="*/ 379 h 861"/>
                  <a:gd name="T54" fmla="*/ 192 w 338"/>
                  <a:gd name="T55" fmla="*/ 325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8" h="861">
                    <a:moveTo>
                      <a:pt x="192" y="325"/>
                    </a:moveTo>
                    <a:cubicBezTo>
                      <a:pt x="200" y="312"/>
                      <a:pt x="200" y="312"/>
                      <a:pt x="200" y="312"/>
                    </a:cubicBezTo>
                    <a:cubicBezTo>
                      <a:pt x="210" y="295"/>
                      <a:pt x="227" y="285"/>
                      <a:pt x="246" y="285"/>
                    </a:cubicBezTo>
                    <a:cubicBezTo>
                      <a:pt x="313" y="285"/>
                      <a:pt x="313" y="285"/>
                      <a:pt x="313" y="285"/>
                    </a:cubicBezTo>
                    <a:cubicBezTo>
                      <a:pt x="326" y="285"/>
                      <a:pt x="338" y="274"/>
                      <a:pt x="338" y="260"/>
                    </a:cubicBezTo>
                    <a:cubicBezTo>
                      <a:pt x="338" y="25"/>
                      <a:pt x="338" y="25"/>
                      <a:pt x="338" y="25"/>
                    </a:cubicBezTo>
                    <a:cubicBezTo>
                      <a:pt x="338" y="11"/>
                      <a:pt x="326" y="0"/>
                      <a:pt x="3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0" y="274"/>
                      <a:pt x="11" y="285"/>
                      <a:pt x="25" y="285"/>
                    </a:cubicBezTo>
                    <a:cubicBezTo>
                      <a:pt x="91" y="285"/>
                      <a:pt x="91" y="285"/>
                      <a:pt x="91" y="285"/>
                    </a:cubicBezTo>
                    <a:cubicBezTo>
                      <a:pt x="110" y="285"/>
                      <a:pt x="128" y="295"/>
                      <a:pt x="137" y="312"/>
                    </a:cubicBezTo>
                    <a:cubicBezTo>
                      <a:pt x="145" y="325"/>
                      <a:pt x="145" y="325"/>
                      <a:pt x="145" y="325"/>
                    </a:cubicBezTo>
                    <a:cubicBezTo>
                      <a:pt x="154" y="342"/>
                      <a:pt x="159" y="360"/>
                      <a:pt x="159" y="379"/>
                    </a:cubicBezTo>
                    <a:cubicBezTo>
                      <a:pt x="159" y="569"/>
                      <a:pt x="159" y="569"/>
                      <a:pt x="159" y="569"/>
                    </a:cubicBezTo>
                    <a:cubicBezTo>
                      <a:pt x="159" y="593"/>
                      <a:pt x="153" y="616"/>
                      <a:pt x="142" y="636"/>
                    </a:cubicBezTo>
                    <a:cubicBezTo>
                      <a:pt x="134" y="649"/>
                      <a:pt x="134" y="649"/>
                      <a:pt x="134" y="649"/>
                    </a:cubicBezTo>
                    <a:cubicBezTo>
                      <a:pt x="129" y="658"/>
                      <a:pt x="122" y="666"/>
                      <a:pt x="113" y="672"/>
                    </a:cubicBezTo>
                    <a:cubicBezTo>
                      <a:pt x="83" y="692"/>
                      <a:pt x="65" y="727"/>
                      <a:pt x="69" y="766"/>
                    </a:cubicBezTo>
                    <a:cubicBezTo>
                      <a:pt x="74" y="812"/>
                      <a:pt x="111" y="849"/>
                      <a:pt x="157" y="854"/>
                    </a:cubicBezTo>
                    <a:cubicBezTo>
                      <a:pt x="218" y="861"/>
                      <a:pt x="269" y="814"/>
                      <a:pt x="269" y="755"/>
                    </a:cubicBezTo>
                    <a:cubicBezTo>
                      <a:pt x="269" y="720"/>
                      <a:pt x="251" y="690"/>
                      <a:pt x="224" y="672"/>
                    </a:cubicBezTo>
                    <a:cubicBezTo>
                      <a:pt x="216" y="666"/>
                      <a:pt x="209" y="658"/>
                      <a:pt x="204" y="649"/>
                    </a:cubicBezTo>
                    <a:cubicBezTo>
                      <a:pt x="196" y="636"/>
                      <a:pt x="196" y="636"/>
                      <a:pt x="196" y="636"/>
                    </a:cubicBezTo>
                    <a:cubicBezTo>
                      <a:pt x="184" y="616"/>
                      <a:pt x="178" y="593"/>
                      <a:pt x="178" y="569"/>
                    </a:cubicBezTo>
                    <a:cubicBezTo>
                      <a:pt x="178" y="379"/>
                      <a:pt x="178" y="379"/>
                      <a:pt x="178" y="379"/>
                    </a:cubicBezTo>
                    <a:cubicBezTo>
                      <a:pt x="178" y="360"/>
                      <a:pt x="183" y="342"/>
                      <a:pt x="192" y="3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Inhaltsplatzhalter 4">
                <a:extLst>
                  <a:ext uri="{FF2B5EF4-FFF2-40B4-BE49-F238E27FC236}">
                    <a16:creationId xmlns:a16="http://schemas.microsoft.com/office/drawing/2014/main" id="{D126BC5B-6BD6-4F8F-915B-B319ECA48A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8410" y="2165400"/>
                <a:ext cx="568724" cy="276999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1800" b="1" dirty="0">
                    <a:latin typeface="+mj-lt"/>
                  </a:rPr>
                  <a:t>11:40</a:t>
                </a:r>
                <a:endParaRPr lang="en-US" sz="1400" dirty="0">
                  <a:latin typeface="+mn-lt"/>
                </a:endParaRPr>
              </a:p>
            </p:txBody>
          </p:sp>
        </p:grpSp>
        <p:grpSp>
          <p:nvGrpSpPr>
            <p:cNvPr id="135" name="Group 85">
              <a:extLst>
                <a:ext uri="{FF2B5EF4-FFF2-40B4-BE49-F238E27FC236}">
                  <a16:creationId xmlns:a16="http://schemas.microsoft.com/office/drawing/2014/main" id="{05F54659-7446-4642-83D3-BD5561D37B57}"/>
                </a:ext>
              </a:extLst>
            </p:cNvPr>
            <p:cNvGrpSpPr/>
            <p:nvPr/>
          </p:nvGrpSpPr>
          <p:grpSpPr>
            <a:xfrm>
              <a:off x="10001366" y="1761851"/>
              <a:ext cx="698717" cy="1979482"/>
              <a:chOff x="9688407" y="1806667"/>
              <a:chExt cx="698717" cy="1979482"/>
            </a:xfrm>
          </p:grpSpPr>
          <p:grpSp>
            <p:nvGrpSpPr>
              <p:cNvPr id="136" name="Group 45">
                <a:extLst>
                  <a:ext uri="{FF2B5EF4-FFF2-40B4-BE49-F238E27FC236}">
                    <a16:creationId xmlns:a16="http://schemas.microsoft.com/office/drawing/2014/main" id="{2EEE1122-4F63-4AD5-B5A5-FD76964BF3D3}"/>
                  </a:ext>
                </a:extLst>
              </p:cNvPr>
              <p:cNvGrpSpPr/>
              <p:nvPr/>
            </p:nvGrpSpPr>
            <p:grpSpPr>
              <a:xfrm>
                <a:off x="9688407" y="1806667"/>
                <a:ext cx="698717" cy="1979482"/>
                <a:chOff x="9165856" y="1806667"/>
                <a:chExt cx="698717" cy="1979482"/>
              </a:xfrm>
            </p:grpSpPr>
            <p:sp>
              <p:nvSpPr>
                <p:cNvPr id="138" name="Freeform 5">
                  <a:extLst>
                    <a:ext uri="{FF2B5EF4-FFF2-40B4-BE49-F238E27FC236}">
                      <a16:creationId xmlns:a16="http://schemas.microsoft.com/office/drawing/2014/main" id="{AEDBB864-D929-4B27-B11F-8FDFFC1AA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856" y="1806667"/>
                  <a:ext cx="698717" cy="1979482"/>
                </a:xfrm>
                <a:custGeom>
                  <a:avLst/>
                  <a:gdLst>
                    <a:gd name="T0" fmla="*/ 192 w 338"/>
                    <a:gd name="T1" fmla="*/ 325 h 959"/>
                    <a:gd name="T2" fmla="*/ 200 w 338"/>
                    <a:gd name="T3" fmla="*/ 311 h 959"/>
                    <a:gd name="T4" fmla="*/ 246 w 338"/>
                    <a:gd name="T5" fmla="*/ 284 h 959"/>
                    <a:gd name="T6" fmla="*/ 313 w 338"/>
                    <a:gd name="T7" fmla="*/ 284 h 959"/>
                    <a:gd name="T8" fmla="*/ 338 w 338"/>
                    <a:gd name="T9" fmla="*/ 260 h 959"/>
                    <a:gd name="T10" fmla="*/ 338 w 338"/>
                    <a:gd name="T11" fmla="*/ 24 h 959"/>
                    <a:gd name="T12" fmla="*/ 313 w 338"/>
                    <a:gd name="T13" fmla="*/ 0 h 959"/>
                    <a:gd name="T14" fmla="*/ 25 w 338"/>
                    <a:gd name="T15" fmla="*/ 0 h 959"/>
                    <a:gd name="T16" fmla="*/ 0 w 338"/>
                    <a:gd name="T17" fmla="*/ 24 h 959"/>
                    <a:gd name="T18" fmla="*/ 0 w 338"/>
                    <a:gd name="T19" fmla="*/ 260 h 959"/>
                    <a:gd name="T20" fmla="*/ 25 w 338"/>
                    <a:gd name="T21" fmla="*/ 284 h 959"/>
                    <a:gd name="T22" fmla="*/ 91 w 338"/>
                    <a:gd name="T23" fmla="*/ 284 h 959"/>
                    <a:gd name="T24" fmla="*/ 137 w 338"/>
                    <a:gd name="T25" fmla="*/ 311 h 959"/>
                    <a:gd name="T26" fmla="*/ 145 w 338"/>
                    <a:gd name="T27" fmla="*/ 325 h 959"/>
                    <a:gd name="T28" fmla="*/ 160 w 338"/>
                    <a:gd name="T29" fmla="*/ 378 h 959"/>
                    <a:gd name="T30" fmla="*/ 160 w 338"/>
                    <a:gd name="T31" fmla="*/ 667 h 959"/>
                    <a:gd name="T32" fmla="*/ 142 w 338"/>
                    <a:gd name="T33" fmla="*/ 734 h 959"/>
                    <a:gd name="T34" fmla="*/ 134 w 338"/>
                    <a:gd name="T35" fmla="*/ 747 h 959"/>
                    <a:gd name="T36" fmla="*/ 113 w 338"/>
                    <a:gd name="T37" fmla="*/ 770 h 959"/>
                    <a:gd name="T38" fmla="*/ 69 w 338"/>
                    <a:gd name="T39" fmla="*/ 864 h 959"/>
                    <a:gd name="T40" fmla="*/ 157 w 338"/>
                    <a:gd name="T41" fmla="*/ 952 h 959"/>
                    <a:gd name="T42" fmla="*/ 269 w 338"/>
                    <a:gd name="T43" fmla="*/ 853 h 959"/>
                    <a:gd name="T44" fmla="*/ 225 w 338"/>
                    <a:gd name="T45" fmla="*/ 770 h 959"/>
                    <a:gd name="T46" fmla="*/ 204 w 338"/>
                    <a:gd name="T47" fmla="*/ 747 h 959"/>
                    <a:gd name="T48" fmla="*/ 196 w 338"/>
                    <a:gd name="T49" fmla="*/ 734 h 959"/>
                    <a:gd name="T50" fmla="*/ 178 w 338"/>
                    <a:gd name="T51" fmla="*/ 667 h 959"/>
                    <a:gd name="T52" fmla="*/ 178 w 338"/>
                    <a:gd name="T53" fmla="*/ 378 h 959"/>
                    <a:gd name="T54" fmla="*/ 192 w 338"/>
                    <a:gd name="T55" fmla="*/ 325 h 9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8" h="959">
                      <a:moveTo>
                        <a:pt x="192" y="325"/>
                      </a:moveTo>
                      <a:cubicBezTo>
                        <a:pt x="200" y="311"/>
                        <a:pt x="200" y="311"/>
                        <a:pt x="200" y="311"/>
                      </a:cubicBezTo>
                      <a:cubicBezTo>
                        <a:pt x="210" y="295"/>
                        <a:pt x="227" y="284"/>
                        <a:pt x="246" y="284"/>
                      </a:cubicBezTo>
                      <a:cubicBezTo>
                        <a:pt x="313" y="284"/>
                        <a:pt x="313" y="284"/>
                        <a:pt x="313" y="284"/>
                      </a:cubicBezTo>
                      <a:cubicBezTo>
                        <a:pt x="327" y="284"/>
                        <a:pt x="338" y="273"/>
                        <a:pt x="338" y="260"/>
                      </a:cubicBezTo>
                      <a:cubicBezTo>
                        <a:pt x="338" y="24"/>
                        <a:pt x="338" y="24"/>
                        <a:pt x="338" y="24"/>
                      </a:cubicBezTo>
                      <a:cubicBezTo>
                        <a:pt x="338" y="11"/>
                        <a:pt x="327" y="0"/>
                        <a:pt x="313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260"/>
                        <a:pt x="0" y="260"/>
                        <a:pt x="0" y="260"/>
                      </a:cubicBezTo>
                      <a:cubicBezTo>
                        <a:pt x="0" y="273"/>
                        <a:pt x="11" y="284"/>
                        <a:pt x="25" y="284"/>
                      </a:cubicBezTo>
                      <a:cubicBezTo>
                        <a:pt x="91" y="284"/>
                        <a:pt x="91" y="284"/>
                        <a:pt x="91" y="284"/>
                      </a:cubicBezTo>
                      <a:cubicBezTo>
                        <a:pt x="110" y="284"/>
                        <a:pt x="128" y="295"/>
                        <a:pt x="137" y="311"/>
                      </a:cubicBezTo>
                      <a:cubicBezTo>
                        <a:pt x="145" y="325"/>
                        <a:pt x="145" y="325"/>
                        <a:pt x="145" y="325"/>
                      </a:cubicBezTo>
                      <a:cubicBezTo>
                        <a:pt x="155" y="341"/>
                        <a:pt x="160" y="360"/>
                        <a:pt x="160" y="378"/>
                      </a:cubicBezTo>
                      <a:cubicBezTo>
                        <a:pt x="160" y="667"/>
                        <a:pt x="160" y="667"/>
                        <a:pt x="160" y="667"/>
                      </a:cubicBezTo>
                      <a:cubicBezTo>
                        <a:pt x="160" y="691"/>
                        <a:pt x="153" y="714"/>
                        <a:pt x="142" y="734"/>
                      </a:cubicBezTo>
                      <a:cubicBezTo>
                        <a:pt x="134" y="747"/>
                        <a:pt x="134" y="747"/>
                        <a:pt x="134" y="747"/>
                      </a:cubicBezTo>
                      <a:cubicBezTo>
                        <a:pt x="129" y="756"/>
                        <a:pt x="122" y="764"/>
                        <a:pt x="113" y="770"/>
                      </a:cubicBezTo>
                      <a:cubicBezTo>
                        <a:pt x="84" y="790"/>
                        <a:pt x="65" y="825"/>
                        <a:pt x="69" y="864"/>
                      </a:cubicBezTo>
                      <a:cubicBezTo>
                        <a:pt x="74" y="910"/>
                        <a:pt x="111" y="947"/>
                        <a:pt x="157" y="952"/>
                      </a:cubicBezTo>
                      <a:cubicBezTo>
                        <a:pt x="218" y="959"/>
                        <a:pt x="269" y="912"/>
                        <a:pt x="269" y="853"/>
                      </a:cubicBezTo>
                      <a:cubicBezTo>
                        <a:pt x="269" y="818"/>
                        <a:pt x="251" y="788"/>
                        <a:pt x="225" y="770"/>
                      </a:cubicBezTo>
                      <a:cubicBezTo>
                        <a:pt x="216" y="764"/>
                        <a:pt x="209" y="756"/>
                        <a:pt x="204" y="747"/>
                      </a:cubicBezTo>
                      <a:cubicBezTo>
                        <a:pt x="196" y="734"/>
                        <a:pt x="196" y="734"/>
                        <a:pt x="196" y="734"/>
                      </a:cubicBezTo>
                      <a:cubicBezTo>
                        <a:pt x="184" y="714"/>
                        <a:pt x="178" y="691"/>
                        <a:pt x="178" y="667"/>
                      </a:cubicBezTo>
                      <a:cubicBezTo>
                        <a:pt x="178" y="378"/>
                        <a:pt x="178" y="378"/>
                        <a:pt x="178" y="378"/>
                      </a:cubicBezTo>
                      <a:cubicBezTo>
                        <a:pt x="178" y="360"/>
                        <a:pt x="183" y="341"/>
                        <a:pt x="192" y="32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Oval 6">
                  <a:extLst>
                    <a:ext uri="{FF2B5EF4-FFF2-40B4-BE49-F238E27FC236}">
                      <a16:creationId xmlns:a16="http://schemas.microsoft.com/office/drawing/2014/main" id="{607EC06F-3667-48A0-83D9-CADBCFFC3D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08451" y="3360956"/>
                  <a:ext cx="413527" cy="413527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7" name="Inhaltsplatzhalter 4">
                <a:extLst>
                  <a:ext uri="{FF2B5EF4-FFF2-40B4-BE49-F238E27FC236}">
                    <a16:creationId xmlns:a16="http://schemas.microsoft.com/office/drawing/2014/main" id="{0BAB4138-71AB-431C-9C17-3645C4F4B5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53403" y="1994812"/>
                <a:ext cx="568724" cy="276999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1800" b="1" dirty="0">
                    <a:latin typeface="+mj-lt"/>
                  </a:rPr>
                  <a:t>14:00</a:t>
                </a:r>
                <a:endParaRPr lang="en-US" sz="1400" dirty="0">
                  <a:latin typeface="+mn-lt"/>
                </a:endParaRPr>
              </a:p>
            </p:txBody>
          </p:sp>
        </p:grpSp>
        <p:sp>
          <p:nvSpPr>
            <p:cNvPr id="140" name="Oval 20">
              <a:extLst>
                <a:ext uri="{FF2B5EF4-FFF2-40B4-BE49-F238E27FC236}">
                  <a16:creationId xmlns:a16="http://schemas.microsoft.com/office/drawing/2014/main" id="{D6001555-DE37-4786-8B9C-DCB3DDCF3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5440" y="3400401"/>
              <a:ext cx="246301" cy="243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Oval 20">
              <a:extLst>
                <a:ext uri="{FF2B5EF4-FFF2-40B4-BE49-F238E27FC236}">
                  <a16:creationId xmlns:a16="http://schemas.microsoft.com/office/drawing/2014/main" id="{B981E2DF-0EFE-413E-A1E1-FC85CB027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9561" y="3400401"/>
              <a:ext cx="246301" cy="243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Oval 17">
              <a:extLst>
                <a:ext uri="{FF2B5EF4-FFF2-40B4-BE49-F238E27FC236}">
                  <a16:creationId xmlns:a16="http://schemas.microsoft.com/office/drawing/2014/main" id="{F539CBDB-4047-43AC-9D3B-39565078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2822" y="3400401"/>
              <a:ext cx="245005" cy="243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Oval 12">
              <a:extLst>
                <a:ext uri="{FF2B5EF4-FFF2-40B4-BE49-F238E27FC236}">
                  <a16:creationId xmlns:a16="http://schemas.microsoft.com/office/drawing/2014/main" id="{67CBD866-59B2-4BD7-AB13-0AB4E2BFC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3877" y="3400401"/>
              <a:ext cx="243708" cy="243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Oval 8">
              <a:extLst>
                <a:ext uri="{FF2B5EF4-FFF2-40B4-BE49-F238E27FC236}">
                  <a16:creationId xmlns:a16="http://schemas.microsoft.com/office/drawing/2014/main" id="{93099D36-077C-41CD-B74F-F9033D1BF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519" y="3400401"/>
              <a:ext cx="242412" cy="243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8" name="圖片 147">
              <a:extLst>
                <a:ext uri="{FF2B5EF4-FFF2-40B4-BE49-F238E27FC236}">
                  <a16:creationId xmlns:a16="http://schemas.microsoft.com/office/drawing/2014/main" id="{AA76C3D0-0B1F-49F3-8FA2-6E048267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8314" y="2962878"/>
              <a:ext cx="842619" cy="802319"/>
            </a:xfrm>
            <a:prstGeom prst="rect">
              <a:avLst/>
            </a:prstGeom>
          </p:spPr>
        </p:pic>
        <p:pic>
          <p:nvPicPr>
            <p:cNvPr id="149" name="圖片 148">
              <a:extLst>
                <a:ext uri="{FF2B5EF4-FFF2-40B4-BE49-F238E27FC236}">
                  <a16:creationId xmlns:a16="http://schemas.microsoft.com/office/drawing/2014/main" id="{2DADC3E3-014B-4093-B1AD-3AA84A215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1915" y="3089434"/>
              <a:ext cx="721583" cy="727803"/>
            </a:xfrm>
            <a:prstGeom prst="rect">
              <a:avLst/>
            </a:prstGeom>
          </p:spPr>
        </p:pic>
        <p:pic>
          <p:nvPicPr>
            <p:cNvPr id="150" name="圖片 149">
              <a:extLst>
                <a:ext uri="{FF2B5EF4-FFF2-40B4-BE49-F238E27FC236}">
                  <a16:creationId xmlns:a16="http://schemas.microsoft.com/office/drawing/2014/main" id="{21ADD263-6615-4F80-96B3-B28C538E0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7002" y="2962878"/>
              <a:ext cx="804045" cy="792667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CB809B3-E7F8-4AC2-94B9-11856516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1997" y="2940577"/>
              <a:ext cx="904875" cy="876300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E90B79DE-3377-41CE-8D41-03051EFF7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42439" y="2898136"/>
              <a:ext cx="998067" cy="984108"/>
            </a:xfrm>
            <a:prstGeom prst="rect">
              <a:avLst/>
            </a:prstGeom>
          </p:spPr>
        </p:pic>
        <p:pic>
          <p:nvPicPr>
            <p:cNvPr id="156" name="圖片 155">
              <a:extLst>
                <a:ext uri="{FF2B5EF4-FFF2-40B4-BE49-F238E27FC236}">
                  <a16:creationId xmlns:a16="http://schemas.microsoft.com/office/drawing/2014/main" id="{67CBE05F-A340-441F-BD6D-E933AE781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00083" y="3867516"/>
              <a:ext cx="341782" cy="340302"/>
            </a:xfrm>
            <a:prstGeom prst="rect">
              <a:avLst/>
            </a:prstGeom>
          </p:spPr>
        </p:pic>
        <p:pic>
          <p:nvPicPr>
            <p:cNvPr id="157" name="圖片 156">
              <a:extLst>
                <a:ext uri="{FF2B5EF4-FFF2-40B4-BE49-F238E27FC236}">
                  <a16:creationId xmlns:a16="http://schemas.microsoft.com/office/drawing/2014/main" id="{A1BDB1DD-2093-4BD6-82B4-9BEF02ADE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20768" y="3876013"/>
              <a:ext cx="341782" cy="340302"/>
            </a:xfrm>
            <a:prstGeom prst="rect">
              <a:avLst/>
            </a:prstGeom>
          </p:spPr>
        </p:pic>
        <p:pic>
          <p:nvPicPr>
            <p:cNvPr id="158" name="圖片 157">
              <a:extLst>
                <a:ext uri="{FF2B5EF4-FFF2-40B4-BE49-F238E27FC236}">
                  <a16:creationId xmlns:a16="http://schemas.microsoft.com/office/drawing/2014/main" id="{F1EDF183-5A12-45D7-803D-08EEEE2C9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96608" y="3858100"/>
              <a:ext cx="341782" cy="340302"/>
            </a:xfrm>
            <a:prstGeom prst="rect">
              <a:avLst/>
            </a:prstGeom>
          </p:spPr>
        </p:pic>
        <p:pic>
          <p:nvPicPr>
            <p:cNvPr id="159" name="圖片 158">
              <a:extLst>
                <a:ext uri="{FF2B5EF4-FFF2-40B4-BE49-F238E27FC236}">
                  <a16:creationId xmlns:a16="http://schemas.microsoft.com/office/drawing/2014/main" id="{6DBAC720-819D-4FC7-8792-7160F3EED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2125" y="3858100"/>
              <a:ext cx="341782" cy="340302"/>
            </a:xfrm>
            <a:prstGeom prst="rect">
              <a:avLst/>
            </a:prstGeom>
          </p:spPr>
        </p:pic>
        <p:pic>
          <p:nvPicPr>
            <p:cNvPr id="160" name="圖片 159">
              <a:extLst>
                <a:ext uri="{FF2B5EF4-FFF2-40B4-BE49-F238E27FC236}">
                  <a16:creationId xmlns:a16="http://schemas.microsoft.com/office/drawing/2014/main" id="{A68C9EEE-2536-4EAA-8679-9CB82A34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0954" y="3841780"/>
              <a:ext cx="341782" cy="340302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1C2ABED0-C616-B686-FD52-753C52AC73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6215" cy="13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A18EED4E-F653-EA42-A3DF-AA5321B710A4}"/>
              </a:ext>
            </a:extLst>
          </p:cNvPr>
          <p:cNvSpPr txBox="1"/>
          <p:nvPr/>
        </p:nvSpPr>
        <p:spPr>
          <a:xfrm>
            <a:off x="1189942" y="361901"/>
            <a:ext cx="452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下載與安裝</a:t>
            </a:r>
            <a:endParaRPr kumimoji="1" lang="en-US" altLang="zh-TW" sz="4800" b="1" u="sng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510012" y="510853"/>
            <a:ext cx="2794625" cy="536129"/>
            <a:chOff x="712381" y="4905474"/>
            <a:chExt cx="3072810" cy="662971"/>
          </a:xfrm>
        </p:grpSpPr>
        <p:sp>
          <p:nvSpPr>
            <p:cNvPr id="2" name="圓角矩形 1">
              <a:extLst>
                <a:ext uri="{FF2B5EF4-FFF2-40B4-BE49-F238E27FC236}">
                  <a16:creationId xmlns:a16="http://schemas.microsoft.com/office/drawing/2014/main" id="{C70587B4-06BD-1D4B-943E-1814F448F5F6}"/>
                </a:ext>
              </a:extLst>
            </p:cNvPr>
            <p:cNvSpPr/>
            <p:nvPr/>
          </p:nvSpPr>
          <p:spPr>
            <a:xfrm>
              <a:off x="712381" y="4905474"/>
              <a:ext cx="3072810" cy="659218"/>
            </a:xfrm>
            <a:prstGeom prst="roundRect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10C2CE98-CB84-8A4B-841A-79D00A1F6DF7}"/>
                </a:ext>
              </a:extLst>
            </p:cNvPr>
            <p:cNvSpPr/>
            <p:nvPr/>
          </p:nvSpPr>
          <p:spPr>
            <a:xfrm rot="18900000">
              <a:off x="3290960" y="5015255"/>
              <a:ext cx="224961" cy="501167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微軟正黑體" panose="020B0604030504040204" pitchFamily="34" charset="-12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00A090FA-EA67-3549-939F-E1F11FD6256B}"/>
                </a:ext>
              </a:extLst>
            </p:cNvPr>
            <p:cNvSpPr txBox="1"/>
            <p:nvPr/>
          </p:nvSpPr>
          <p:spPr>
            <a:xfrm>
              <a:off x="712382" y="4921437"/>
              <a:ext cx="2711358" cy="647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花蓮</a:t>
              </a:r>
              <a:r>
                <a:rPr kumimoji="1"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</a:t>
              </a:r>
              <a:r>
                <a:rPr kumimoji="1"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校園</a:t>
              </a: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BF81AA9-E344-5541-8DCE-EFCAF6E67307}"/>
              </a:ext>
            </a:extLst>
          </p:cNvPr>
          <p:cNvSpPr txBox="1"/>
          <p:nvPr/>
        </p:nvSpPr>
        <p:spPr>
          <a:xfrm>
            <a:off x="881365" y="5155683"/>
            <a:ext cx="10523034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可掃描</a:t>
            </a:r>
            <a:r>
              <a:rPr kumimoji="1"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QRCODE</a:t>
            </a: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下載並安裝</a:t>
            </a:r>
            <a:endParaRPr kumimoji="1"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或由</a:t>
            </a:r>
            <a:r>
              <a:rPr kumimoji="1"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iOS</a:t>
            </a: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kumimoji="1"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商店</a:t>
            </a:r>
            <a:r>
              <a:rPr kumimoji="1"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搜尋「</a:t>
            </a: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</a:t>
            </a:r>
            <a:r>
              <a:rPr kumimoji="1"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</a:t>
            </a:r>
            <a:r>
              <a:rPr kumimoji="1"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kumimoji="1"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endParaRPr kumimoji="1"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773675" y="5172256"/>
            <a:ext cx="623173" cy="1384995"/>
            <a:chOff x="668423" y="4308449"/>
            <a:chExt cx="619057" cy="1401861"/>
          </a:xfrm>
          <a:solidFill>
            <a:schemeClr val="accent5">
              <a:lumMod val="75000"/>
            </a:schemeClr>
          </a:solidFill>
        </p:grpSpPr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202F2E78-43E0-7E4E-B728-457BA8E859C4}"/>
                </a:ext>
              </a:extLst>
            </p:cNvPr>
            <p:cNvSpPr/>
            <p:nvPr/>
          </p:nvSpPr>
          <p:spPr>
            <a:xfrm>
              <a:off x="668423" y="4308449"/>
              <a:ext cx="619057" cy="619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0784F955-E7C3-0F42-B12F-E784D3178F7F}"/>
                </a:ext>
              </a:extLst>
            </p:cNvPr>
            <p:cNvSpPr txBox="1"/>
            <p:nvPr/>
          </p:nvSpPr>
          <p:spPr>
            <a:xfrm>
              <a:off x="762157" y="4441061"/>
              <a:ext cx="449073" cy="369332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C3328C62-5345-614F-BCF2-BF6A880AE5B6}"/>
                </a:ext>
              </a:extLst>
            </p:cNvPr>
            <p:cNvSpPr/>
            <p:nvPr/>
          </p:nvSpPr>
          <p:spPr>
            <a:xfrm>
              <a:off x="668423" y="5091253"/>
              <a:ext cx="619057" cy="619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45AEFD89-694D-FB43-A0D3-DE7566CDE3C5}"/>
                </a:ext>
              </a:extLst>
            </p:cNvPr>
            <p:cNvSpPr txBox="1"/>
            <p:nvPr/>
          </p:nvSpPr>
          <p:spPr>
            <a:xfrm>
              <a:off x="762157" y="5221281"/>
              <a:ext cx="449073" cy="369332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999D9B0-F34D-47B1-B595-A000550BD376}"/>
              </a:ext>
            </a:extLst>
          </p:cNvPr>
          <p:cNvSpPr txBox="1"/>
          <p:nvPr/>
        </p:nvSpPr>
        <p:spPr>
          <a:xfrm>
            <a:off x="1189942" y="4347575"/>
            <a:ext cx="4952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3600" b="1" dirty="0">
                <a:solidFill>
                  <a:srgbClr val="A539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Android7.0</a:t>
            </a:r>
            <a:r>
              <a:rPr kumimoji="1" lang="zh-TW" altLang="en-US" sz="3600" b="1" dirty="0">
                <a:solidFill>
                  <a:srgbClr val="A539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以上版本</a:t>
            </a:r>
            <a:endParaRPr kumimoji="1" lang="en-US" altLang="zh-TW" sz="3600" b="1" dirty="0">
              <a:solidFill>
                <a:srgbClr val="A5391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2333CCA-2776-4A3D-9B77-65117C48FE21}"/>
              </a:ext>
            </a:extLst>
          </p:cNvPr>
          <p:cNvSpPr txBox="1"/>
          <p:nvPr/>
        </p:nvSpPr>
        <p:spPr>
          <a:xfrm>
            <a:off x="6490629" y="4347574"/>
            <a:ext cx="5418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3600" b="1" dirty="0">
                <a:solidFill>
                  <a:srgbClr val="A539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IOS</a:t>
            </a:r>
            <a:r>
              <a:rPr kumimoji="1" lang="zh-TW" altLang="en-US" sz="3600" b="1" dirty="0">
                <a:solidFill>
                  <a:srgbClr val="A539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3600" b="1" dirty="0">
                <a:solidFill>
                  <a:srgbClr val="A539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9.0</a:t>
            </a:r>
            <a:r>
              <a:rPr kumimoji="1" lang="zh-TW" altLang="en-US" sz="3600" b="1" dirty="0">
                <a:solidFill>
                  <a:srgbClr val="A539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以上版本</a:t>
            </a:r>
            <a:endParaRPr kumimoji="1" lang="en-US" altLang="zh-TW" sz="3600" b="1" dirty="0">
              <a:solidFill>
                <a:srgbClr val="A5391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06" y="1631762"/>
            <a:ext cx="8054048" cy="26779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6215" cy="13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4213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向右箭號 5"/>
          <p:cNvSpPr/>
          <p:nvPr/>
        </p:nvSpPr>
        <p:spPr>
          <a:xfrm>
            <a:off x="3947292" y="3776076"/>
            <a:ext cx="489858" cy="293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C7644D4E-D5B4-0648-8428-D5BB802B51B8}"/>
              </a:ext>
            </a:extLst>
          </p:cNvPr>
          <p:cNvSpPr txBox="1"/>
          <p:nvPr/>
        </p:nvSpPr>
        <p:spPr>
          <a:xfrm>
            <a:off x="5586798" y="222312"/>
            <a:ext cx="6385257" cy="11439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選擇學校區域，就讀學校，再輸入電話號碼，</a:t>
            </a:r>
            <a:br>
              <a:rPr lang="en-US" altLang="zh-TW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系統會發送簡訊驗證，家長用手機號碼就可以登入。</a:t>
            </a:r>
            <a:endParaRPr lang="en-US" altLang="zh-TW" sz="2200" b="1" dirty="0">
              <a:solidFill>
                <a:schemeClr val="bg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"/>
          <a:stretch/>
        </p:blipFill>
        <p:spPr>
          <a:xfrm>
            <a:off x="777701" y="1552553"/>
            <a:ext cx="2993871" cy="5160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/>
          <a:stretch/>
        </p:blipFill>
        <p:spPr>
          <a:xfrm>
            <a:off x="4688000" y="1547399"/>
            <a:ext cx="2990357" cy="516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713365" y="4293826"/>
            <a:ext cx="939625" cy="325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/>
          <a:stretch/>
        </p:blipFill>
        <p:spPr>
          <a:xfrm>
            <a:off x="8444525" y="1547399"/>
            <a:ext cx="2996692" cy="516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直線單箭頭接點 15"/>
          <p:cNvCxnSpPr>
            <a:cxnSpLocks/>
          </p:cNvCxnSpPr>
          <p:nvPr/>
        </p:nvCxnSpPr>
        <p:spPr>
          <a:xfrm flipV="1">
            <a:off x="6652990" y="3637280"/>
            <a:ext cx="2043970" cy="6565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6215" cy="1366215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18EED4E-F653-EA42-A3DF-AA5321B710A4}"/>
              </a:ext>
            </a:extLst>
          </p:cNvPr>
          <p:cNvSpPr txBox="1"/>
          <p:nvPr/>
        </p:nvSpPr>
        <p:spPr>
          <a:xfrm>
            <a:off x="1079783" y="278942"/>
            <a:ext cx="347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家長註冊</a:t>
            </a:r>
            <a:endParaRPr kumimoji="1" lang="en-US" altLang="zh-TW" sz="4800" b="1" u="sng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向右箭號 5">
            <a:extLst>
              <a:ext uri="{FF2B5EF4-FFF2-40B4-BE49-F238E27FC236}">
                <a16:creationId xmlns:a16="http://schemas.microsoft.com/office/drawing/2014/main" id="{54803C96-892D-B943-5389-4CE634CE8D5F}"/>
              </a:ext>
            </a:extLst>
          </p:cNvPr>
          <p:cNvSpPr/>
          <p:nvPr/>
        </p:nvSpPr>
        <p:spPr>
          <a:xfrm>
            <a:off x="7818252" y="3928476"/>
            <a:ext cx="489858" cy="293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27B6CE9-4D88-C71F-F41F-7ECFD39F18F2}"/>
              </a:ext>
            </a:extLst>
          </p:cNvPr>
          <p:cNvSpPr/>
          <p:nvPr/>
        </p:nvSpPr>
        <p:spPr>
          <a:xfrm>
            <a:off x="896402" y="3311844"/>
            <a:ext cx="2772349" cy="401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30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0EC2848-8D1A-E774-71A4-C995B2397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"/>
          <a:stretch/>
        </p:blipFill>
        <p:spPr>
          <a:xfrm>
            <a:off x="7012871" y="1310268"/>
            <a:ext cx="2492823" cy="511840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D6A90D3-A7EE-A1D1-7FE6-E65393D3B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"/>
          <a:stretch/>
        </p:blipFill>
        <p:spPr>
          <a:xfrm>
            <a:off x="3249522" y="1310268"/>
            <a:ext cx="2492823" cy="5118409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C7644D4E-D5B4-0648-8428-D5BB802B51B8}"/>
              </a:ext>
            </a:extLst>
          </p:cNvPr>
          <p:cNvSpPr txBox="1"/>
          <p:nvPr/>
        </p:nvSpPr>
        <p:spPr>
          <a:xfrm>
            <a:off x="5586798" y="222312"/>
            <a:ext cx="6385257" cy="5514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整合 </a:t>
            </a:r>
            <a:r>
              <a:rPr lang="en-US" altLang="zh-TW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Open ID</a:t>
            </a:r>
            <a:r>
              <a:rPr lang="zh-TW" altLang="en-US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，無需記住另一組帳密。</a:t>
            </a:r>
            <a:endParaRPr lang="en-US" altLang="zh-TW" sz="2200" b="1" dirty="0">
              <a:solidFill>
                <a:schemeClr val="bg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32579" y="3637280"/>
            <a:ext cx="2309938" cy="427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>
            <a:cxnSpLocks/>
            <a:stCxn id="4" idx="3"/>
          </p:cNvCxnSpPr>
          <p:nvPr/>
        </p:nvCxnSpPr>
        <p:spPr>
          <a:xfrm>
            <a:off x="5642517" y="3850950"/>
            <a:ext cx="1455234" cy="2059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6215" cy="1366215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18EED4E-F653-EA42-A3DF-AA5321B710A4}"/>
              </a:ext>
            </a:extLst>
          </p:cNvPr>
          <p:cNvSpPr txBox="1"/>
          <p:nvPr/>
        </p:nvSpPr>
        <p:spPr>
          <a:xfrm>
            <a:off x="1079783" y="278942"/>
            <a:ext cx="347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教師註冊</a:t>
            </a:r>
            <a:endParaRPr kumimoji="1" lang="en-US" altLang="zh-TW" sz="4800" b="1" u="sng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向右箭號 5">
            <a:extLst>
              <a:ext uri="{FF2B5EF4-FFF2-40B4-BE49-F238E27FC236}">
                <a16:creationId xmlns:a16="http://schemas.microsoft.com/office/drawing/2014/main" id="{54803C96-892D-B943-5389-4CE634CE8D5F}"/>
              </a:ext>
            </a:extLst>
          </p:cNvPr>
          <p:cNvSpPr/>
          <p:nvPr/>
        </p:nvSpPr>
        <p:spPr>
          <a:xfrm>
            <a:off x="6104569" y="3609064"/>
            <a:ext cx="489858" cy="293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614FB1-ADB3-6790-858E-EEF7EBF94D86}"/>
              </a:ext>
            </a:extLst>
          </p:cNvPr>
          <p:cNvSpPr/>
          <p:nvPr/>
        </p:nvSpPr>
        <p:spPr>
          <a:xfrm>
            <a:off x="7108902" y="5757808"/>
            <a:ext cx="2309938" cy="427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98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字方塊 34">
            <a:extLst>
              <a:ext uri="{FF2B5EF4-FFF2-40B4-BE49-F238E27FC236}">
                <a16:creationId xmlns:a16="http://schemas.microsoft.com/office/drawing/2014/main" id="{C7644D4E-D5B4-0648-8428-D5BB802B51B8}"/>
              </a:ext>
            </a:extLst>
          </p:cNvPr>
          <p:cNvSpPr txBox="1"/>
          <p:nvPr/>
        </p:nvSpPr>
        <p:spPr>
          <a:xfrm>
            <a:off x="4852918" y="274665"/>
            <a:ext cx="74168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60"/>
              </a:lnSpc>
            </a:pPr>
            <a:r>
              <a:rPr lang="zh-TW" altLang="en-US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選擇左上的標示，點選設定</a:t>
            </a:r>
            <a:r>
              <a:rPr lang="en-US" altLang="zh-TW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再選擇新增子女</a:t>
            </a:r>
            <a:r>
              <a:rPr lang="en-US" altLang="zh-TW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br>
              <a:rPr lang="en-US" altLang="zh-TW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選擇就讀學校和年班座號</a:t>
            </a:r>
            <a:r>
              <a:rPr lang="en-US" altLang="zh-TW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輸入手機號碼</a:t>
            </a:r>
            <a:r>
              <a:rPr lang="en-US" altLang="zh-TW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200" b="1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接收驗證碼即可。</a:t>
            </a:r>
            <a:endParaRPr lang="en-US" altLang="zh-TW" sz="2200" b="1" dirty="0">
              <a:solidFill>
                <a:schemeClr val="bg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6215" cy="1366215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18EED4E-F653-EA42-A3DF-AA5321B710A4}"/>
              </a:ext>
            </a:extLst>
          </p:cNvPr>
          <p:cNvSpPr txBox="1"/>
          <p:nvPr/>
        </p:nvSpPr>
        <p:spPr>
          <a:xfrm>
            <a:off x="1025421" y="378764"/>
            <a:ext cx="392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u="sng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kumimoji="1" lang="zh-TW" altLang="en-US" sz="4800" b="1" u="sng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子女</a:t>
            </a:r>
            <a:endParaRPr kumimoji="1" lang="en-US" altLang="zh-TW" sz="4800" b="1" u="sng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70" y="1627376"/>
            <a:ext cx="2844000" cy="490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58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0691" y="1627375"/>
            <a:ext cx="2844000" cy="483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8002" y="1627376"/>
            <a:ext cx="2845385" cy="483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0989" y="1627376"/>
            <a:ext cx="2844000" cy="483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4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7906</TotalTime>
  <Words>915</Words>
  <Application>Microsoft Macintosh PowerPoint</Application>
  <PresentationFormat>寬螢幕</PresentationFormat>
  <Paragraphs>135</Paragraphs>
  <Slides>22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-apple-system</vt:lpstr>
      <vt:lpstr>微軟正黑體</vt:lpstr>
      <vt:lpstr>微軟正黑體</vt:lpstr>
      <vt:lpstr>Heiti SC Medium</vt:lpstr>
      <vt:lpstr>Microsoft YaHei</vt:lpstr>
      <vt:lpstr>Microsoft YaHei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alle</dc:creator>
  <cp:lastModifiedBy>Microsoft Office User</cp:lastModifiedBy>
  <cp:revision>68</cp:revision>
  <dcterms:created xsi:type="dcterms:W3CDTF">2022-10-21T03:04:35Z</dcterms:created>
  <dcterms:modified xsi:type="dcterms:W3CDTF">2023-08-22T04:28:02Z</dcterms:modified>
</cp:coreProperties>
</file>