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56" r:id="rId2"/>
    <p:sldId id="268" r:id="rId3"/>
    <p:sldId id="257" r:id="rId4"/>
    <p:sldId id="262" r:id="rId5"/>
    <p:sldId id="259" r:id="rId6"/>
    <p:sldId id="260" r:id="rId7"/>
    <p:sldId id="269" r:id="rId8"/>
    <p:sldId id="263" r:id="rId9"/>
    <p:sldId id="266" r:id="rId10"/>
    <p:sldId id="264" r:id="rId11"/>
    <p:sldId id="265" r:id="rId12"/>
    <p:sldId id="270" r:id="rId13"/>
    <p:sldId id="267" r:id="rId14"/>
    <p:sldId id="271" r:id="rId15"/>
    <p:sldId id="261" r:id="rId16"/>
    <p:sldId id="272" r:id="rId17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83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A351A0-D149-4F62-9B0C-FECA02036D4B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zh-TW" altLang="en-US"/>
        </a:p>
      </dgm:t>
    </dgm:pt>
    <dgm:pt modelId="{D92334F5-0B5A-426A-9D2E-9BFA0F521E8D}">
      <dgm:prSet phldrT="[文字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 vert="horz"/>
        <a:lstStyle/>
        <a:p>
          <a:r>
            <a: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rPr>
            <a:t>孩子在學校的</a:t>
          </a:r>
          <a:endParaRPr lang="en-US" altLang="zh-TW" sz="2000" dirty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r>
            <a: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rPr>
            <a:t>適應表現狀況</a:t>
          </a:r>
        </a:p>
      </dgm:t>
    </dgm:pt>
    <dgm:pt modelId="{EC669CE0-0623-4000-9173-33133C3035AB}" type="parTrans" cxnId="{F6E9A951-97D4-4D1E-83C2-490446841410}">
      <dgm:prSet/>
      <dgm:spPr/>
      <dgm:t>
        <a:bodyPr/>
        <a:lstStyle/>
        <a:p>
          <a:endParaRPr lang="zh-TW" altLang="en-US" sz="200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6385FF28-268D-4545-A759-8AF5260FA9DC}" type="sibTrans" cxnId="{F6E9A951-97D4-4D1E-83C2-490446841410}">
      <dgm:prSet/>
      <dgm:spPr/>
      <dgm:t>
        <a:bodyPr/>
        <a:lstStyle/>
        <a:p>
          <a:endParaRPr lang="zh-TW" altLang="en-US" sz="200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90F159B1-8A1F-40BD-97A4-04654EC76448}">
      <dgm:prSet phldrT="[文字]" custT="1"/>
      <dgm:spPr/>
      <dgm:t>
        <a:bodyPr/>
        <a:lstStyle/>
        <a:p>
          <a:r>
            <a: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rPr>
            <a:t>多元學習</a:t>
          </a:r>
        </a:p>
      </dgm:t>
    </dgm:pt>
    <dgm:pt modelId="{50E537D5-FF67-4E8C-A9D5-23F918D8598A}" type="parTrans" cxnId="{042FC3AE-30A1-4597-A765-6C3B26B77FA5}">
      <dgm:prSet/>
      <dgm:spPr/>
      <dgm:t>
        <a:bodyPr/>
        <a:lstStyle/>
        <a:p>
          <a:endParaRPr lang="zh-TW" altLang="en-US" sz="200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C77CB859-A53E-4E3A-BD48-F3E7D4891326}" type="sibTrans" cxnId="{042FC3AE-30A1-4597-A765-6C3B26B77FA5}">
      <dgm:prSet/>
      <dgm:spPr/>
      <dgm:t>
        <a:bodyPr/>
        <a:lstStyle/>
        <a:p>
          <a:endParaRPr lang="zh-TW" altLang="en-US" sz="200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8633C5E4-BDDE-4015-BA38-75D8640900BF}">
      <dgm:prSet phldrT="[文字]" custT="1"/>
      <dgm:spPr/>
      <dgm:t>
        <a:bodyPr/>
        <a:lstStyle/>
        <a:p>
          <a:r>
            <a:rPr lang="zh-TW" altLang="en-US" sz="2000">
              <a:latin typeface="標楷體" panose="03000509000000000000" pitchFamily="65" charset="-120"/>
              <a:ea typeface="標楷體" panose="03000509000000000000" pitchFamily="65" charset="-120"/>
            </a:rPr>
            <a:t>情緒管理</a:t>
          </a:r>
          <a:endParaRPr lang="zh-TW" altLang="en-US" sz="20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21338925-66ED-498E-A0EA-14F04C4007CF}" type="parTrans" cxnId="{A72749DC-A70B-4291-A5EE-9279BA6E266D}">
      <dgm:prSet/>
      <dgm:spPr/>
      <dgm:t>
        <a:bodyPr/>
        <a:lstStyle/>
        <a:p>
          <a:endParaRPr lang="zh-TW" altLang="en-US" sz="200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863FFE31-D10B-4DD4-9F65-88E456201998}" type="sibTrans" cxnId="{A72749DC-A70B-4291-A5EE-9279BA6E266D}">
      <dgm:prSet/>
      <dgm:spPr/>
      <dgm:t>
        <a:bodyPr/>
        <a:lstStyle/>
        <a:p>
          <a:endParaRPr lang="zh-TW" altLang="en-US" sz="200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D72D1ADF-E152-4CC1-BA8C-7CBB65754EA6}">
      <dgm:prSet phldrT="[文字]" custT="1"/>
      <dgm:spPr/>
      <dgm:t>
        <a:bodyPr/>
        <a:lstStyle/>
        <a:p>
          <a:r>
            <a:rPr lang="zh-TW" altLang="en-US" sz="2000">
              <a:latin typeface="標楷體" panose="03000509000000000000" pitchFamily="65" charset="-120"/>
              <a:ea typeface="標楷體" panose="03000509000000000000" pitchFamily="65" charset="-120"/>
            </a:rPr>
            <a:t>人際互動</a:t>
          </a:r>
          <a:endParaRPr lang="zh-TW" altLang="en-US" sz="20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6B0EA943-4171-49FA-9DDD-1D7AF250B68A}" type="parTrans" cxnId="{4D42DBC2-9490-40FC-997B-35C69301F5A2}">
      <dgm:prSet/>
      <dgm:spPr/>
      <dgm:t>
        <a:bodyPr/>
        <a:lstStyle/>
        <a:p>
          <a:endParaRPr lang="zh-TW" altLang="en-US" sz="200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C2544D6-A5A3-4532-A3BC-5E5855EB5C7B}" type="sibTrans" cxnId="{4D42DBC2-9490-40FC-997B-35C69301F5A2}">
      <dgm:prSet/>
      <dgm:spPr/>
      <dgm:t>
        <a:bodyPr/>
        <a:lstStyle/>
        <a:p>
          <a:endParaRPr lang="zh-TW" altLang="en-US" sz="200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D3B63CD6-846E-4056-8BA9-DD08DA3CA1EB}">
      <dgm:prSet custT="1"/>
      <dgm:spPr/>
      <dgm:t>
        <a:bodyPr/>
        <a:lstStyle/>
        <a:p>
          <a:r>
            <a: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rPr>
            <a:t>語言表達</a:t>
          </a:r>
        </a:p>
      </dgm:t>
    </dgm:pt>
    <dgm:pt modelId="{A4FB9D76-7BD2-42D8-825C-0548E506A15B}" type="parTrans" cxnId="{DF38E59F-2076-444E-A37A-932E4ABF6744}">
      <dgm:prSet/>
      <dgm:spPr/>
      <dgm:t>
        <a:bodyPr/>
        <a:lstStyle/>
        <a:p>
          <a:endParaRPr lang="zh-TW" altLang="en-US" sz="200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D9E1EF52-622F-4C30-8DCE-4828F4E51759}" type="sibTrans" cxnId="{DF38E59F-2076-444E-A37A-932E4ABF6744}">
      <dgm:prSet/>
      <dgm:spPr/>
      <dgm:t>
        <a:bodyPr/>
        <a:lstStyle/>
        <a:p>
          <a:endParaRPr lang="zh-TW" altLang="en-US" sz="200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66BAE0B7-D16E-4A44-8E61-62CC1ADE7423}">
      <dgm:prSet custT="1"/>
      <dgm:spPr/>
      <dgm:t>
        <a:bodyPr/>
        <a:lstStyle/>
        <a:p>
          <a:pPr algn="l"/>
          <a:r>
            <a: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rPr>
            <a:t>適應佳</a:t>
          </a:r>
          <a:r>
            <a: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rPr>
            <a:t>:</a:t>
          </a:r>
          <a:r>
            <a: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rPr>
            <a:t>主動學習</a:t>
          </a:r>
          <a:endParaRPr lang="en-US" altLang="zh-TW" sz="2000" dirty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algn="l"/>
          <a:r>
            <a: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rPr>
            <a:t>適應不佳</a:t>
          </a:r>
          <a:r>
            <a: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rPr>
            <a:t>:</a:t>
          </a:r>
          <a:r>
            <a: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rPr>
            <a:t>退縮</a:t>
          </a:r>
          <a:endParaRPr lang="en-US" altLang="zh-TW" sz="20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E1D4D07-3425-4A10-AFEE-AE0149F36CCB}" type="parTrans" cxnId="{BE059434-A152-4DE6-B2ED-5199C3E8FDF4}">
      <dgm:prSet/>
      <dgm:spPr/>
      <dgm:t>
        <a:bodyPr/>
        <a:lstStyle/>
        <a:p>
          <a:endParaRPr lang="zh-TW" altLang="en-US" sz="200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DDD04A8B-FDC5-4886-A514-46B43761F281}" type="sibTrans" cxnId="{BE059434-A152-4DE6-B2ED-5199C3E8FDF4}">
      <dgm:prSet/>
      <dgm:spPr/>
      <dgm:t>
        <a:bodyPr/>
        <a:lstStyle/>
        <a:p>
          <a:endParaRPr lang="zh-TW" altLang="en-US" sz="200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9406E15E-A811-4523-A211-E6FB49295BF2}">
      <dgm:prSet custT="1"/>
      <dgm:spPr/>
      <dgm:t>
        <a:bodyPr/>
        <a:lstStyle/>
        <a:p>
          <a:pPr algn="l"/>
          <a:r>
            <a: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rPr>
            <a:t>適應佳</a:t>
          </a:r>
          <a:r>
            <a: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rPr>
            <a:t>:</a:t>
          </a:r>
          <a:r>
            <a: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rPr>
            <a:t>具體表達</a:t>
          </a:r>
          <a:endParaRPr lang="en-US" altLang="zh-TW" sz="2000" dirty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algn="l"/>
          <a:r>
            <a: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rPr>
            <a:t>適應不佳</a:t>
          </a:r>
          <a:r>
            <a: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rPr>
            <a:t>:</a:t>
          </a:r>
          <a:r>
            <a: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rPr>
            <a:t>不願溝通</a:t>
          </a:r>
        </a:p>
      </dgm:t>
    </dgm:pt>
    <dgm:pt modelId="{20271B61-3AAE-4C9F-AB5A-3EB387E79504}" type="parTrans" cxnId="{5BC8137E-2BAB-4EB6-9BA9-E35F3BD15686}">
      <dgm:prSet/>
      <dgm:spPr/>
      <dgm:t>
        <a:bodyPr/>
        <a:lstStyle/>
        <a:p>
          <a:endParaRPr lang="zh-TW" altLang="en-US" sz="200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6F692EEA-7FD0-4C89-960B-6A5741781540}" type="sibTrans" cxnId="{5BC8137E-2BAB-4EB6-9BA9-E35F3BD15686}">
      <dgm:prSet/>
      <dgm:spPr/>
      <dgm:t>
        <a:bodyPr/>
        <a:lstStyle/>
        <a:p>
          <a:endParaRPr lang="zh-TW" altLang="en-US" sz="200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A38D19BA-A3AB-4265-85EE-E9341B8817B4}">
      <dgm:prSet custT="1"/>
      <dgm:spPr/>
      <dgm:t>
        <a:bodyPr/>
        <a:lstStyle/>
        <a:p>
          <a:pPr algn="l"/>
          <a:r>
            <a:rPr lang="zh-TW" altLang="en-US" sz="2000">
              <a:latin typeface="標楷體" panose="03000509000000000000" pitchFamily="65" charset="-120"/>
              <a:ea typeface="標楷體" panose="03000509000000000000" pitchFamily="65" charset="-120"/>
            </a:rPr>
            <a:t>適應佳</a:t>
          </a:r>
          <a:r>
            <a:rPr lang="en-US" altLang="zh-TW" sz="2000">
              <a:latin typeface="標楷體" panose="03000509000000000000" pitchFamily="65" charset="-120"/>
              <a:ea typeface="標楷體" panose="03000509000000000000" pitchFamily="65" charset="-120"/>
            </a:rPr>
            <a:t>:</a:t>
          </a:r>
          <a:r>
            <a:rPr lang="zh-TW" altLang="en-US" sz="2000">
              <a:latin typeface="標楷體" panose="03000509000000000000" pitchFamily="65" charset="-120"/>
              <a:ea typeface="標楷體" panose="03000509000000000000" pitchFamily="65" charset="-120"/>
            </a:rPr>
            <a:t>能自我調適</a:t>
          </a:r>
          <a:endParaRPr lang="en-US" altLang="zh-TW" sz="200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algn="l"/>
          <a:r>
            <a:rPr lang="zh-TW" altLang="en-US" sz="2000">
              <a:latin typeface="標楷體" panose="03000509000000000000" pitchFamily="65" charset="-120"/>
              <a:ea typeface="標楷體" panose="03000509000000000000" pitchFamily="65" charset="-120"/>
            </a:rPr>
            <a:t>適應不佳</a:t>
          </a:r>
          <a:r>
            <a:rPr lang="en-US" altLang="zh-TW" sz="2000">
              <a:latin typeface="標楷體" panose="03000509000000000000" pitchFamily="65" charset="-120"/>
              <a:ea typeface="標楷體" panose="03000509000000000000" pitchFamily="65" charset="-120"/>
            </a:rPr>
            <a:t>:</a:t>
          </a:r>
          <a:r>
            <a:rPr lang="zh-TW" altLang="en-US" sz="2000">
              <a:latin typeface="標楷體" panose="03000509000000000000" pitchFamily="65" charset="-120"/>
              <a:ea typeface="標楷體" panose="03000509000000000000" pitchFamily="65" charset="-120"/>
            </a:rPr>
            <a:t>壓抑自我</a:t>
          </a:r>
          <a:endParaRPr lang="zh-TW" altLang="en-US" sz="20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C5F4795B-03C7-4C70-A0CC-CCB378E372B6}" type="parTrans" cxnId="{3300FCA2-EE6D-468D-B353-A77ADEB103FA}">
      <dgm:prSet/>
      <dgm:spPr/>
      <dgm:t>
        <a:bodyPr/>
        <a:lstStyle/>
        <a:p>
          <a:endParaRPr lang="zh-TW" altLang="en-US" sz="200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DE3EA981-D38D-4432-8BD1-5CBC65B1DAC9}" type="sibTrans" cxnId="{3300FCA2-EE6D-468D-B353-A77ADEB103FA}">
      <dgm:prSet/>
      <dgm:spPr/>
      <dgm:t>
        <a:bodyPr/>
        <a:lstStyle/>
        <a:p>
          <a:endParaRPr lang="zh-TW" altLang="en-US" sz="200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F8E6C04-3BDF-422E-8DB4-108AFC120B40}">
      <dgm:prSet custT="1"/>
      <dgm:spPr/>
      <dgm:t>
        <a:bodyPr/>
        <a:lstStyle/>
        <a:p>
          <a:pPr algn="l"/>
          <a:r>
            <a:rPr lang="zh-TW" altLang="en-US" sz="2000">
              <a:latin typeface="標楷體" panose="03000509000000000000" pitchFamily="65" charset="-120"/>
              <a:ea typeface="標楷體" panose="03000509000000000000" pitchFamily="65" charset="-120"/>
            </a:rPr>
            <a:t>適應佳</a:t>
          </a:r>
          <a:r>
            <a:rPr lang="en-US" altLang="zh-TW" sz="2000">
              <a:latin typeface="標楷體" panose="03000509000000000000" pitchFamily="65" charset="-120"/>
              <a:ea typeface="標楷體" panose="03000509000000000000" pitchFamily="65" charset="-120"/>
            </a:rPr>
            <a:t>:</a:t>
          </a:r>
          <a:r>
            <a:rPr lang="zh-TW" altLang="en-US" sz="2000">
              <a:latin typeface="標楷體" panose="03000509000000000000" pitchFamily="65" charset="-120"/>
              <a:ea typeface="標楷體" panose="03000509000000000000" pitchFamily="65" charset="-120"/>
            </a:rPr>
            <a:t>投入人際關係</a:t>
          </a:r>
          <a:endParaRPr lang="en-US" altLang="zh-TW" sz="200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algn="l"/>
          <a:r>
            <a:rPr lang="zh-TW" altLang="en-US" sz="2000">
              <a:latin typeface="標楷體" panose="03000509000000000000" pitchFamily="65" charset="-120"/>
              <a:ea typeface="標楷體" panose="03000509000000000000" pitchFamily="65" charset="-120"/>
            </a:rPr>
            <a:t>適應不佳</a:t>
          </a:r>
          <a:r>
            <a:rPr lang="en-US" altLang="zh-TW" sz="2000">
              <a:latin typeface="標楷體" panose="03000509000000000000" pitchFamily="65" charset="-120"/>
              <a:ea typeface="標楷體" panose="03000509000000000000" pitchFamily="65" charset="-120"/>
            </a:rPr>
            <a:t>:</a:t>
          </a:r>
          <a:r>
            <a:rPr lang="zh-TW" altLang="en-US" sz="2000">
              <a:latin typeface="標楷體" panose="03000509000000000000" pitchFamily="65" charset="-120"/>
              <a:ea typeface="標楷體" panose="03000509000000000000" pitchFamily="65" charset="-120"/>
            </a:rPr>
            <a:t>拒學、拒友</a:t>
          </a:r>
          <a:endParaRPr lang="zh-TW" altLang="en-US" sz="20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1D8F39B-DC0F-4596-91C2-B9E470E31A78}" type="parTrans" cxnId="{A5A414E1-D60C-49E2-830B-140D51AC50CD}">
      <dgm:prSet/>
      <dgm:spPr/>
      <dgm:t>
        <a:bodyPr/>
        <a:lstStyle/>
        <a:p>
          <a:endParaRPr lang="zh-TW" altLang="en-US" sz="200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F848294-8645-4522-97FD-C05CFF412A4E}" type="sibTrans" cxnId="{A5A414E1-D60C-49E2-830B-140D51AC50CD}">
      <dgm:prSet/>
      <dgm:spPr/>
      <dgm:t>
        <a:bodyPr/>
        <a:lstStyle/>
        <a:p>
          <a:endParaRPr lang="zh-TW" altLang="en-US" sz="200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CB032C6D-5180-499E-971B-EED4BCA5F9B2}" type="pres">
      <dgm:prSet presAssocID="{CEA351A0-D149-4F62-9B0C-FECA02036D4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DF81895-EABE-48C7-8471-C3D1EAA4CE26}" type="pres">
      <dgm:prSet presAssocID="{D92334F5-0B5A-426A-9D2E-9BFA0F521E8D}" presName="hierRoot1" presStyleCnt="0">
        <dgm:presLayoutVars>
          <dgm:hierBranch val="init"/>
        </dgm:presLayoutVars>
      </dgm:prSet>
      <dgm:spPr/>
    </dgm:pt>
    <dgm:pt modelId="{08A5ED29-A300-427D-B24F-B5A1B46056FF}" type="pres">
      <dgm:prSet presAssocID="{D92334F5-0B5A-426A-9D2E-9BFA0F521E8D}" presName="rootComposite1" presStyleCnt="0"/>
      <dgm:spPr/>
    </dgm:pt>
    <dgm:pt modelId="{1C80CC61-67E2-40D8-8617-382A34B78AA5}" type="pres">
      <dgm:prSet presAssocID="{D92334F5-0B5A-426A-9D2E-9BFA0F521E8D}" presName="rootText1" presStyleLbl="node0" presStyleIdx="0" presStyleCnt="1">
        <dgm:presLayoutVars>
          <dgm:chPref val="3"/>
        </dgm:presLayoutVars>
      </dgm:prSet>
      <dgm:spPr/>
    </dgm:pt>
    <dgm:pt modelId="{6BACB718-1372-44C0-BFA8-625F633E1266}" type="pres">
      <dgm:prSet presAssocID="{D92334F5-0B5A-426A-9D2E-9BFA0F521E8D}" presName="rootConnector1" presStyleLbl="node1" presStyleIdx="0" presStyleCnt="0"/>
      <dgm:spPr/>
    </dgm:pt>
    <dgm:pt modelId="{983CF150-67C8-4D04-BE72-64F24283BCE5}" type="pres">
      <dgm:prSet presAssocID="{D92334F5-0B5A-426A-9D2E-9BFA0F521E8D}" presName="hierChild2" presStyleCnt="0"/>
      <dgm:spPr/>
    </dgm:pt>
    <dgm:pt modelId="{426152E4-0496-4CD6-934F-239DE3D8C807}" type="pres">
      <dgm:prSet presAssocID="{50E537D5-FF67-4E8C-A9D5-23F918D8598A}" presName="Name64" presStyleLbl="parChTrans1D2" presStyleIdx="0" presStyleCnt="4"/>
      <dgm:spPr/>
    </dgm:pt>
    <dgm:pt modelId="{DD414936-F0CC-48ED-B214-8F7B809DB329}" type="pres">
      <dgm:prSet presAssocID="{90F159B1-8A1F-40BD-97A4-04654EC76448}" presName="hierRoot2" presStyleCnt="0">
        <dgm:presLayoutVars>
          <dgm:hierBranch val="init"/>
        </dgm:presLayoutVars>
      </dgm:prSet>
      <dgm:spPr/>
    </dgm:pt>
    <dgm:pt modelId="{849F0AD8-2D6E-4A0D-8B97-65130FFA76F5}" type="pres">
      <dgm:prSet presAssocID="{90F159B1-8A1F-40BD-97A4-04654EC76448}" presName="rootComposite" presStyleCnt="0"/>
      <dgm:spPr/>
    </dgm:pt>
    <dgm:pt modelId="{3E511ABD-A12F-469D-AEED-EBEFEC5CA2A6}" type="pres">
      <dgm:prSet presAssocID="{90F159B1-8A1F-40BD-97A4-04654EC76448}" presName="rootText" presStyleLbl="node2" presStyleIdx="0" presStyleCnt="4">
        <dgm:presLayoutVars>
          <dgm:chPref val="3"/>
        </dgm:presLayoutVars>
      </dgm:prSet>
      <dgm:spPr/>
    </dgm:pt>
    <dgm:pt modelId="{E37436A9-1D40-4E33-8290-2B003D7AD471}" type="pres">
      <dgm:prSet presAssocID="{90F159B1-8A1F-40BD-97A4-04654EC76448}" presName="rootConnector" presStyleLbl="node2" presStyleIdx="0" presStyleCnt="4"/>
      <dgm:spPr/>
    </dgm:pt>
    <dgm:pt modelId="{14543D50-EFE9-4443-A769-A3FDD91552AF}" type="pres">
      <dgm:prSet presAssocID="{90F159B1-8A1F-40BD-97A4-04654EC76448}" presName="hierChild4" presStyleCnt="0"/>
      <dgm:spPr/>
    </dgm:pt>
    <dgm:pt modelId="{1636183C-22B0-4D8A-B761-00C736AF1638}" type="pres">
      <dgm:prSet presAssocID="{7E1D4D07-3425-4A10-AFEE-AE0149F36CCB}" presName="Name64" presStyleLbl="parChTrans1D3" presStyleIdx="0" presStyleCnt="4"/>
      <dgm:spPr/>
    </dgm:pt>
    <dgm:pt modelId="{1E250B4F-0EF3-44C7-9241-50415ABB610D}" type="pres">
      <dgm:prSet presAssocID="{66BAE0B7-D16E-4A44-8E61-62CC1ADE7423}" presName="hierRoot2" presStyleCnt="0">
        <dgm:presLayoutVars>
          <dgm:hierBranch val="init"/>
        </dgm:presLayoutVars>
      </dgm:prSet>
      <dgm:spPr/>
    </dgm:pt>
    <dgm:pt modelId="{1BC07855-E9B7-48C4-9E49-B4952E4D7421}" type="pres">
      <dgm:prSet presAssocID="{66BAE0B7-D16E-4A44-8E61-62CC1ADE7423}" presName="rootComposite" presStyleCnt="0"/>
      <dgm:spPr/>
    </dgm:pt>
    <dgm:pt modelId="{9766AF61-9EE5-445B-B2DA-FC3715CDE7EF}" type="pres">
      <dgm:prSet presAssocID="{66BAE0B7-D16E-4A44-8E61-62CC1ADE7423}" presName="rootText" presStyleLbl="node3" presStyleIdx="0" presStyleCnt="4">
        <dgm:presLayoutVars>
          <dgm:chPref val="3"/>
        </dgm:presLayoutVars>
      </dgm:prSet>
      <dgm:spPr/>
    </dgm:pt>
    <dgm:pt modelId="{EE2ECA7A-77F2-400E-A6C9-61DC36A3D95A}" type="pres">
      <dgm:prSet presAssocID="{66BAE0B7-D16E-4A44-8E61-62CC1ADE7423}" presName="rootConnector" presStyleLbl="node3" presStyleIdx="0" presStyleCnt="4"/>
      <dgm:spPr/>
    </dgm:pt>
    <dgm:pt modelId="{F07B834D-4803-4F2F-B603-3D81B5974C33}" type="pres">
      <dgm:prSet presAssocID="{66BAE0B7-D16E-4A44-8E61-62CC1ADE7423}" presName="hierChild4" presStyleCnt="0"/>
      <dgm:spPr/>
    </dgm:pt>
    <dgm:pt modelId="{30AAFC1D-7BFD-45F7-AD48-8CFFB189A6A4}" type="pres">
      <dgm:prSet presAssocID="{66BAE0B7-D16E-4A44-8E61-62CC1ADE7423}" presName="hierChild5" presStyleCnt="0"/>
      <dgm:spPr/>
    </dgm:pt>
    <dgm:pt modelId="{C3510EC1-5B49-42BA-81BF-91259F9BA0A1}" type="pres">
      <dgm:prSet presAssocID="{90F159B1-8A1F-40BD-97A4-04654EC76448}" presName="hierChild5" presStyleCnt="0"/>
      <dgm:spPr/>
    </dgm:pt>
    <dgm:pt modelId="{E85CBD47-3D53-4821-9D68-823BF5AA2FD5}" type="pres">
      <dgm:prSet presAssocID="{A4FB9D76-7BD2-42D8-825C-0548E506A15B}" presName="Name64" presStyleLbl="parChTrans1D2" presStyleIdx="1" presStyleCnt="4"/>
      <dgm:spPr/>
    </dgm:pt>
    <dgm:pt modelId="{AC69AA4D-BF18-4124-922F-DF4CEE024F03}" type="pres">
      <dgm:prSet presAssocID="{D3B63CD6-846E-4056-8BA9-DD08DA3CA1EB}" presName="hierRoot2" presStyleCnt="0">
        <dgm:presLayoutVars>
          <dgm:hierBranch val="init"/>
        </dgm:presLayoutVars>
      </dgm:prSet>
      <dgm:spPr/>
    </dgm:pt>
    <dgm:pt modelId="{F9CD48B6-78C7-4C81-97D9-B6E95404070A}" type="pres">
      <dgm:prSet presAssocID="{D3B63CD6-846E-4056-8BA9-DD08DA3CA1EB}" presName="rootComposite" presStyleCnt="0"/>
      <dgm:spPr/>
    </dgm:pt>
    <dgm:pt modelId="{5FBF6513-333B-4208-B64C-D899CA8A1245}" type="pres">
      <dgm:prSet presAssocID="{D3B63CD6-846E-4056-8BA9-DD08DA3CA1EB}" presName="rootText" presStyleLbl="node2" presStyleIdx="1" presStyleCnt="4">
        <dgm:presLayoutVars>
          <dgm:chPref val="3"/>
        </dgm:presLayoutVars>
      </dgm:prSet>
      <dgm:spPr/>
    </dgm:pt>
    <dgm:pt modelId="{EDF8C845-BC09-4758-8F85-ACD1A3312B4C}" type="pres">
      <dgm:prSet presAssocID="{D3B63CD6-846E-4056-8BA9-DD08DA3CA1EB}" presName="rootConnector" presStyleLbl="node2" presStyleIdx="1" presStyleCnt="4"/>
      <dgm:spPr/>
    </dgm:pt>
    <dgm:pt modelId="{6F2ED4C1-3F0B-4CBF-BF91-B4EA6081D787}" type="pres">
      <dgm:prSet presAssocID="{D3B63CD6-846E-4056-8BA9-DD08DA3CA1EB}" presName="hierChild4" presStyleCnt="0"/>
      <dgm:spPr/>
    </dgm:pt>
    <dgm:pt modelId="{00D9A37C-ACCC-415A-9B8A-733E8D7DC625}" type="pres">
      <dgm:prSet presAssocID="{20271B61-3AAE-4C9F-AB5A-3EB387E79504}" presName="Name64" presStyleLbl="parChTrans1D3" presStyleIdx="1" presStyleCnt="4"/>
      <dgm:spPr/>
    </dgm:pt>
    <dgm:pt modelId="{FDF1DE85-EEFE-42B7-AB7D-F45941F72F10}" type="pres">
      <dgm:prSet presAssocID="{9406E15E-A811-4523-A211-E6FB49295BF2}" presName="hierRoot2" presStyleCnt="0">
        <dgm:presLayoutVars>
          <dgm:hierBranch val="init"/>
        </dgm:presLayoutVars>
      </dgm:prSet>
      <dgm:spPr/>
    </dgm:pt>
    <dgm:pt modelId="{7C1E77E4-4C7E-4AB0-97D0-72482681CD16}" type="pres">
      <dgm:prSet presAssocID="{9406E15E-A811-4523-A211-E6FB49295BF2}" presName="rootComposite" presStyleCnt="0"/>
      <dgm:spPr/>
    </dgm:pt>
    <dgm:pt modelId="{D96DBAED-9564-4DD3-9C5B-C34888471A05}" type="pres">
      <dgm:prSet presAssocID="{9406E15E-A811-4523-A211-E6FB49295BF2}" presName="rootText" presStyleLbl="node3" presStyleIdx="1" presStyleCnt="4">
        <dgm:presLayoutVars>
          <dgm:chPref val="3"/>
        </dgm:presLayoutVars>
      </dgm:prSet>
      <dgm:spPr/>
    </dgm:pt>
    <dgm:pt modelId="{1AB78CC2-E03B-4E5D-A18C-C510D6C05718}" type="pres">
      <dgm:prSet presAssocID="{9406E15E-A811-4523-A211-E6FB49295BF2}" presName="rootConnector" presStyleLbl="node3" presStyleIdx="1" presStyleCnt="4"/>
      <dgm:spPr/>
    </dgm:pt>
    <dgm:pt modelId="{5E4A811A-1D57-469D-A6A8-6C8A59D22D4C}" type="pres">
      <dgm:prSet presAssocID="{9406E15E-A811-4523-A211-E6FB49295BF2}" presName="hierChild4" presStyleCnt="0"/>
      <dgm:spPr/>
    </dgm:pt>
    <dgm:pt modelId="{1EA56914-3F74-4D5A-83C7-3773DD5E8056}" type="pres">
      <dgm:prSet presAssocID="{9406E15E-A811-4523-A211-E6FB49295BF2}" presName="hierChild5" presStyleCnt="0"/>
      <dgm:spPr/>
    </dgm:pt>
    <dgm:pt modelId="{FAD4AA94-B0D5-46C7-94BB-D9F6DDC0E333}" type="pres">
      <dgm:prSet presAssocID="{D3B63CD6-846E-4056-8BA9-DD08DA3CA1EB}" presName="hierChild5" presStyleCnt="0"/>
      <dgm:spPr/>
    </dgm:pt>
    <dgm:pt modelId="{51CCF757-5CD9-43F0-B87A-E58DC54BA21A}" type="pres">
      <dgm:prSet presAssocID="{21338925-66ED-498E-A0EA-14F04C4007CF}" presName="Name64" presStyleLbl="parChTrans1D2" presStyleIdx="2" presStyleCnt="4"/>
      <dgm:spPr/>
    </dgm:pt>
    <dgm:pt modelId="{34378FD6-948A-467B-822F-619CE7C41C02}" type="pres">
      <dgm:prSet presAssocID="{8633C5E4-BDDE-4015-BA38-75D8640900BF}" presName="hierRoot2" presStyleCnt="0">
        <dgm:presLayoutVars>
          <dgm:hierBranch val="init"/>
        </dgm:presLayoutVars>
      </dgm:prSet>
      <dgm:spPr/>
    </dgm:pt>
    <dgm:pt modelId="{89A10BE0-E6A7-4C84-A728-FE9021E85267}" type="pres">
      <dgm:prSet presAssocID="{8633C5E4-BDDE-4015-BA38-75D8640900BF}" presName="rootComposite" presStyleCnt="0"/>
      <dgm:spPr/>
    </dgm:pt>
    <dgm:pt modelId="{5920455F-BAA0-4A79-8242-2BF897B30E10}" type="pres">
      <dgm:prSet presAssocID="{8633C5E4-BDDE-4015-BA38-75D8640900BF}" presName="rootText" presStyleLbl="node2" presStyleIdx="2" presStyleCnt="4">
        <dgm:presLayoutVars>
          <dgm:chPref val="3"/>
        </dgm:presLayoutVars>
      </dgm:prSet>
      <dgm:spPr/>
    </dgm:pt>
    <dgm:pt modelId="{00CC5665-1493-4CFA-A423-6745CCA7C3D8}" type="pres">
      <dgm:prSet presAssocID="{8633C5E4-BDDE-4015-BA38-75D8640900BF}" presName="rootConnector" presStyleLbl="node2" presStyleIdx="2" presStyleCnt="4"/>
      <dgm:spPr/>
    </dgm:pt>
    <dgm:pt modelId="{B4A79F0E-0414-4078-B381-30C690E6947F}" type="pres">
      <dgm:prSet presAssocID="{8633C5E4-BDDE-4015-BA38-75D8640900BF}" presName="hierChild4" presStyleCnt="0"/>
      <dgm:spPr/>
    </dgm:pt>
    <dgm:pt modelId="{CB58305C-B409-4B77-A186-0C3ADB37E9C1}" type="pres">
      <dgm:prSet presAssocID="{C5F4795B-03C7-4C70-A0CC-CCB378E372B6}" presName="Name64" presStyleLbl="parChTrans1D3" presStyleIdx="2" presStyleCnt="4"/>
      <dgm:spPr/>
    </dgm:pt>
    <dgm:pt modelId="{4D02F5C7-F980-45B5-9610-A44BFBE92C53}" type="pres">
      <dgm:prSet presAssocID="{A38D19BA-A3AB-4265-85EE-E9341B8817B4}" presName="hierRoot2" presStyleCnt="0">
        <dgm:presLayoutVars>
          <dgm:hierBranch val="init"/>
        </dgm:presLayoutVars>
      </dgm:prSet>
      <dgm:spPr/>
    </dgm:pt>
    <dgm:pt modelId="{1C1012D9-8148-4DF5-9D1E-A1A46DF30D39}" type="pres">
      <dgm:prSet presAssocID="{A38D19BA-A3AB-4265-85EE-E9341B8817B4}" presName="rootComposite" presStyleCnt="0"/>
      <dgm:spPr/>
    </dgm:pt>
    <dgm:pt modelId="{C5C25E4B-DF7F-44E6-AD5E-7F3EF60F42DA}" type="pres">
      <dgm:prSet presAssocID="{A38D19BA-A3AB-4265-85EE-E9341B8817B4}" presName="rootText" presStyleLbl="node3" presStyleIdx="2" presStyleCnt="4">
        <dgm:presLayoutVars>
          <dgm:chPref val="3"/>
        </dgm:presLayoutVars>
      </dgm:prSet>
      <dgm:spPr/>
    </dgm:pt>
    <dgm:pt modelId="{06612EC9-2626-4A55-90D8-4587ED4374C2}" type="pres">
      <dgm:prSet presAssocID="{A38D19BA-A3AB-4265-85EE-E9341B8817B4}" presName="rootConnector" presStyleLbl="node3" presStyleIdx="2" presStyleCnt="4"/>
      <dgm:spPr/>
    </dgm:pt>
    <dgm:pt modelId="{1F466252-B80C-486D-AE44-2C65F3A8D56A}" type="pres">
      <dgm:prSet presAssocID="{A38D19BA-A3AB-4265-85EE-E9341B8817B4}" presName="hierChild4" presStyleCnt="0"/>
      <dgm:spPr/>
    </dgm:pt>
    <dgm:pt modelId="{9A3C22CC-66EC-45DA-8758-BB3F7AE752E1}" type="pres">
      <dgm:prSet presAssocID="{A38D19BA-A3AB-4265-85EE-E9341B8817B4}" presName="hierChild5" presStyleCnt="0"/>
      <dgm:spPr/>
    </dgm:pt>
    <dgm:pt modelId="{6EB39E37-A74D-4998-8CD3-445660B839D2}" type="pres">
      <dgm:prSet presAssocID="{8633C5E4-BDDE-4015-BA38-75D8640900BF}" presName="hierChild5" presStyleCnt="0"/>
      <dgm:spPr/>
    </dgm:pt>
    <dgm:pt modelId="{E2F10D92-BFA7-44EC-8559-A6730BDFD692}" type="pres">
      <dgm:prSet presAssocID="{6B0EA943-4171-49FA-9DDD-1D7AF250B68A}" presName="Name64" presStyleLbl="parChTrans1D2" presStyleIdx="3" presStyleCnt="4"/>
      <dgm:spPr/>
    </dgm:pt>
    <dgm:pt modelId="{433D23CD-9D02-4648-BD42-96DD211577BD}" type="pres">
      <dgm:prSet presAssocID="{D72D1ADF-E152-4CC1-BA8C-7CBB65754EA6}" presName="hierRoot2" presStyleCnt="0">
        <dgm:presLayoutVars>
          <dgm:hierBranch val="init"/>
        </dgm:presLayoutVars>
      </dgm:prSet>
      <dgm:spPr/>
    </dgm:pt>
    <dgm:pt modelId="{26B39366-F01E-4015-961D-AA03A44A5E75}" type="pres">
      <dgm:prSet presAssocID="{D72D1ADF-E152-4CC1-BA8C-7CBB65754EA6}" presName="rootComposite" presStyleCnt="0"/>
      <dgm:spPr/>
    </dgm:pt>
    <dgm:pt modelId="{F0E63CD1-DDD9-40AD-9D2E-6074D71F40A9}" type="pres">
      <dgm:prSet presAssocID="{D72D1ADF-E152-4CC1-BA8C-7CBB65754EA6}" presName="rootText" presStyleLbl="node2" presStyleIdx="3" presStyleCnt="4">
        <dgm:presLayoutVars>
          <dgm:chPref val="3"/>
        </dgm:presLayoutVars>
      </dgm:prSet>
      <dgm:spPr/>
    </dgm:pt>
    <dgm:pt modelId="{75E274E9-176F-4EF2-BE54-975D9E57C0E1}" type="pres">
      <dgm:prSet presAssocID="{D72D1ADF-E152-4CC1-BA8C-7CBB65754EA6}" presName="rootConnector" presStyleLbl="node2" presStyleIdx="3" presStyleCnt="4"/>
      <dgm:spPr/>
    </dgm:pt>
    <dgm:pt modelId="{70BFBD22-F543-42A7-82AC-559E9570D80E}" type="pres">
      <dgm:prSet presAssocID="{D72D1ADF-E152-4CC1-BA8C-7CBB65754EA6}" presName="hierChild4" presStyleCnt="0"/>
      <dgm:spPr/>
    </dgm:pt>
    <dgm:pt modelId="{15A784B7-FD8D-47B3-BAE1-47B200905C3A}" type="pres">
      <dgm:prSet presAssocID="{F1D8F39B-DC0F-4596-91C2-B9E470E31A78}" presName="Name64" presStyleLbl="parChTrans1D3" presStyleIdx="3" presStyleCnt="4"/>
      <dgm:spPr/>
    </dgm:pt>
    <dgm:pt modelId="{AA4F32A7-D506-4744-9656-5E5F4B8FA28C}" type="pres">
      <dgm:prSet presAssocID="{FF8E6C04-3BDF-422E-8DB4-108AFC120B40}" presName="hierRoot2" presStyleCnt="0">
        <dgm:presLayoutVars>
          <dgm:hierBranch val="init"/>
        </dgm:presLayoutVars>
      </dgm:prSet>
      <dgm:spPr/>
    </dgm:pt>
    <dgm:pt modelId="{E3E35584-CBBD-44AE-B30D-4D39BB3E4698}" type="pres">
      <dgm:prSet presAssocID="{FF8E6C04-3BDF-422E-8DB4-108AFC120B40}" presName="rootComposite" presStyleCnt="0"/>
      <dgm:spPr/>
    </dgm:pt>
    <dgm:pt modelId="{97CC4361-62D9-4AEF-887C-F63506304BE5}" type="pres">
      <dgm:prSet presAssocID="{FF8E6C04-3BDF-422E-8DB4-108AFC120B40}" presName="rootText" presStyleLbl="node3" presStyleIdx="3" presStyleCnt="4">
        <dgm:presLayoutVars>
          <dgm:chPref val="3"/>
        </dgm:presLayoutVars>
      </dgm:prSet>
      <dgm:spPr/>
    </dgm:pt>
    <dgm:pt modelId="{2D1FE04A-46E0-425F-9C73-CE21704E47DC}" type="pres">
      <dgm:prSet presAssocID="{FF8E6C04-3BDF-422E-8DB4-108AFC120B40}" presName="rootConnector" presStyleLbl="node3" presStyleIdx="3" presStyleCnt="4"/>
      <dgm:spPr/>
    </dgm:pt>
    <dgm:pt modelId="{3CBAC8D1-43A1-43F9-B514-95B2E76E115A}" type="pres">
      <dgm:prSet presAssocID="{FF8E6C04-3BDF-422E-8DB4-108AFC120B40}" presName="hierChild4" presStyleCnt="0"/>
      <dgm:spPr/>
    </dgm:pt>
    <dgm:pt modelId="{D0A12956-32F6-4E83-BC45-D4629FFC745E}" type="pres">
      <dgm:prSet presAssocID="{FF8E6C04-3BDF-422E-8DB4-108AFC120B40}" presName="hierChild5" presStyleCnt="0"/>
      <dgm:spPr/>
    </dgm:pt>
    <dgm:pt modelId="{414C4391-FE7A-4CE1-BC92-4467057FBB32}" type="pres">
      <dgm:prSet presAssocID="{D72D1ADF-E152-4CC1-BA8C-7CBB65754EA6}" presName="hierChild5" presStyleCnt="0"/>
      <dgm:spPr/>
    </dgm:pt>
    <dgm:pt modelId="{92E4518F-4EF2-4342-A8CA-3A299572E470}" type="pres">
      <dgm:prSet presAssocID="{D92334F5-0B5A-426A-9D2E-9BFA0F521E8D}" presName="hierChild3" presStyleCnt="0"/>
      <dgm:spPr/>
    </dgm:pt>
  </dgm:ptLst>
  <dgm:cxnLst>
    <dgm:cxn modelId="{E8EAE500-A1AD-4137-9517-9D48D3992A57}" type="presOf" srcId="{D92334F5-0B5A-426A-9D2E-9BFA0F521E8D}" destId="{6BACB718-1372-44C0-BFA8-625F633E1266}" srcOrd="1" destOrd="0" presId="urn:microsoft.com/office/officeart/2009/3/layout/HorizontalOrganizationChart"/>
    <dgm:cxn modelId="{B397130F-28CC-4850-9A7F-C4F247ABA4C7}" type="presOf" srcId="{66BAE0B7-D16E-4A44-8E61-62CC1ADE7423}" destId="{EE2ECA7A-77F2-400E-A6C9-61DC36A3D95A}" srcOrd="1" destOrd="0" presId="urn:microsoft.com/office/officeart/2009/3/layout/HorizontalOrganizationChart"/>
    <dgm:cxn modelId="{EA002221-18B3-445B-878C-D2A000FBD680}" type="presOf" srcId="{20271B61-3AAE-4C9F-AB5A-3EB387E79504}" destId="{00D9A37C-ACCC-415A-9B8A-733E8D7DC625}" srcOrd="0" destOrd="0" presId="urn:microsoft.com/office/officeart/2009/3/layout/HorizontalOrganizationChart"/>
    <dgm:cxn modelId="{D5F9AD23-33A5-45A4-A45B-C485C62CC7B7}" type="presOf" srcId="{9406E15E-A811-4523-A211-E6FB49295BF2}" destId="{1AB78CC2-E03B-4E5D-A18C-C510D6C05718}" srcOrd="1" destOrd="0" presId="urn:microsoft.com/office/officeart/2009/3/layout/HorizontalOrganizationChart"/>
    <dgm:cxn modelId="{E4295426-7091-40A8-A34B-7BEED34C1AC1}" type="presOf" srcId="{9406E15E-A811-4523-A211-E6FB49295BF2}" destId="{D96DBAED-9564-4DD3-9C5B-C34888471A05}" srcOrd="0" destOrd="0" presId="urn:microsoft.com/office/officeart/2009/3/layout/HorizontalOrganizationChart"/>
    <dgm:cxn modelId="{BE059434-A152-4DE6-B2ED-5199C3E8FDF4}" srcId="{90F159B1-8A1F-40BD-97A4-04654EC76448}" destId="{66BAE0B7-D16E-4A44-8E61-62CC1ADE7423}" srcOrd="0" destOrd="0" parTransId="{7E1D4D07-3425-4A10-AFEE-AE0149F36CCB}" sibTransId="{DDD04A8B-FDC5-4886-A514-46B43761F281}"/>
    <dgm:cxn modelId="{91A57E3E-AD11-4874-BD44-F243FA41D729}" type="presOf" srcId="{CEA351A0-D149-4F62-9B0C-FECA02036D4B}" destId="{CB032C6D-5180-499E-971B-EED4BCA5F9B2}" srcOrd="0" destOrd="0" presId="urn:microsoft.com/office/officeart/2009/3/layout/HorizontalOrganizationChart"/>
    <dgm:cxn modelId="{AB08255E-54CF-446C-AF67-0E6B0C5C6102}" type="presOf" srcId="{50E537D5-FF67-4E8C-A9D5-23F918D8598A}" destId="{426152E4-0496-4CD6-934F-239DE3D8C807}" srcOrd="0" destOrd="0" presId="urn:microsoft.com/office/officeart/2009/3/layout/HorizontalOrganizationChart"/>
    <dgm:cxn modelId="{E24E0A66-B535-4B67-936F-8988960FD786}" type="presOf" srcId="{66BAE0B7-D16E-4A44-8E61-62CC1ADE7423}" destId="{9766AF61-9EE5-445B-B2DA-FC3715CDE7EF}" srcOrd="0" destOrd="0" presId="urn:microsoft.com/office/officeart/2009/3/layout/HorizontalOrganizationChart"/>
    <dgm:cxn modelId="{F6E9A951-97D4-4D1E-83C2-490446841410}" srcId="{CEA351A0-D149-4F62-9B0C-FECA02036D4B}" destId="{D92334F5-0B5A-426A-9D2E-9BFA0F521E8D}" srcOrd="0" destOrd="0" parTransId="{EC669CE0-0623-4000-9173-33133C3035AB}" sibTransId="{6385FF28-268D-4545-A759-8AF5260FA9DC}"/>
    <dgm:cxn modelId="{8FDE8E53-6893-4E7A-B720-3337200376FB}" type="presOf" srcId="{A38D19BA-A3AB-4265-85EE-E9341B8817B4}" destId="{06612EC9-2626-4A55-90D8-4587ED4374C2}" srcOrd="1" destOrd="0" presId="urn:microsoft.com/office/officeart/2009/3/layout/HorizontalOrganizationChart"/>
    <dgm:cxn modelId="{8EE69553-7CC4-4100-A645-B0EDEC288086}" type="presOf" srcId="{A38D19BA-A3AB-4265-85EE-E9341B8817B4}" destId="{C5C25E4B-DF7F-44E6-AD5E-7F3EF60F42DA}" srcOrd="0" destOrd="0" presId="urn:microsoft.com/office/officeart/2009/3/layout/HorizontalOrganizationChart"/>
    <dgm:cxn modelId="{9C618676-4986-44EC-B3CD-915F4F3988F4}" type="presOf" srcId="{FF8E6C04-3BDF-422E-8DB4-108AFC120B40}" destId="{2D1FE04A-46E0-425F-9C73-CE21704E47DC}" srcOrd="1" destOrd="0" presId="urn:microsoft.com/office/officeart/2009/3/layout/HorizontalOrganizationChart"/>
    <dgm:cxn modelId="{BBC89D58-3277-46D2-9849-2F6B308B8964}" type="presOf" srcId="{C5F4795B-03C7-4C70-A0CC-CCB378E372B6}" destId="{CB58305C-B409-4B77-A186-0C3ADB37E9C1}" srcOrd="0" destOrd="0" presId="urn:microsoft.com/office/officeart/2009/3/layout/HorizontalOrganizationChart"/>
    <dgm:cxn modelId="{AC99D159-C429-4BC4-9C41-17E3494EC8C5}" type="presOf" srcId="{D72D1ADF-E152-4CC1-BA8C-7CBB65754EA6}" destId="{F0E63CD1-DDD9-40AD-9D2E-6074D71F40A9}" srcOrd="0" destOrd="0" presId="urn:microsoft.com/office/officeart/2009/3/layout/HorizontalOrganizationChart"/>
    <dgm:cxn modelId="{36274B5A-5393-457E-9AFE-3A4A83A1DCC7}" type="presOf" srcId="{D72D1ADF-E152-4CC1-BA8C-7CBB65754EA6}" destId="{75E274E9-176F-4EF2-BE54-975D9E57C0E1}" srcOrd="1" destOrd="0" presId="urn:microsoft.com/office/officeart/2009/3/layout/HorizontalOrganizationChart"/>
    <dgm:cxn modelId="{5BC8137E-2BAB-4EB6-9BA9-E35F3BD15686}" srcId="{D3B63CD6-846E-4056-8BA9-DD08DA3CA1EB}" destId="{9406E15E-A811-4523-A211-E6FB49295BF2}" srcOrd="0" destOrd="0" parTransId="{20271B61-3AAE-4C9F-AB5A-3EB387E79504}" sibTransId="{6F692EEA-7FD0-4C89-960B-6A5741781540}"/>
    <dgm:cxn modelId="{1483AC84-3A7C-47ED-AE60-26350A8C48C6}" type="presOf" srcId="{8633C5E4-BDDE-4015-BA38-75D8640900BF}" destId="{00CC5665-1493-4CFA-A423-6745CCA7C3D8}" srcOrd="1" destOrd="0" presId="urn:microsoft.com/office/officeart/2009/3/layout/HorizontalOrganizationChart"/>
    <dgm:cxn modelId="{7953ED89-C2C2-4CEA-9154-1EC3FD510267}" type="presOf" srcId="{6B0EA943-4171-49FA-9DDD-1D7AF250B68A}" destId="{E2F10D92-BFA7-44EC-8559-A6730BDFD692}" srcOrd="0" destOrd="0" presId="urn:microsoft.com/office/officeart/2009/3/layout/HorizontalOrganizationChart"/>
    <dgm:cxn modelId="{FC07BB8E-862F-4EB9-A2A4-4769DCAC7452}" type="presOf" srcId="{7E1D4D07-3425-4A10-AFEE-AE0149F36CCB}" destId="{1636183C-22B0-4D8A-B761-00C736AF1638}" srcOrd="0" destOrd="0" presId="urn:microsoft.com/office/officeart/2009/3/layout/HorizontalOrganizationChart"/>
    <dgm:cxn modelId="{9731C590-474D-4D17-ABE4-9409732E1656}" type="presOf" srcId="{D92334F5-0B5A-426A-9D2E-9BFA0F521E8D}" destId="{1C80CC61-67E2-40D8-8617-382A34B78AA5}" srcOrd="0" destOrd="0" presId="urn:microsoft.com/office/officeart/2009/3/layout/HorizontalOrganizationChart"/>
    <dgm:cxn modelId="{DF38E59F-2076-444E-A37A-932E4ABF6744}" srcId="{D92334F5-0B5A-426A-9D2E-9BFA0F521E8D}" destId="{D3B63CD6-846E-4056-8BA9-DD08DA3CA1EB}" srcOrd="1" destOrd="0" parTransId="{A4FB9D76-7BD2-42D8-825C-0548E506A15B}" sibTransId="{D9E1EF52-622F-4C30-8DCE-4828F4E51759}"/>
    <dgm:cxn modelId="{8A0821A2-B7AE-4066-93CF-D536FC14DBD1}" type="presOf" srcId="{21338925-66ED-498E-A0EA-14F04C4007CF}" destId="{51CCF757-5CD9-43F0-B87A-E58DC54BA21A}" srcOrd="0" destOrd="0" presId="urn:microsoft.com/office/officeart/2009/3/layout/HorizontalOrganizationChart"/>
    <dgm:cxn modelId="{3300FCA2-EE6D-468D-B353-A77ADEB103FA}" srcId="{8633C5E4-BDDE-4015-BA38-75D8640900BF}" destId="{A38D19BA-A3AB-4265-85EE-E9341B8817B4}" srcOrd="0" destOrd="0" parTransId="{C5F4795B-03C7-4C70-A0CC-CCB378E372B6}" sibTransId="{DE3EA981-D38D-4432-8BD1-5CBC65B1DAC9}"/>
    <dgm:cxn modelId="{042FC3AE-30A1-4597-A765-6C3B26B77FA5}" srcId="{D92334F5-0B5A-426A-9D2E-9BFA0F521E8D}" destId="{90F159B1-8A1F-40BD-97A4-04654EC76448}" srcOrd="0" destOrd="0" parTransId="{50E537D5-FF67-4E8C-A9D5-23F918D8598A}" sibTransId="{C77CB859-A53E-4E3A-BD48-F3E7D4891326}"/>
    <dgm:cxn modelId="{D016A0AF-93D4-442E-8CE3-A8A8C03AAE5C}" type="presOf" srcId="{F1D8F39B-DC0F-4596-91C2-B9E470E31A78}" destId="{15A784B7-FD8D-47B3-BAE1-47B200905C3A}" srcOrd="0" destOrd="0" presId="urn:microsoft.com/office/officeart/2009/3/layout/HorizontalOrganizationChart"/>
    <dgm:cxn modelId="{E26553BD-7632-4EA0-B913-CEAE571D82EF}" type="presOf" srcId="{90F159B1-8A1F-40BD-97A4-04654EC76448}" destId="{E37436A9-1D40-4E33-8290-2B003D7AD471}" srcOrd="1" destOrd="0" presId="urn:microsoft.com/office/officeart/2009/3/layout/HorizontalOrganizationChart"/>
    <dgm:cxn modelId="{4D42DBC2-9490-40FC-997B-35C69301F5A2}" srcId="{D92334F5-0B5A-426A-9D2E-9BFA0F521E8D}" destId="{D72D1ADF-E152-4CC1-BA8C-7CBB65754EA6}" srcOrd="3" destOrd="0" parTransId="{6B0EA943-4171-49FA-9DDD-1D7AF250B68A}" sibTransId="{7C2544D6-A5A3-4532-A3BC-5E5855EB5C7B}"/>
    <dgm:cxn modelId="{225D8CD4-FD9D-48B4-92F4-D9495F85B373}" type="presOf" srcId="{8633C5E4-BDDE-4015-BA38-75D8640900BF}" destId="{5920455F-BAA0-4A79-8242-2BF897B30E10}" srcOrd="0" destOrd="0" presId="urn:microsoft.com/office/officeart/2009/3/layout/HorizontalOrganizationChart"/>
    <dgm:cxn modelId="{70836DD8-416E-4CA9-993A-C851CC63428D}" type="presOf" srcId="{D3B63CD6-846E-4056-8BA9-DD08DA3CA1EB}" destId="{5FBF6513-333B-4208-B64C-D899CA8A1245}" srcOrd="0" destOrd="0" presId="urn:microsoft.com/office/officeart/2009/3/layout/HorizontalOrganizationChart"/>
    <dgm:cxn modelId="{EF1550DB-548E-4AC8-BEC7-4D711A030656}" type="presOf" srcId="{D3B63CD6-846E-4056-8BA9-DD08DA3CA1EB}" destId="{EDF8C845-BC09-4758-8F85-ACD1A3312B4C}" srcOrd="1" destOrd="0" presId="urn:microsoft.com/office/officeart/2009/3/layout/HorizontalOrganizationChart"/>
    <dgm:cxn modelId="{A72749DC-A70B-4291-A5EE-9279BA6E266D}" srcId="{D92334F5-0B5A-426A-9D2E-9BFA0F521E8D}" destId="{8633C5E4-BDDE-4015-BA38-75D8640900BF}" srcOrd="2" destOrd="0" parTransId="{21338925-66ED-498E-A0EA-14F04C4007CF}" sibTransId="{863FFE31-D10B-4DD4-9F65-88E456201998}"/>
    <dgm:cxn modelId="{CD05E7DC-B6B4-4720-8297-101D74828A50}" type="presOf" srcId="{FF8E6C04-3BDF-422E-8DB4-108AFC120B40}" destId="{97CC4361-62D9-4AEF-887C-F63506304BE5}" srcOrd="0" destOrd="0" presId="urn:microsoft.com/office/officeart/2009/3/layout/HorizontalOrganizationChart"/>
    <dgm:cxn modelId="{A5A414E1-D60C-49E2-830B-140D51AC50CD}" srcId="{D72D1ADF-E152-4CC1-BA8C-7CBB65754EA6}" destId="{FF8E6C04-3BDF-422E-8DB4-108AFC120B40}" srcOrd="0" destOrd="0" parTransId="{F1D8F39B-DC0F-4596-91C2-B9E470E31A78}" sibTransId="{4F848294-8645-4522-97FD-C05CFF412A4E}"/>
    <dgm:cxn modelId="{A5CC98F0-A67C-41CD-98C2-117CFAC9C439}" type="presOf" srcId="{90F159B1-8A1F-40BD-97A4-04654EC76448}" destId="{3E511ABD-A12F-469D-AEED-EBEFEC5CA2A6}" srcOrd="0" destOrd="0" presId="urn:microsoft.com/office/officeart/2009/3/layout/HorizontalOrganizationChart"/>
    <dgm:cxn modelId="{7335CEF2-818F-4D41-8DA0-77CB89088C95}" type="presOf" srcId="{A4FB9D76-7BD2-42D8-825C-0548E506A15B}" destId="{E85CBD47-3D53-4821-9D68-823BF5AA2FD5}" srcOrd="0" destOrd="0" presId="urn:microsoft.com/office/officeart/2009/3/layout/HorizontalOrganizationChart"/>
    <dgm:cxn modelId="{690F4398-ED6F-4727-925E-6D826E762B9B}" type="presParOf" srcId="{CB032C6D-5180-499E-971B-EED4BCA5F9B2}" destId="{6DF81895-EABE-48C7-8471-C3D1EAA4CE26}" srcOrd="0" destOrd="0" presId="urn:microsoft.com/office/officeart/2009/3/layout/HorizontalOrganizationChart"/>
    <dgm:cxn modelId="{9818BCEA-CBDF-4A5F-B8A5-826423C0BE56}" type="presParOf" srcId="{6DF81895-EABE-48C7-8471-C3D1EAA4CE26}" destId="{08A5ED29-A300-427D-B24F-B5A1B46056FF}" srcOrd="0" destOrd="0" presId="urn:microsoft.com/office/officeart/2009/3/layout/HorizontalOrganizationChart"/>
    <dgm:cxn modelId="{5EA2070C-BD36-4AA0-8BF8-8532D7C00286}" type="presParOf" srcId="{08A5ED29-A300-427D-B24F-B5A1B46056FF}" destId="{1C80CC61-67E2-40D8-8617-382A34B78AA5}" srcOrd="0" destOrd="0" presId="urn:microsoft.com/office/officeart/2009/3/layout/HorizontalOrganizationChart"/>
    <dgm:cxn modelId="{CDA7587E-4759-4388-AF73-76EC18CF207F}" type="presParOf" srcId="{08A5ED29-A300-427D-B24F-B5A1B46056FF}" destId="{6BACB718-1372-44C0-BFA8-625F633E1266}" srcOrd="1" destOrd="0" presId="urn:microsoft.com/office/officeart/2009/3/layout/HorizontalOrganizationChart"/>
    <dgm:cxn modelId="{8B6BC1FC-5851-4F90-87FD-3B84B6A0F6E6}" type="presParOf" srcId="{6DF81895-EABE-48C7-8471-C3D1EAA4CE26}" destId="{983CF150-67C8-4D04-BE72-64F24283BCE5}" srcOrd="1" destOrd="0" presId="urn:microsoft.com/office/officeart/2009/3/layout/HorizontalOrganizationChart"/>
    <dgm:cxn modelId="{6BA34A7F-89B5-4577-8279-1E60B9DEE20F}" type="presParOf" srcId="{983CF150-67C8-4D04-BE72-64F24283BCE5}" destId="{426152E4-0496-4CD6-934F-239DE3D8C807}" srcOrd="0" destOrd="0" presId="urn:microsoft.com/office/officeart/2009/3/layout/HorizontalOrganizationChart"/>
    <dgm:cxn modelId="{07A02927-2789-4002-A31D-6BA103100D32}" type="presParOf" srcId="{983CF150-67C8-4D04-BE72-64F24283BCE5}" destId="{DD414936-F0CC-48ED-B214-8F7B809DB329}" srcOrd="1" destOrd="0" presId="urn:microsoft.com/office/officeart/2009/3/layout/HorizontalOrganizationChart"/>
    <dgm:cxn modelId="{80DA9EC1-A376-4ECC-A0FD-9D720ED84074}" type="presParOf" srcId="{DD414936-F0CC-48ED-B214-8F7B809DB329}" destId="{849F0AD8-2D6E-4A0D-8B97-65130FFA76F5}" srcOrd="0" destOrd="0" presId="urn:microsoft.com/office/officeart/2009/3/layout/HorizontalOrganizationChart"/>
    <dgm:cxn modelId="{6FA8091C-2640-4D91-A5DF-5F247DF98A94}" type="presParOf" srcId="{849F0AD8-2D6E-4A0D-8B97-65130FFA76F5}" destId="{3E511ABD-A12F-469D-AEED-EBEFEC5CA2A6}" srcOrd="0" destOrd="0" presId="urn:microsoft.com/office/officeart/2009/3/layout/HorizontalOrganizationChart"/>
    <dgm:cxn modelId="{6B39D44F-75C0-4F5D-B220-2ECC08BB4575}" type="presParOf" srcId="{849F0AD8-2D6E-4A0D-8B97-65130FFA76F5}" destId="{E37436A9-1D40-4E33-8290-2B003D7AD471}" srcOrd="1" destOrd="0" presId="urn:microsoft.com/office/officeart/2009/3/layout/HorizontalOrganizationChart"/>
    <dgm:cxn modelId="{2B515E50-ECEA-472A-9D55-FE188467DFC8}" type="presParOf" srcId="{DD414936-F0CC-48ED-B214-8F7B809DB329}" destId="{14543D50-EFE9-4443-A769-A3FDD91552AF}" srcOrd="1" destOrd="0" presId="urn:microsoft.com/office/officeart/2009/3/layout/HorizontalOrganizationChart"/>
    <dgm:cxn modelId="{415356E6-2706-4BD1-9BE2-98E1E5722047}" type="presParOf" srcId="{14543D50-EFE9-4443-A769-A3FDD91552AF}" destId="{1636183C-22B0-4D8A-B761-00C736AF1638}" srcOrd="0" destOrd="0" presId="urn:microsoft.com/office/officeart/2009/3/layout/HorizontalOrganizationChart"/>
    <dgm:cxn modelId="{4C1D3D1E-20FE-452F-A4DC-88A7EF79B2DE}" type="presParOf" srcId="{14543D50-EFE9-4443-A769-A3FDD91552AF}" destId="{1E250B4F-0EF3-44C7-9241-50415ABB610D}" srcOrd="1" destOrd="0" presId="urn:microsoft.com/office/officeart/2009/3/layout/HorizontalOrganizationChart"/>
    <dgm:cxn modelId="{721BD9EA-8267-4913-98B0-22AA2747E77E}" type="presParOf" srcId="{1E250B4F-0EF3-44C7-9241-50415ABB610D}" destId="{1BC07855-E9B7-48C4-9E49-B4952E4D7421}" srcOrd="0" destOrd="0" presId="urn:microsoft.com/office/officeart/2009/3/layout/HorizontalOrganizationChart"/>
    <dgm:cxn modelId="{0C21115D-44F7-4181-980B-0ABA5C71B5CD}" type="presParOf" srcId="{1BC07855-E9B7-48C4-9E49-B4952E4D7421}" destId="{9766AF61-9EE5-445B-B2DA-FC3715CDE7EF}" srcOrd="0" destOrd="0" presId="urn:microsoft.com/office/officeart/2009/3/layout/HorizontalOrganizationChart"/>
    <dgm:cxn modelId="{5C50A702-E4B2-4167-A288-91D47A2D6729}" type="presParOf" srcId="{1BC07855-E9B7-48C4-9E49-B4952E4D7421}" destId="{EE2ECA7A-77F2-400E-A6C9-61DC36A3D95A}" srcOrd="1" destOrd="0" presId="urn:microsoft.com/office/officeart/2009/3/layout/HorizontalOrganizationChart"/>
    <dgm:cxn modelId="{31F6E298-D25E-4B47-9D89-F3D3AAE83566}" type="presParOf" srcId="{1E250B4F-0EF3-44C7-9241-50415ABB610D}" destId="{F07B834D-4803-4F2F-B603-3D81B5974C33}" srcOrd="1" destOrd="0" presId="urn:microsoft.com/office/officeart/2009/3/layout/HorizontalOrganizationChart"/>
    <dgm:cxn modelId="{F6F66AF2-47E8-4AF3-A762-D2121FCF7B6B}" type="presParOf" srcId="{1E250B4F-0EF3-44C7-9241-50415ABB610D}" destId="{30AAFC1D-7BFD-45F7-AD48-8CFFB189A6A4}" srcOrd="2" destOrd="0" presId="urn:microsoft.com/office/officeart/2009/3/layout/HorizontalOrganizationChart"/>
    <dgm:cxn modelId="{40DBF6E0-FEE4-4A7F-BCA9-510CD02BE776}" type="presParOf" srcId="{DD414936-F0CC-48ED-B214-8F7B809DB329}" destId="{C3510EC1-5B49-42BA-81BF-91259F9BA0A1}" srcOrd="2" destOrd="0" presId="urn:microsoft.com/office/officeart/2009/3/layout/HorizontalOrganizationChart"/>
    <dgm:cxn modelId="{346DE164-840C-4720-8019-11015860C708}" type="presParOf" srcId="{983CF150-67C8-4D04-BE72-64F24283BCE5}" destId="{E85CBD47-3D53-4821-9D68-823BF5AA2FD5}" srcOrd="2" destOrd="0" presId="urn:microsoft.com/office/officeart/2009/3/layout/HorizontalOrganizationChart"/>
    <dgm:cxn modelId="{BE6AC991-1115-403E-95C4-AC8E9AA619AA}" type="presParOf" srcId="{983CF150-67C8-4D04-BE72-64F24283BCE5}" destId="{AC69AA4D-BF18-4124-922F-DF4CEE024F03}" srcOrd="3" destOrd="0" presId="urn:microsoft.com/office/officeart/2009/3/layout/HorizontalOrganizationChart"/>
    <dgm:cxn modelId="{8DAFF32A-77DE-4F61-83DD-57CDEB9EBD35}" type="presParOf" srcId="{AC69AA4D-BF18-4124-922F-DF4CEE024F03}" destId="{F9CD48B6-78C7-4C81-97D9-B6E95404070A}" srcOrd="0" destOrd="0" presId="urn:microsoft.com/office/officeart/2009/3/layout/HorizontalOrganizationChart"/>
    <dgm:cxn modelId="{342E1031-9D6D-4F1D-81A2-09152BAC7420}" type="presParOf" srcId="{F9CD48B6-78C7-4C81-97D9-B6E95404070A}" destId="{5FBF6513-333B-4208-B64C-D899CA8A1245}" srcOrd="0" destOrd="0" presId="urn:microsoft.com/office/officeart/2009/3/layout/HorizontalOrganizationChart"/>
    <dgm:cxn modelId="{ED85B8E8-5F50-49C9-AA79-04BA52954799}" type="presParOf" srcId="{F9CD48B6-78C7-4C81-97D9-B6E95404070A}" destId="{EDF8C845-BC09-4758-8F85-ACD1A3312B4C}" srcOrd="1" destOrd="0" presId="urn:microsoft.com/office/officeart/2009/3/layout/HorizontalOrganizationChart"/>
    <dgm:cxn modelId="{0B18744E-16B3-4860-A81C-7F9865E563C3}" type="presParOf" srcId="{AC69AA4D-BF18-4124-922F-DF4CEE024F03}" destId="{6F2ED4C1-3F0B-4CBF-BF91-B4EA6081D787}" srcOrd="1" destOrd="0" presId="urn:microsoft.com/office/officeart/2009/3/layout/HorizontalOrganizationChart"/>
    <dgm:cxn modelId="{CDE171EE-E2FA-4337-831C-1ED18192BBA4}" type="presParOf" srcId="{6F2ED4C1-3F0B-4CBF-BF91-B4EA6081D787}" destId="{00D9A37C-ACCC-415A-9B8A-733E8D7DC625}" srcOrd="0" destOrd="0" presId="urn:microsoft.com/office/officeart/2009/3/layout/HorizontalOrganizationChart"/>
    <dgm:cxn modelId="{6FD96509-926B-4E14-9EBA-C969CDA4D254}" type="presParOf" srcId="{6F2ED4C1-3F0B-4CBF-BF91-B4EA6081D787}" destId="{FDF1DE85-EEFE-42B7-AB7D-F45941F72F10}" srcOrd="1" destOrd="0" presId="urn:microsoft.com/office/officeart/2009/3/layout/HorizontalOrganizationChart"/>
    <dgm:cxn modelId="{7387546F-0AEF-4B08-BDB5-01191F42BD92}" type="presParOf" srcId="{FDF1DE85-EEFE-42B7-AB7D-F45941F72F10}" destId="{7C1E77E4-4C7E-4AB0-97D0-72482681CD16}" srcOrd="0" destOrd="0" presId="urn:microsoft.com/office/officeart/2009/3/layout/HorizontalOrganizationChart"/>
    <dgm:cxn modelId="{0D79F032-3888-4142-AFBF-D290A4BB3DB4}" type="presParOf" srcId="{7C1E77E4-4C7E-4AB0-97D0-72482681CD16}" destId="{D96DBAED-9564-4DD3-9C5B-C34888471A05}" srcOrd="0" destOrd="0" presId="urn:microsoft.com/office/officeart/2009/3/layout/HorizontalOrganizationChart"/>
    <dgm:cxn modelId="{43C3E0CD-0E72-4B9F-9AAF-CB94B1D36B4F}" type="presParOf" srcId="{7C1E77E4-4C7E-4AB0-97D0-72482681CD16}" destId="{1AB78CC2-E03B-4E5D-A18C-C510D6C05718}" srcOrd="1" destOrd="0" presId="urn:microsoft.com/office/officeart/2009/3/layout/HorizontalOrganizationChart"/>
    <dgm:cxn modelId="{486CF72F-0BB0-4EFE-9A9F-86405A140139}" type="presParOf" srcId="{FDF1DE85-EEFE-42B7-AB7D-F45941F72F10}" destId="{5E4A811A-1D57-469D-A6A8-6C8A59D22D4C}" srcOrd="1" destOrd="0" presId="urn:microsoft.com/office/officeart/2009/3/layout/HorizontalOrganizationChart"/>
    <dgm:cxn modelId="{2B1DA6C6-E2B1-4149-8958-0D593326BAF7}" type="presParOf" srcId="{FDF1DE85-EEFE-42B7-AB7D-F45941F72F10}" destId="{1EA56914-3F74-4D5A-83C7-3773DD5E8056}" srcOrd="2" destOrd="0" presId="urn:microsoft.com/office/officeart/2009/3/layout/HorizontalOrganizationChart"/>
    <dgm:cxn modelId="{7FB4550C-B395-4593-B897-948ABB824390}" type="presParOf" srcId="{AC69AA4D-BF18-4124-922F-DF4CEE024F03}" destId="{FAD4AA94-B0D5-46C7-94BB-D9F6DDC0E333}" srcOrd="2" destOrd="0" presId="urn:microsoft.com/office/officeart/2009/3/layout/HorizontalOrganizationChart"/>
    <dgm:cxn modelId="{501E2E77-B079-4554-97B9-3D3B1AC72B2E}" type="presParOf" srcId="{983CF150-67C8-4D04-BE72-64F24283BCE5}" destId="{51CCF757-5CD9-43F0-B87A-E58DC54BA21A}" srcOrd="4" destOrd="0" presId="urn:microsoft.com/office/officeart/2009/3/layout/HorizontalOrganizationChart"/>
    <dgm:cxn modelId="{898B27E1-CCCE-4995-81B9-883A28ECE929}" type="presParOf" srcId="{983CF150-67C8-4D04-BE72-64F24283BCE5}" destId="{34378FD6-948A-467B-822F-619CE7C41C02}" srcOrd="5" destOrd="0" presId="urn:microsoft.com/office/officeart/2009/3/layout/HorizontalOrganizationChart"/>
    <dgm:cxn modelId="{DD3176DD-E82C-40AA-BAFD-28EBD8CC0736}" type="presParOf" srcId="{34378FD6-948A-467B-822F-619CE7C41C02}" destId="{89A10BE0-E6A7-4C84-A728-FE9021E85267}" srcOrd="0" destOrd="0" presId="urn:microsoft.com/office/officeart/2009/3/layout/HorizontalOrganizationChart"/>
    <dgm:cxn modelId="{F54607F3-06FC-4FB0-99B2-88502734D486}" type="presParOf" srcId="{89A10BE0-E6A7-4C84-A728-FE9021E85267}" destId="{5920455F-BAA0-4A79-8242-2BF897B30E10}" srcOrd="0" destOrd="0" presId="urn:microsoft.com/office/officeart/2009/3/layout/HorizontalOrganizationChart"/>
    <dgm:cxn modelId="{23D11FD6-1A94-407C-B50E-86F557C1D0C0}" type="presParOf" srcId="{89A10BE0-E6A7-4C84-A728-FE9021E85267}" destId="{00CC5665-1493-4CFA-A423-6745CCA7C3D8}" srcOrd="1" destOrd="0" presId="urn:microsoft.com/office/officeart/2009/3/layout/HorizontalOrganizationChart"/>
    <dgm:cxn modelId="{9BEAB100-DD68-414E-894B-631A181D2306}" type="presParOf" srcId="{34378FD6-948A-467B-822F-619CE7C41C02}" destId="{B4A79F0E-0414-4078-B381-30C690E6947F}" srcOrd="1" destOrd="0" presId="urn:microsoft.com/office/officeart/2009/3/layout/HorizontalOrganizationChart"/>
    <dgm:cxn modelId="{79812F47-5A67-4B36-BDAB-0A1D64DAEB28}" type="presParOf" srcId="{B4A79F0E-0414-4078-B381-30C690E6947F}" destId="{CB58305C-B409-4B77-A186-0C3ADB37E9C1}" srcOrd="0" destOrd="0" presId="urn:microsoft.com/office/officeart/2009/3/layout/HorizontalOrganizationChart"/>
    <dgm:cxn modelId="{545E00CD-3F04-495B-872E-AB178321C286}" type="presParOf" srcId="{B4A79F0E-0414-4078-B381-30C690E6947F}" destId="{4D02F5C7-F980-45B5-9610-A44BFBE92C53}" srcOrd="1" destOrd="0" presId="urn:microsoft.com/office/officeart/2009/3/layout/HorizontalOrganizationChart"/>
    <dgm:cxn modelId="{E5DF4F09-A6C3-409A-8E32-1E8F203E580F}" type="presParOf" srcId="{4D02F5C7-F980-45B5-9610-A44BFBE92C53}" destId="{1C1012D9-8148-4DF5-9D1E-A1A46DF30D39}" srcOrd="0" destOrd="0" presId="urn:microsoft.com/office/officeart/2009/3/layout/HorizontalOrganizationChart"/>
    <dgm:cxn modelId="{6416A1BE-8AAB-4060-9E5A-278B9D59375A}" type="presParOf" srcId="{1C1012D9-8148-4DF5-9D1E-A1A46DF30D39}" destId="{C5C25E4B-DF7F-44E6-AD5E-7F3EF60F42DA}" srcOrd="0" destOrd="0" presId="urn:microsoft.com/office/officeart/2009/3/layout/HorizontalOrganizationChart"/>
    <dgm:cxn modelId="{47CC931E-0EF9-4D84-8527-1050E43E78D7}" type="presParOf" srcId="{1C1012D9-8148-4DF5-9D1E-A1A46DF30D39}" destId="{06612EC9-2626-4A55-90D8-4587ED4374C2}" srcOrd="1" destOrd="0" presId="urn:microsoft.com/office/officeart/2009/3/layout/HorizontalOrganizationChart"/>
    <dgm:cxn modelId="{3AE563C7-034A-43C3-A1FF-F35144B9B856}" type="presParOf" srcId="{4D02F5C7-F980-45B5-9610-A44BFBE92C53}" destId="{1F466252-B80C-486D-AE44-2C65F3A8D56A}" srcOrd="1" destOrd="0" presId="urn:microsoft.com/office/officeart/2009/3/layout/HorizontalOrganizationChart"/>
    <dgm:cxn modelId="{29938569-0E57-4960-9DF0-8A201EDB121A}" type="presParOf" srcId="{4D02F5C7-F980-45B5-9610-A44BFBE92C53}" destId="{9A3C22CC-66EC-45DA-8758-BB3F7AE752E1}" srcOrd="2" destOrd="0" presId="urn:microsoft.com/office/officeart/2009/3/layout/HorizontalOrganizationChart"/>
    <dgm:cxn modelId="{DFCF4281-887E-474E-9801-E2316A21CD7E}" type="presParOf" srcId="{34378FD6-948A-467B-822F-619CE7C41C02}" destId="{6EB39E37-A74D-4998-8CD3-445660B839D2}" srcOrd="2" destOrd="0" presId="urn:microsoft.com/office/officeart/2009/3/layout/HorizontalOrganizationChart"/>
    <dgm:cxn modelId="{70A0D874-064B-4B4B-9C0C-796051FD5830}" type="presParOf" srcId="{983CF150-67C8-4D04-BE72-64F24283BCE5}" destId="{E2F10D92-BFA7-44EC-8559-A6730BDFD692}" srcOrd="6" destOrd="0" presId="urn:microsoft.com/office/officeart/2009/3/layout/HorizontalOrganizationChart"/>
    <dgm:cxn modelId="{C8579C70-CEE7-4B94-80F2-2B15A091EE10}" type="presParOf" srcId="{983CF150-67C8-4D04-BE72-64F24283BCE5}" destId="{433D23CD-9D02-4648-BD42-96DD211577BD}" srcOrd="7" destOrd="0" presId="urn:microsoft.com/office/officeart/2009/3/layout/HorizontalOrganizationChart"/>
    <dgm:cxn modelId="{050E08C0-CEB6-40B2-B627-F3DEDE8AEA90}" type="presParOf" srcId="{433D23CD-9D02-4648-BD42-96DD211577BD}" destId="{26B39366-F01E-4015-961D-AA03A44A5E75}" srcOrd="0" destOrd="0" presId="urn:microsoft.com/office/officeart/2009/3/layout/HorizontalOrganizationChart"/>
    <dgm:cxn modelId="{B390B200-B334-4BD9-B1CD-9997F7B32AFC}" type="presParOf" srcId="{26B39366-F01E-4015-961D-AA03A44A5E75}" destId="{F0E63CD1-DDD9-40AD-9D2E-6074D71F40A9}" srcOrd="0" destOrd="0" presId="urn:microsoft.com/office/officeart/2009/3/layout/HorizontalOrganizationChart"/>
    <dgm:cxn modelId="{431D6D76-7DCD-41C1-BF34-64A2ADDF608A}" type="presParOf" srcId="{26B39366-F01E-4015-961D-AA03A44A5E75}" destId="{75E274E9-176F-4EF2-BE54-975D9E57C0E1}" srcOrd="1" destOrd="0" presId="urn:microsoft.com/office/officeart/2009/3/layout/HorizontalOrganizationChart"/>
    <dgm:cxn modelId="{60647006-0FC8-4E93-9E9D-E1D690664FE1}" type="presParOf" srcId="{433D23CD-9D02-4648-BD42-96DD211577BD}" destId="{70BFBD22-F543-42A7-82AC-559E9570D80E}" srcOrd="1" destOrd="0" presId="urn:microsoft.com/office/officeart/2009/3/layout/HorizontalOrganizationChart"/>
    <dgm:cxn modelId="{343AF670-89E3-4D2B-B9A4-34859D7B5D92}" type="presParOf" srcId="{70BFBD22-F543-42A7-82AC-559E9570D80E}" destId="{15A784B7-FD8D-47B3-BAE1-47B200905C3A}" srcOrd="0" destOrd="0" presId="urn:microsoft.com/office/officeart/2009/3/layout/HorizontalOrganizationChart"/>
    <dgm:cxn modelId="{CFC14B3C-F3D8-4981-9161-8A0EC8AE4D0C}" type="presParOf" srcId="{70BFBD22-F543-42A7-82AC-559E9570D80E}" destId="{AA4F32A7-D506-4744-9656-5E5F4B8FA28C}" srcOrd="1" destOrd="0" presId="urn:microsoft.com/office/officeart/2009/3/layout/HorizontalOrganizationChart"/>
    <dgm:cxn modelId="{1FA48528-6F4E-47A2-8D3D-7A9A699E1147}" type="presParOf" srcId="{AA4F32A7-D506-4744-9656-5E5F4B8FA28C}" destId="{E3E35584-CBBD-44AE-B30D-4D39BB3E4698}" srcOrd="0" destOrd="0" presId="urn:microsoft.com/office/officeart/2009/3/layout/HorizontalOrganizationChart"/>
    <dgm:cxn modelId="{377F32CB-F685-4AED-A994-032A0AF51D35}" type="presParOf" srcId="{E3E35584-CBBD-44AE-B30D-4D39BB3E4698}" destId="{97CC4361-62D9-4AEF-887C-F63506304BE5}" srcOrd="0" destOrd="0" presId="urn:microsoft.com/office/officeart/2009/3/layout/HorizontalOrganizationChart"/>
    <dgm:cxn modelId="{FC58D74E-D775-41B5-AD96-42878A489A6D}" type="presParOf" srcId="{E3E35584-CBBD-44AE-B30D-4D39BB3E4698}" destId="{2D1FE04A-46E0-425F-9C73-CE21704E47DC}" srcOrd="1" destOrd="0" presId="urn:microsoft.com/office/officeart/2009/3/layout/HorizontalOrganizationChart"/>
    <dgm:cxn modelId="{7AC297E0-D247-4A9E-9E18-B197ACDA2767}" type="presParOf" srcId="{AA4F32A7-D506-4744-9656-5E5F4B8FA28C}" destId="{3CBAC8D1-43A1-43F9-B514-95B2E76E115A}" srcOrd="1" destOrd="0" presId="urn:microsoft.com/office/officeart/2009/3/layout/HorizontalOrganizationChart"/>
    <dgm:cxn modelId="{CC1D68BD-6840-4B9E-B624-3023C0CC4F58}" type="presParOf" srcId="{AA4F32A7-D506-4744-9656-5E5F4B8FA28C}" destId="{D0A12956-32F6-4E83-BC45-D4629FFC745E}" srcOrd="2" destOrd="0" presId="urn:microsoft.com/office/officeart/2009/3/layout/HorizontalOrganizationChart"/>
    <dgm:cxn modelId="{B873F381-A117-4FCA-9402-8E42F59BBBD7}" type="presParOf" srcId="{433D23CD-9D02-4648-BD42-96DD211577BD}" destId="{414C4391-FE7A-4CE1-BC92-4467057FBB32}" srcOrd="2" destOrd="0" presId="urn:microsoft.com/office/officeart/2009/3/layout/HorizontalOrganizationChart"/>
    <dgm:cxn modelId="{C737648C-56E2-41C6-A1D8-2AC1E32A92A7}" type="presParOf" srcId="{6DF81895-EABE-48C7-8471-C3D1EAA4CE26}" destId="{92E4518F-4EF2-4342-A8CA-3A299572E470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D3C2F50-B566-4FFE-AE16-52FF04C63B86}" type="doc">
      <dgm:prSet loTypeId="urn:microsoft.com/office/officeart/2005/8/layout/vList5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B5038849-1A6E-4C42-A708-E7D8ADC93FA5}">
      <dgm:prSet phldrT="[文字]" custT="1"/>
      <dgm:spPr/>
      <dgm:t>
        <a:bodyPr/>
        <a:lstStyle/>
        <a:p>
          <a:r>
            <a: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rPr>
            <a:t>年齡有限制</a:t>
          </a:r>
        </a:p>
      </dgm:t>
    </dgm:pt>
    <dgm:pt modelId="{39302179-2E42-4712-8545-C3AFB0C59A43}" type="parTrans" cxnId="{5ECD4522-7139-4AEB-A908-BF89DB5600E2}">
      <dgm:prSet/>
      <dgm:spPr/>
      <dgm:t>
        <a:bodyPr/>
        <a:lstStyle/>
        <a:p>
          <a:endParaRPr lang="zh-TW" altLang="en-US" sz="24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DBA39417-3878-4439-A086-903EC1D1B363}" type="sibTrans" cxnId="{5ECD4522-7139-4AEB-A908-BF89DB5600E2}">
      <dgm:prSet/>
      <dgm:spPr/>
      <dgm:t>
        <a:bodyPr/>
        <a:lstStyle/>
        <a:p>
          <a:endParaRPr lang="zh-TW" altLang="en-US" sz="24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CCF3EFBC-CB74-4AA4-A466-A6AA384E3AC5}">
      <dgm:prSet phldrT="[文字]" custT="1"/>
      <dgm:spPr/>
      <dgm:t>
        <a:bodyPr/>
        <a:lstStyle/>
        <a:p>
          <a:r>
            <a: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rPr>
            <a:t>要取得同意</a:t>
          </a:r>
        </a:p>
      </dgm:t>
    </dgm:pt>
    <dgm:pt modelId="{B81EDCCF-5394-4FD5-B69B-BE2ACC1B6B67}" type="parTrans" cxnId="{9490AFD6-29B7-43BB-B995-00B2B3DFE776}">
      <dgm:prSet/>
      <dgm:spPr/>
      <dgm:t>
        <a:bodyPr/>
        <a:lstStyle/>
        <a:p>
          <a:endParaRPr lang="zh-TW" altLang="en-US" sz="24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5A0AC85D-CB4E-48B6-87C7-AFED7869B7F2}" type="sibTrans" cxnId="{9490AFD6-29B7-43BB-B995-00B2B3DFE776}">
      <dgm:prSet/>
      <dgm:spPr/>
      <dgm:t>
        <a:bodyPr/>
        <a:lstStyle/>
        <a:p>
          <a:endParaRPr lang="zh-TW" altLang="en-US" sz="24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A6379195-4CE8-4516-B171-C6FD6D364DE2}">
      <dgm:prSet phldrT="[文字]" custT="1"/>
      <dgm:spPr/>
      <dgm:t>
        <a:bodyPr/>
        <a:lstStyle/>
        <a:p>
          <a:r>
            <a: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rPr>
            <a:t>侵犯智慧財產權</a:t>
          </a:r>
        </a:p>
      </dgm:t>
    </dgm:pt>
    <dgm:pt modelId="{21FF6619-9930-4230-8CA6-83996B2E17E5}" type="parTrans" cxnId="{810F8A29-AF37-426C-B55B-51790A9D4A1C}">
      <dgm:prSet/>
      <dgm:spPr/>
      <dgm:t>
        <a:bodyPr/>
        <a:lstStyle/>
        <a:p>
          <a:endParaRPr lang="zh-TW" altLang="en-US" sz="24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8DA1DE40-9315-4F8B-AEAA-593D4B5416F0}" type="sibTrans" cxnId="{810F8A29-AF37-426C-B55B-51790A9D4A1C}">
      <dgm:prSet/>
      <dgm:spPr/>
      <dgm:t>
        <a:bodyPr/>
        <a:lstStyle/>
        <a:p>
          <a:endParaRPr lang="zh-TW" altLang="en-US" sz="24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9DA49EC-9531-4237-9FB8-53E7885F4290}">
      <dgm:prSet phldrT="[文字]" custT="1"/>
      <dgm:spPr/>
      <dgm:t>
        <a:bodyPr/>
        <a:lstStyle/>
        <a:p>
          <a:r>
            <a: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rPr>
            <a:t>罵人涉誹謗</a:t>
          </a:r>
        </a:p>
      </dgm:t>
    </dgm:pt>
    <dgm:pt modelId="{1F3D7580-F070-4131-BF49-46CA1A71850E}" type="parTrans" cxnId="{65710D80-D7EB-4DA0-9C60-C5C7A5BB956B}">
      <dgm:prSet/>
      <dgm:spPr/>
      <dgm:t>
        <a:bodyPr/>
        <a:lstStyle/>
        <a:p>
          <a:endParaRPr lang="zh-TW" altLang="en-US" sz="24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53A9B389-70F6-471A-9D3F-2F0B3BAF555D}" type="sibTrans" cxnId="{65710D80-D7EB-4DA0-9C60-C5C7A5BB956B}">
      <dgm:prSet/>
      <dgm:spPr/>
      <dgm:t>
        <a:bodyPr/>
        <a:lstStyle/>
        <a:p>
          <a:endParaRPr lang="zh-TW" altLang="en-US" sz="24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6A54DF5-4BFA-4B7B-9838-914CB15D8F97}">
      <dgm:prSet phldrT="[文字]" custT="1"/>
      <dgm:spPr/>
      <dgm:t>
        <a:bodyPr/>
        <a:lstStyle/>
        <a:p>
          <a:r>
            <a: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rPr>
            <a:t>隱私會暴露</a:t>
          </a:r>
        </a:p>
      </dgm:t>
    </dgm:pt>
    <dgm:pt modelId="{AE68743E-58F3-4AB9-A90E-7208FF606546}" type="parTrans" cxnId="{E0DCCC60-A136-40E2-9193-73228E9BC388}">
      <dgm:prSet/>
      <dgm:spPr/>
      <dgm:t>
        <a:bodyPr/>
        <a:lstStyle/>
        <a:p>
          <a:endParaRPr lang="zh-TW" altLang="en-US" sz="24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C6960C42-BB4B-4FC2-B75A-2C2D3C2B8ACC}" type="sibTrans" cxnId="{E0DCCC60-A136-40E2-9193-73228E9BC388}">
      <dgm:prSet/>
      <dgm:spPr/>
      <dgm:t>
        <a:bodyPr/>
        <a:lstStyle/>
        <a:p>
          <a:endParaRPr lang="zh-TW" altLang="en-US" sz="24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E27BF643-8E75-4BEF-B113-2BC5B0477AD9}">
      <dgm:prSet custT="1"/>
      <dgm:spPr/>
      <dgm:t>
        <a:bodyPr/>
        <a:lstStyle/>
        <a:p>
          <a:r>
            <a: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rPr>
            <a:t>直播平臺普遍設有使用者年齡限制。</a:t>
          </a:r>
        </a:p>
      </dgm:t>
    </dgm:pt>
    <dgm:pt modelId="{73535B89-E24E-408C-8969-AD81C85FE911}" type="parTrans" cxnId="{9669642E-62AE-4A73-BE3F-65EAAA4BA328}">
      <dgm:prSet/>
      <dgm:spPr/>
      <dgm:t>
        <a:bodyPr/>
        <a:lstStyle/>
        <a:p>
          <a:endParaRPr lang="zh-TW" altLang="en-US" sz="24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95271545-4773-4D5A-BF77-5D7B42C0A109}" type="sibTrans" cxnId="{9669642E-62AE-4A73-BE3F-65EAAA4BA328}">
      <dgm:prSet/>
      <dgm:spPr/>
      <dgm:t>
        <a:bodyPr/>
        <a:lstStyle/>
        <a:p>
          <a:endParaRPr lang="zh-TW" altLang="en-US" sz="24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0464F41-873E-4A73-867E-8386FCEF8A0D}">
      <dgm:prSet custT="1"/>
      <dgm:spPr/>
      <dgm:t>
        <a:bodyPr/>
        <a:lstStyle/>
        <a:p>
          <a:r>
            <a: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rPr>
            <a:t>未經同意直播他人恐涉及違反個人資料保護法。</a:t>
          </a:r>
        </a:p>
      </dgm:t>
    </dgm:pt>
    <dgm:pt modelId="{7B4DE278-5615-4CF7-99D1-DD841EFFA050}" type="parTrans" cxnId="{A060B73A-B0EA-46F4-BEA3-4D8B53EDBB83}">
      <dgm:prSet/>
      <dgm:spPr/>
      <dgm:t>
        <a:bodyPr/>
        <a:lstStyle/>
        <a:p>
          <a:endParaRPr lang="zh-TW" altLang="en-US" sz="24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01FBC0B-FAE8-4E89-8793-CA772B360F1F}" type="sibTrans" cxnId="{A060B73A-B0EA-46F4-BEA3-4D8B53EDBB83}">
      <dgm:prSet/>
      <dgm:spPr/>
      <dgm:t>
        <a:bodyPr/>
        <a:lstStyle/>
        <a:p>
          <a:endParaRPr lang="zh-TW" altLang="en-US" sz="24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D070FBA-8FB0-46C7-A10E-9AEA3B2B83E8}">
      <dgm:prSet custT="1"/>
      <dgm:spPr/>
      <dgm:t>
        <a:bodyPr/>
        <a:lstStyle/>
        <a:p>
          <a:r>
            <a: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rPr>
            <a:t>直播可能會曝露個人隱私或因裸露涉及妨害風化，吃上官司。</a:t>
          </a:r>
        </a:p>
      </dgm:t>
    </dgm:pt>
    <dgm:pt modelId="{295BD92E-CD6C-4A7B-8548-E1D5349E7462}" type="parTrans" cxnId="{C5E91EDF-2271-4042-8FA9-059C2EE50C9D}">
      <dgm:prSet/>
      <dgm:spPr/>
      <dgm:t>
        <a:bodyPr/>
        <a:lstStyle/>
        <a:p>
          <a:endParaRPr lang="zh-TW" altLang="en-US" sz="24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86A155C-223B-4C69-9BD5-042B45328362}" type="sibTrans" cxnId="{C5E91EDF-2271-4042-8FA9-059C2EE50C9D}">
      <dgm:prSet/>
      <dgm:spPr/>
      <dgm:t>
        <a:bodyPr/>
        <a:lstStyle/>
        <a:p>
          <a:endParaRPr lang="zh-TW" altLang="en-US" sz="24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670FF5A1-4312-4BF1-900A-295257DF3128}">
      <dgm:prSet custT="1"/>
      <dgm:spPr/>
      <dgm:t>
        <a:bodyPr/>
        <a:lstStyle/>
        <a:p>
          <a:r>
            <a: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rPr>
            <a:t>直播罵人可能觸犯刑法毀謗罪或公然侮辱罪。</a:t>
          </a:r>
        </a:p>
      </dgm:t>
    </dgm:pt>
    <dgm:pt modelId="{53DDF448-05E3-49DC-8FD4-9775E3FCAD96}" type="parTrans" cxnId="{AC8F8021-551A-4A21-A807-44D791AB9817}">
      <dgm:prSet/>
      <dgm:spPr/>
      <dgm:t>
        <a:bodyPr/>
        <a:lstStyle/>
        <a:p>
          <a:endParaRPr lang="zh-TW" altLang="en-US" sz="24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B044D70-BD8D-4612-94E6-1E6DC659DCA4}" type="sibTrans" cxnId="{AC8F8021-551A-4A21-A807-44D791AB9817}">
      <dgm:prSet/>
      <dgm:spPr/>
      <dgm:t>
        <a:bodyPr/>
        <a:lstStyle/>
        <a:p>
          <a:endParaRPr lang="zh-TW" altLang="en-US" sz="24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2EA2E687-0230-4AEE-BB25-1F357A492E0C}">
      <dgm:prSet custT="1"/>
      <dgm:spPr/>
      <dgm:t>
        <a:bodyPr/>
        <a:lstStyle/>
        <a:p>
          <a:r>
            <a: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rPr>
            <a:t>未經著作權人允許而直播恐涉及侵害他人智慧財產權。</a:t>
          </a:r>
        </a:p>
      </dgm:t>
    </dgm:pt>
    <dgm:pt modelId="{7F4F12C9-4238-401E-8627-F75222BEF527}" type="parTrans" cxnId="{7A395635-A51D-4C6F-B998-A70415049201}">
      <dgm:prSet/>
      <dgm:spPr/>
      <dgm:t>
        <a:bodyPr/>
        <a:lstStyle/>
        <a:p>
          <a:endParaRPr lang="zh-TW" altLang="en-US" sz="24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FC89613-0515-473D-8038-6E5148D7E562}" type="sibTrans" cxnId="{7A395635-A51D-4C6F-B998-A70415049201}">
      <dgm:prSet/>
      <dgm:spPr/>
      <dgm:t>
        <a:bodyPr/>
        <a:lstStyle/>
        <a:p>
          <a:endParaRPr lang="zh-TW" altLang="en-US" sz="24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0072E0BE-039B-448A-AEFE-549B86AED480}" type="pres">
      <dgm:prSet presAssocID="{9D3C2F50-B566-4FFE-AE16-52FF04C63B86}" presName="Name0" presStyleCnt="0">
        <dgm:presLayoutVars>
          <dgm:dir/>
          <dgm:animLvl val="lvl"/>
          <dgm:resizeHandles val="exact"/>
        </dgm:presLayoutVars>
      </dgm:prSet>
      <dgm:spPr/>
    </dgm:pt>
    <dgm:pt modelId="{E49A40E6-0D1A-4C20-85BB-2EF5BC17BD26}" type="pres">
      <dgm:prSet presAssocID="{B5038849-1A6E-4C42-A708-E7D8ADC93FA5}" presName="linNode" presStyleCnt="0"/>
      <dgm:spPr/>
    </dgm:pt>
    <dgm:pt modelId="{202CBD25-657A-42A6-8D90-4E9AC4758F20}" type="pres">
      <dgm:prSet presAssocID="{B5038849-1A6E-4C42-A708-E7D8ADC93FA5}" presName="parentText" presStyleLbl="node1" presStyleIdx="0" presStyleCnt="5" custScaleX="80934">
        <dgm:presLayoutVars>
          <dgm:chMax val="1"/>
          <dgm:bulletEnabled val="1"/>
        </dgm:presLayoutVars>
      </dgm:prSet>
      <dgm:spPr/>
    </dgm:pt>
    <dgm:pt modelId="{0DF8F418-760E-482B-955C-872DF5F390B7}" type="pres">
      <dgm:prSet presAssocID="{B5038849-1A6E-4C42-A708-E7D8ADC93FA5}" presName="descendantText" presStyleLbl="alignAccFollowNode1" presStyleIdx="0" presStyleCnt="5" custScaleX="163495">
        <dgm:presLayoutVars>
          <dgm:bulletEnabled val="1"/>
        </dgm:presLayoutVars>
      </dgm:prSet>
      <dgm:spPr/>
    </dgm:pt>
    <dgm:pt modelId="{F0C22F0A-5175-4E86-A04C-EA449EFF6BF5}" type="pres">
      <dgm:prSet presAssocID="{DBA39417-3878-4439-A086-903EC1D1B363}" presName="sp" presStyleCnt="0"/>
      <dgm:spPr/>
    </dgm:pt>
    <dgm:pt modelId="{9CD7B7F4-A987-46DB-B166-615D8DD672D2}" type="pres">
      <dgm:prSet presAssocID="{CCF3EFBC-CB74-4AA4-A466-A6AA384E3AC5}" presName="linNode" presStyleCnt="0"/>
      <dgm:spPr/>
    </dgm:pt>
    <dgm:pt modelId="{1B73FAB9-5265-4EB5-9C5C-3AACD2B4AA51}" type="pres">
      <dgm:prSet presAssocID="{CCF3EFBC-CB74-4AA4-A466-A6AA384E3AC5}" presName="parentText" presStyleLbl="node1" presStyleIdx="1" presStyleCnt="5" custScaleX="62472">
        <dgm:presLayoutVars>
          <dgm:chMax val="1"/>
          <dgm:bulletEnabled val="1"/>
        </dgm:presLayoutVars>
      </dgm:prSet>
      <dgm:spPr/>
    </dgm:pt>
    <dgm:pt modelId="{8EA33643-1A0B-4C35-809D-9BA909FF48E5}" type="pres">
      <dgm:prSet presAssocID="{CCF3EFBC-CB74-4AA4-A466-A6AA384E3AC5}" presName="descendantText" presStyleLbl="alignAccFollowNode1" presStyleIdx="1" presStyleCnt="5" custScaleX="146649">
        <dgm:presLayoutVars>
          <dgm:bulletEnabled val="1"/>
        </dgm:presLayoutVars>
      </dgm:prSet>
      <dgm:spPr/>
    </dgm:pt>
    <dgm:pt modelId="{618CB570-BCFE-4077-A220-45BFC0261854}" type="pres">
      <dgm:prSet presAssocID="{5A0AC85D-CB4E-48B6-87C7-AFED7869B7F2}" presName="sp" presStyleCnt="0"/>
      <dgm:spPr/>
    </dgm:pt>
    <dgm:pt modelId="{18D69AAB-1365-4C74-9C9F-A2817036810C}" type="pres">
      <dgm:prSet presAssocID="{A6379195-4CE8-4516-B171-C6FD6D364DE2}" presName="linNode" presStyleCnt="0"/>
      <dgm:spPr/>
    </dgm:pt>
    <dgm:pt modelId="{880BA296-6192-4D34-915E-C2EF2A8D1C7D}" type="pres">
      <dgm:prSet presAssocID="{A6379195-4CE8-4516-B171-C6FD6D364DE2}" presName="parentText" presStyleLbl="node1" presStyleIdx="2" presStyleCnt="5" custScaleX="61352">
        <dgm:presLayoutVars>
          <dgm:chMax val="1"/>
          <dgm:bulletEnabled val="1"/>
        </dgm:presLayoutVars>
      </dgm:prSet>
      <dgm:spPr/>
    </dgm:pt>
    <dgm:pt modelId="{B868E444-4FEC-41F7-B2BE-C5F73D0B48EC}" type="pres">
      <dgm:prSet presAssocID="{A6379195-4CE8-4516-B171-C6FD6D364DE2}" presName="descendantText" presStyleLbl="alignAccFollowNode1" presStyleIdx="2" presStyleCnt="5" custScaleX="118776">
        <dgm:presLayoutVars>
          <dgm:bulletEnabled val="1"/>
        </dgm:presLayoutVars>
      </dgm:prSet>
      <dgm:spPr/>
    </dgm:pt>
    <dgm:pt modelId="{0A340772-7EA9-40D7-9D4F-B5DFEFDDF954}" type="pres">
      <dgm:prSet presAssocID="{8DA1DE40-9315-4F8B-AEAA-593D4B5416F0}" presName="sp" presStyleCnt="0"/>
      <dgm:spPr/>
    </dgm:pt>
    <dgm:pt modelId="{384E2014-0051-4525-8BFA-78EDF68C106C}" type="pres">
      <dgm:prSet presAssocID="{39DA49EC-9531-4237-9FB8-53E7885F4290}" presName="linNode" presStyleCnt="0"/>
      <dgm:spPr/>
    </dgm:pt>
    <dgm:pt modelId="{7B434346-791C-4025-9B3C-2303C128DCB7}" type="pres">
      <dgm:prSet presAssocID="{39DA49EC-9531-4237-9FB8-53E7885F4290}" presName="parentText" presStyleLbl="node1" presStyleIdx="3" presStyleCnt="5" custScaleX="48829" custLinFactNeighborX="-1152" custLinFactNeighborY="2163">
        <dgm:presLayoutVars>
          <dgm:chMax val="1"/>
          <dgm:bulletEnabled val="1"/>
        </dgm:presLayoutVars>
      </dgm:prSet>
      <dgm:spPr/>
    </dgm:pt>
    <dgm:pt modelId="{258D92DE-B91E-4301-8C18-D5FD88103728}" type="pres">
      <dgm:prSet presAssocID="{39DA49EC-9531-4237-9FB8-53E7885F4290}" presName="descendantText" presStyleLbl="alignAccFollowNode1" presStyleIdx="3" presStyleCnt="5" custLinFactNeighborY="8776">
        <dgm:presLayoutVars>
          <dgm:bulletEnabled val="1"/>
        </dgm:presLayoutVars>
      </dgm:prSet>
      <dgm:spPr/>
    </dgm:pt>
    <dgm:pt modelId="{7BA90015-61AD-4AED-8D0F-560E91FDA2FD}" type="pres">
      <dgm:prSet presAssocID="{53A9B389-70F6-471A-9D3F-2F0B3BAF555D}" presName="sp" presStyleCnt="0"/>
      <dgm:spPr/>
    </dgm:pt>
    <dgm:pt modelId="{32A1DFA8-90E4-4773-B308-F6C839F4D656}" type="pres">
      <dgm:prSet presAssocID="{F6A54DF5-4BFA-4B7B-9838-914CB15D8F97}" presName="linNode" presStyleCnt="0"/>
      <dgm:spPr/>
    </dgm:pt>
    <dgm:pt modelId="{40D93467-341F-481F-9C82-9DD735B8D560}" type="pres">
      <dgm:prSet presAssocID="{F6A54DF5-4BFA-4B7B-9838-914CB15D8F97}" presName="parentText" presStyleLbl="node1" presStyleIdx="4" presStyleCnt="5" custScaleX="46841" custLinFactNeighborX="-148" custLinFactNeighborY="17079">
        <dgm:presLayoutVars>
          <dgm:chMax val="1"/>
          <dgm:bulletEnabled val="1"/>
        </dgm:presLayoutVars>
      </dgm:prSet>
      <dgm:spPr/>
    </dgm:pt>
    <dgm:pt modelId="{BA0E93D0-9951-4FF6-AF36-ACFD0AE6F181}" type="pres">
      <dgm:prSet presAssocID="{F6A54DF5-4BFA-4B7B-9838-914CB15D8F97}" presName="descendantText" presStyleLbl="alignAccFollowNode1" presStyleIdx="4" presStyleCnt="5" custScaleX="133955">
        <dgm:presLayoutVars>
          <dgm:bulletEnabled val="1"/>
        </dgm:presLayoutVars>
      </dgm:prSet>
      <dgm:spPr/>
    </dgm:pt>
  </dgm:ptLst>
  <dgm:cxnLst>
    <dgm:cxn modelId="{1F313920-2E9C-44D6-8705-103FA29900CC}" type="presOf" srcId="{9D3C2F50-B566-4FFE-AE16-52FF04C63B86}" destId="{0072E0BE-039B-448A-AEFE-549B86AED480}" srcOrd="0" destOrd="0" presId="urn:microsoft.com/office/officeart/2005/8/layout/vList5"/>
    <dgm:cxn modelId="{F27E7220-CD52-4B47-B4CE-ABB34F860BC3}" type="presOf" srcId="{FD070FBA-8FB0-46C7-A10E-9AEA3B2B83E8}" destId="{BA0E93D0-9951-4FF6-AF36-ACFD0AE6F181}" srcOrd="0" destOrd="0" presId="urn:microsoft.com/office/officeart/2005/8/layout/vList5"/>
    <dgm:cxn modelId="{AC8F8021-551A-4A21-A807-44D791AB9817}" srcId="{39DA49EC-9531-4237-9FB8-53E7885F4290}" destId="{670FF5A1-4312-4BF1-900A-295257DF3128}" srcOrd="0" destOrd="0" parTransId="{53DDF448-05E3-49DC-8FD4-9775E3FCAD96}" sibTransId="{4B044D70-BD8D-4612-94E6-1E6DC659DCA4}"/>
    <dgm:cxn modelId="{5ECD4522-7139-4AEB-A908-BF89DB5600E2}" srcId="{9D3C2F50-B566-4FFE-AE16-52FF04C63B86}" destId="{B5038849-1A6E-4C42-A708-E7D8ADC93FA5}" srcOrd="0" destOrd="0" parTransId="{39302179-2E42-4712-8545-C3AFB0C59A43}" sibTransId="{DBA39417-3878-4439-A086-903EC1D1B363}"/>
    <dgm:cxn modelId="{810F8A29-AF37-426C-B55B-51790A9D4A1C}" srcId="{9D3C2F50-B566-4FFE-AE16-52FF04C63B86}" destId="{A6379195-4CE8-4516-B171-C6FD6D364DE2}" srcOrd="2" destOrd="0" parTransId="{21FF6619-9930-4230-8CA6-83996B2E17E5}" sibTransId="{8DA1DE40-9315-4F8B-AEAA-593D4B5416F0}"/>
    <dgm:cxn modelId="{9669642E-62AE-4A73-BE3F-65EAAA4BA328}" srcId="{B5038849-1A6E-4C42-A708-E7D8ADC93FA5}" destId="{E27BF643-8E75-4BEF-B113-2BC5B0477AD9}" srcOrd="0" destOrd="0" parTransId="{73535B89-E24E-408C-8969-AD81C85FE911}" sibTransId="{95271545-4773-4D5A-BF77-5D7B42C0A109}"/>
    <dgm:cxn modelId="{7A395635-A51D-4C6F-B998-A70415049201}" srcId="{A6379195-4CE8-4516-B171-C6FD6D364DE2}" destId="{2EA2E687-0230-4AEE-BB25-1F357A492E0C}" srcOrd="0" destOrd="0" parTransId="{7F4F12C9-4238-401E-8627-F75222BEF527}" sibTransId="{3FC89613-0515-473D-8038-6E5148D7E562}"/>
    <dgm:cxn modelId="{A060B73A-B0EA-46F4-BEA3-4D8B53EDBB83}" srcId="{CCF3EFBC-CB74-4AA4-A466-A6AA384E3AC5}" destId="{F0464F41-873E-4A73-867E-8386FCEF8A0D}" srcOrd="0" destOrd="0" parTransId="{7B4DE278-5615-4CF7-99D1-DD841EFFA050}" sibTransId="{701FBC0B-FAE8-4E89-8793-CA772B360F1F}"/>
    <dgm:cxn modelId="{D62C993F-D184-4343-B1A9-F66AD362F32D}" type="presOf" srcId="{39DA49EC-9531-4237-9FB8-53E7885F4290}" destId="{7B434346-791C-4025-9B3C-2303C128DCB7}" srcOrd="0" destOrd="0" presId="urn:microsoft.com/office/officeart/2005/8/layout/vList5"/>
    <dgm:cxn modelId="{63B8FE5C-469F-4844-A119-2C0C374F8845}" type="presOf" srcId="{E27BF643-8E75-4BEF-B113-2BC5B0477AD9}" destId="{0DF8F418-760E-482B-955C-872DF5F390B7}" srcOrd="0" destOrd="0" presId="urn:microsoft.com/office/officeart/2005/8/layout/vList5"/>
    <dgm:cxn modelId="{E0DCCC60-A136-40E2-9193-73228E9BC388}" srcId="{9D3C2F50-B566-4FFE-AE16-52FF04C63B86}" destId="{F6A54DF5-4BFA-4B7B-9838-914CB15D8F97}" srcOrd="4" destOrd="0" parTransId="{AE68743E-58F3-4AB9-A90E-7208FF606546}" sibTransId="{C6960C42-BB4B-4FC2-B75A-2C2D3C2B8ACC}"/>
    <dgm:cxn modelId="{65710D80-D7EB-4DA0-9C60-C5C7A5BB956B}" srcId="{9D3C2F50-B566-4FFE-AE16-52FF04C63B86}" destId="{39DA49EC-9531-4237-9FB8-53E7885F4290}" srcOrd="3" destOrd="0" parTransId="{1F3D7580-F070-4131-BF49-46CA1A71850E}" sibTransId="{53A9B389-70F6-471A-9D3F-2F0B3BAF555D}"/>
    <dgm:cxn modelId="{5FA645A1-DBCF-4E46-9B4A-25325C78444F}" type="presOf" srcId="{F0464F41-873E-4A73-867E-8386FCEF8A0D}" destId="{8EA33643-1A0B-4C35-809D-9BA909FF48E5}" srcOrd="0" destOrd="0" presId="urn:microsoft.com/office/officeart/2005/8/layout/vList5"/>
    <dgm:cxn modelId="{0E361DA2-1DC3-422E-B1C0-A77B9D3E3AEA}" type="presOf" srcId="{CCF3EFBC-CB74-4AA4-A466-A6AA384E3AC5}" destId="{1B73FAB9-5265-4EB5-9C5C-3AACD2B4AA51}" srcOrd="0" destOrd="0" presId="urn:microsoft.com/office/officeart/2005/8/layout/vList5"/>
    <dgm:cxn modelId="{EEAD87A5-FB07-4869-88B1-014A92A7C022}" type="presOf" srcId="{2EA2E687-0230-4AEE-BB25-1F357A492E0C}" destId="{B868E444-4FEC-41F7-B2BE-C5F73D0B48EC}" srcOrd="0" destOrd="0" presId="urn:microsoft.com/office/officeart/2005/8/layout/vList5"/>
    <dgm:cxn modelId="{869EEACE-E5D8-4CD3-9981-DB3605D29ED4}" type="presOf" srcId="{B5038849-1A6E-4C42-A708-E7D8ADC93FA5}" destId="{202CBD25-657A-42A6-8D90-4E9AC4758F20}" srcOrd="0" destOrd="0" presId="urn:microsoft.com/office/officeart/2005/8/layout/vList5"/>
    <dgm:cxn modelId="{ABEC38D4-68A0-434A-8A5F-64F4F3F8441D}" type="presOf" srcId="{670FF5A1-4312-4BF1-900A-295257DF3128}" destId="{258D92DE-B91E-4301-8C18-D5FD88103728}" srcOrd="0" destOrd="0" presId="urn:microsoft.com/office/officeart/2005/8/layout/vList5"/>
    <dgm:cxn modelId="{9490AFD6-29B7-43BB-B995-00B2B3DFE776}" srcId="{9D3C2F50-B566-4FFE-AE16-52FF04C63B86}" destId="{CCF3EFBC-CB74-4AA4-A466-A6AA384E3AC5}" srcOrd="1" destOrd="0" parTransId="{B81EDCCF-5394-4FD5-B69B-BE2ACC1B6B67}" sibTransId="{5A0AC85D-CB4E-48B6-87C7-AFED7869B7F2}"/>
    <dgm:cxn modelId="{9B5DEED9-E456-4CDB-BF59-03E1B738E79E}" type="presOf" srcId="{A6379195-4CE8-4516-B171-C6FD6D364DE2}" destId="{880BA296-6192-4D34-915E-C2EF2A8D1C7D}" srcOrd="0" destOrd="0" presId="urn:microsoft.com/office/officeart/2005/8/layout/vList5"/>
    <dgm:cxn modelId="{C5E91EDF-2271-4042-8FA9-059C2EE50C9D}" srcId="{F6A54DF5-4BFA-4B7B-9838-914CB15D8F97}" destId="{FD070FBA-8FB0-46C7-A10E-9AEA3B2B83E8}" srcOrd="0" destOrd="0" parTransId="{295BD92E-CD6C-4A7B-8548-E1D5349E7462}" sibTransId="{786A155C-223B-4C69-9BD5-042B45328362}"/>
    <dgm:cxn modelId="{ACFEDEFB-CB6B-43EB-A578-AC92374ADE09}" type="presOf" srcId="{F6A54DF5-4BFA-4B7B-9838-914CB15D8F97}" destId="{40D93467-341F-481F-9C82-9DD735B8D560}" srcOrd="0" destOrd="0" presId="urn:microsoft.com/office/officeart/2005/8/layout/vList5"/>
    <dgm:cxn modelId="{62817E93-0F92-44F7-B4CC-F0D640103A22}" type="presParOf" srcId="{0072E0BE-039B-448A-AEFE-549B86AED480}" destId="{E49A40E6-0D1A-4C20-85BB-2EF5BC17BD26}" srcOrd="0" destOrd="0" presId="urn:microsoft.com/office/officeart/2005/8/layout/vList5"/>
    <dgm:cxn modelId="{65A6E064-D52C-4874-A5EA-C69FF768C08C}" type="presParOf" srcId="{E49A40E6-0D1A-4C20-85BB-2EF5BC17BD26}" destId="{202CBD25-657A-42A6-8D90-4E9AC4758F20}" srcOrd="0" destOrd="0" presId="urn:microsoft.com/office/officeart/2005/8/layout/vList5"/>
    <dgm:cxn modelId="{2969FC38-A15D-485C-8C1D-972E269D5B67}" type="presParOf" srcId="{E49A40E6-0D1A-4C20-85BB-2EF5BC17BD26}" destId="{0DF8F418-760E-482B-955C-872DF5F390B7}" srcOrd="1" destOrd="0" presId="urn:microsoft.com/office/officeart/2005/8/layout/vList5"/>
    <dgm:cxn modelId="{16B06239-BD75-44F3-A89E-42FC95B8304E}" type="presParOf" srcId="{0072E0BE-039B-448A-AEFE-549B86AED480}" destId="{F0C22F0A-5175-4E86-A04C-EA449EFF6BF5}" srcOrd="1" destOrd="0" presId="urn:microsoft.com/office/officeart/2005/8/layout/vList5"/>
    <dgm:cxn modelId="{88283E61-9AC1-445F-B6F8-408437B8B9CB}" type="presParOf" srcId="{0072E0BE-039B-448A-AEFE-549B86AED480}" destId="{9CD7B7F4-A987-46DB-B166-615D8DD672D2}" srcOrd="2" destOrd="0" presId="urn:microsoft.com/office/officeart/2005/8/layout/vList5"/>
    <dgm:cxn modelId="{5588F8AC-8621-40E9-B2E9-F38E99F5B343}" type="presParOf" srcId="{9CD7B7F4-A987-46DB-B166-615D8DD672D2}" destId="{1B73FAB9-5265-4EB5-9C5C-3AACD2B4AA51}" srcOrd="0" destOrd="0" presId="urn:microsoft.com/office/officeart/2005/8/layout/vList5"/>
    <dgm:cxn modelId="{F94A0487-CF4B-4918-B8C7-5623D72C5FD2}" type="presParOf" srcId="{9CD7B7F4-A987-46DB-B166-615D8DD672D2}" destId="{8EA33643-1A0B-4C35-809D-9BA909FF48E5}" srcOrd="1" destOrd="0" presId="urn:microsoft.com/office/officeart/2005/8/layout/vList5"/>
    <dgm:cxn modelId="{B80B5CCC-1278-451A-B955-BF4748B3E350}" type="presParOf" srcId="{0072E0BE-039B-448A-AEFE-549B86AED480}" destId="{618CB570-BCFE-4077-A220-45BFC0261854}" srcOrd="3" destOrd="0" presId="urn:microsoft.com/office/officeart/2005/8/layout/vList5"/>
    <dgm:cxn modelId="{D9AF18AB-582C-48D9-B006-665C0A0FF74F}" type="presParOf" srcId="{0072E0BE-039B-448A-AEFE-549B86AED480}" destId="{18D69AAB-1365-4C74-9C9F-A2817036810C}" srcOrd="4" destOrd="0" presId="urn:microsoft.com/office/officeart/2005/8/layout/vList5"/>
    <dgm:cxn modelId="{FB633B2E-F66F-4F1D-AEE8-5D51A5C655BE}" type="presParOf" srcId="{18D69AAB-1365-4C74-9C9F-A2817036810C}" destId="{880BA296-6192-4D34-915E-C2EF2A8D1C7D}" srcOrd="0" destOrd="0" presId="urn:microsoft.com/office/officeart/2005/8/layout/vList5"/>
    <dgm:cxn modelId="{695E840D-F8EA-4175-87B3-A00B00EDDB1D}" type="presParOf" srcId="{18D69AAB-1365-4C74-9C9F-A2817036810C}" destId="{B868E444-4FEC-41F7-B2BE-C5F73D0B48EC}" srcOrd="1" destOrd="0" presId="urn:microsoft.com/office/officeart/2005/8/layout/vList5"/>
    <dgm:cxn modelId="{3FCD2C2E-B5BB-4E18-9EEB-494088E112F7}" type="presParOf" srcId="{0072E0BE-039B-448A-AEFE-549B86AED480}" destId="{0A340772-7EA9-40D7-9D4F-B5DFEFDDF954}" srcOrd="5" destOrd="0" presId="urn:microsoft.com/office/officeart/2005/8/layout/vList5"/>
    <dgm:cxn modelId="{8C23ADA7-BCB5-469A-B6A2-8CFCE96DF8FD}" type="presParOf" srcId="{0072E0BE-039B-448A-AEFE-549B86AED480}" destId="{384E2014-0051-4525-8BFA-78EDF68C106C}" srcOrd="6" destOrd="0" presId="urn:microsoft.com/office/officeart/2005/8/layout/vList5"/>
    <dgm:cxn modelId="{2686AC11-34D7-4B01-8342-C96D181893F9}" type="presParOf" srcId="{384E2014-0051-4525-8BFA-78EDF68C106C}" destId="{7B434346-791C-4025-9B3C-2303C128DCB7}" srcOrd="0" destOrd="0" presId="urn:microsoft.com/office/officeart/2005/8/layout/vList5"/>
    <dgm:cxn modelId="{5D0644E0-48E5-482A-9482-E68268E04C9B}" type="presParOf" srcId="{384E2014-0051-4525-8BFA-78EDF68C106C}" destId="{258D92DE-B91E-4301-8C18-D5FD88103728}" srcOrd="1" destOrd="0" presId="urn:microsoft.com/office/officeart/2005/8/layout/vList5"/>
    <dgm:cxn modelId="{EB5DD0B2-09F2-409E-B37A-63D802EC9F7E}" type="presParOf" srcId="{0072E0BE-039B-448A-AEFE-549B86AED480}" destId="{7BA90015-61AD-4AED-8D0F-560E91FDA2FD}" srcOrd="7" destOrd="0" presId="urn:microsoft.com/office/officeart/2005/8/layout/vList5"/>
    <dgm:cxn modelId="{11242089-E046-409D-BCBE-87F54CE8C1DE}" type="presParOf" srcId="{0072E0BE-039B-448A-AEFE-549B86AED480}" destId="{32A1DFA8-90E4-4773-B308-F6C839F4D656}" srcOrd="8" destOrd="0" presId="urn:microsoft.com/office/officeart/2005/8/layout/vList5"/>
    <dgm:cxn modelId="{7F404136-BC2E-4147-B282-669A0AF62C82}" type="presParOf" srcId="{32A1DFA8-90E4-4773-B308-F6C839F4D656}" destId="{40D93467-341F-481F-9C82-9DD735B8D560}" srcOrd="0" destOrd="0" presId="urn:microsoft.com/office/officeart/2005/8/layout/vList5"/>
    <dgm:cxn modelId="{C2C70AC1-9B2A-4732-837F-9485424F7E46}" type="presParOf" srcId="{32A1DFA8-90E4-4773-B308-F6C839F4D656}" destId="{BA0E93D0-9951-4FF6-AF36-ACFD0AE6F18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D3C2F50-B566-4FFE-AE16-52FF04C63B86}" type="doc">
      <dgm:prSet loTypeId="urn:microsoft.com/office/officeart/2005/8/layout/vList5" loCatId="list" qsTypeId="urn:microsoft.com/office/officeart/2005/8/quickstyle/3d4" qsCatId="3D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B5038849-1A6E-4C42-A708-E7D8ADC93FA5}">
      <dgm:prSet phldrT="[文字]" custT="1"/>
      <dgm:spPr/>
      <dgm:t>
        <a:bodyPr/>
        <a:lstStyle/>
        <a:p>
          <a:r>
            <a:rPr lang="zh-TW" altLang="en-US" sz="2400" b="1" dirty="0">
              <a:latin typeface="標楷體" panose="03000509000000000000" pitchFamily="65" charset="-120"/>
              <a:ea typeface="標楷體" panose="03000509000000000000" pitchFamily="65" charset="-120"/>
            </a:rPr>
            <a:t>直播隱藏危害</a:t>
          </a:r>
          <a:endParaRPr lang="zh-TW" altLang="en-US" sz="24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9302179-2E42-4712-8545-C3AFB0C59A43}" type="parTrans" cxnId="{5ECD4522-7139-4AEB-A908-BF89DB5600E2}">
      <dgm:prSet/>
      <dgm:spPr/>
      <dgm:t>
        <a:bodyPr/>
        <a:lstStyle/>
        <a:p>
          <a:endParaRPr lang="zh-TW" altLang="en-US" sz="24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DBA39417-3878-4439-A086-903EC1D1B363}" type="sibTrans" cxnId="{5ECD4522-7139-4AEB-A908-BF89DB5600E2}">
      <dgm:prSet/>
      <dgm:spPr/>
      <dgm:t>
        <a:bodyPr/>
        <a:lstStyle/>
        <a:p>
          <a:endParaRPr lang="zh-TW" altLang="en-US" sz="24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CCF3EFBC-CB74-4AA4-A466-A6AA384E3AC5}">
      <dgm:prSet phldrT="[文字]" custT="1"/>
      <dgm:spPr/>
      <dgm:t>
        <a:bodyPr/>
        <a:lstStyle/>
        <a:p>
          <a:r>
            <a:rPr lang="zh-TW" altLang="en-US" sz="2400" b="1" dirty="0">
              <a:latin typeface="標楷體" panose="03000509000000000000" pitchFamily="65" charset="-120"/>
              <a:ea typeface="標楷體" panose="03000509000000000000" pitchFamily="65" charset="-120"/>
            </a:rPr>
            <a:t>直播耗費時間</a:t>
          </a:r>
          <a:endParaRPr lang="zh-TW" altLang="en-US" sz="24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B81EDCCF-5394-4FD5-B69B-BE2ACC1B6B67}" type="parTrans" cxnId="{9490AFD6-29B7-43BB-B995-00B2B3DFE776}">
      <dgm:prSet/>
      <dgm:spPr/>
      <dgm:t>
        <a:bodyPr/>
        <a:lstStyle/>
        <a:p>
          <a:endParaRPr lang="zh-TW" altLang="en-US" sz="24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5A0AC85D-CB4E-48B6-87C7-AFED7869B7F2}" type="sibTrans" cxnId="{9490AFD6-29B7-43BB-B995-00B2B3DFE776}">
      <dgm:prSet/>
      <dgm:spPr/>
      <dgm:t>
        <a:bodyPr/>
        <a:lstStyle/>
        <a:p>
          <a:endParaRPr lang="zh-TW" altLang="en-US" sz="24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A6379195-4CE8-4516-B171-C6FD6D364DE2}">
      <dgm:prSet phldrT="[文字]" custT="1"/>
      <dgm:spPr/>
      <dgm:t>
        <a:bodyPr/>
        <a:lstStyle/>
        <a:p>
          <a:r>
            <a:rPr lang="zh-TW" altLang="en-US" sz="2400" b="1" dirty="0">
              <a:latin typeface="標楷體" panose="03000509000000000000" pitchFamily="65" charset="-120"/>
              <a:ea typeface="標楷體" panose="03000509000000000000" pitchFamily="65" charset="-120"/>
            </a:rPr>
            <a:t>直播花費金錢</a:t>
          </a:r>
          <a:endParaRPr lang="zh-TW" altLang="en-US" sz="24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21FF6619-9930-4230-8CA6-83996B2E17E5}" type="parTrans" cxnId="{810F8A29-AF37-426C-B55B-51790A9D4A1C}">
      <dgm:prSet/>
      <dgm:spPr/>
      <dgm:t>
        <a:bodyPr/>
        <a:lstStyle/>
        <a:p>
          <a:endParaRPr lang="zh-TW" altLang="en-US" sz="24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8DA1DE40-9315-4F8B-AEAA-593D4B5416F0}" type="sibTrans" cxnId="{810F8A29-AF37-426C-B55B-51790A9D4A1C}">
      <dgm:prSet/>
      <dgm:spPr/>
      <dgm:t>
        <a:bodyPr/>
        <a:lstStyle/>
        <a:p>
          <a:endParaRPr lang="zh-TW" altLang="en-US" sz="24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E27BF643-8E75-4BEF-B113-2BC5B0477AD9}">
      <dgm:prSet custT="1"/>
      <dgm:spPr/>
      <dgm:t>
        <a:bodyPr/>
        <a:lstStyle/>
        <a:p>
          <a:r>
            <a: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rPr>
            <a:t>直播可能涉及色情、暴力、自殺、吸毒等不當內容戕害心靈。</a:t>
          </a:r>
        </a:p>
      </dgm:t>
    </dgm:pt>
    <dgm:pt modelId="{73535B89-E24E-408C-8969-AD81C85FE911}" type="parTrans" cxnId="{9669642E-62AE-4A73-BE3F-65EAAA4BA328}">
      <dgm:prSet/>
      <dgm:spPr/>
      <dgm:t>
        <a:bodyPr/>
        <a:lstStyle/>
        <a:p>
          <a:endParaRPr lang="zh-TW" altLang="en-US" sz="24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95271545-4773-4D5A-BF77-5D7B42C0A109}" type="sibTrans" cxnId="{9669642E-62AE-4A73-BE3F-65EAAA4BA328}">
      <dgm:prSet/>
      <dgm:spPr/>
      <dgm:t>
        <a:bodyPr/>
        <a:lstStyle/>
        <a:p>
          <a:endParaRPr lang="zh-TW" altLang="en-US" sz="24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0464F41-873E-4A73-867E-8386FCEF8A0D}">
      <dgm:prSet custT="1"/>
      <dgm:spPr/>
      <dgm:t>
        <a:bodyPr/>
        <a:lstStyle/>
        <a:p>
          <a:r>
            <a: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rPr>
            <a:t>花過多時間看直播，影響心靈與情緒起伏。</a:t>
          </a:r>
        </a:p>
      </dgm:t>
    </dgm:pt>
    <dgm:pt modelId="{7B4DE278-5615-4CF7-99D1-DD841EFFA050}" type="parTrans" cxnId="{A060B73A-B0EA-46F4-BEA3-4D8B53EDBB83}">
      <dgm:prSet/>
      <dgm:spPr/>
      <dgm:t>
        <a:bodyPr/>
        <a:lstStyle/>
        <a:p>
          <a:endParaRPr lang="zh-TW" altLang="en-US" sz="24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01FBC0B-FAE8-4E89-8793-CA772B360F1F}" type="sibTrans" cxnId="{A060B73A-B0EA-46F4-BEA3-4D8B53EDBB83}">
      <dgm:prSet/>
      <dgm:spPr/>
      <dgm:t>
        <a:bodyPr/>
        <a:lstStyle/>
        <a:p>
          <a:endParaRPr lang="zh-TW" altLang="en-US" sz="24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2EA2E687-0230-4AEE-BB25-1F357A492E0C}">
      <dgm:prSet custT="1"/>
      <dgm:spPr/>
      <dgm:t>
        <a:bodyPr/>
        <a:lstStyle/>
        <a:p>
          <a:r>
            <a: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rPr>
            <a:t>花費金錢購買虛擬禮物或點數贈送給直播主，恐造成價值觀扭曲。</a:t>
          </a:r>
        </a:p>
      </dgm:t>
    </dgm:pt>
    <dgm:pt modelId="{7F4F12C9-4238-401E-8627-F75222BEF527}" type="parTrans" cxnId="{7A395635-A51D-4C6F-B998-A70415049201}">
      <dgm:prSet/>
      <dgm:spPr/>
      <dgm:t>
        <a:bodyPr/>
        <a:lstStyle/>
        <a:p>
          <a:endParaRPr lang="zh-TW" altLang="en-US" sz="24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FC89613-0515-473D-8038-6E5148D7E562}" type="sibTrans" cxnId="{7A395635-A51D-4C6F-B998-A70415049201}">
      <dgm:prSet/>
      <dgm:spPr/>
      <dgm:t>
        <a:bodyPr/>
        <a:lstStyle/>
        <a:p>
          <a:endParaRPr lang="zh-TW" altLang="en-US" sz="24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0072E0BE-039B-448A-AEFE-549B86AED480}" type="pres">
      <dgm:prSet presAssocID="{9D3C2F50-B566-4FFE-AE16-52FF04C63B86}" presName="Name0" presStyleCnt="0">
        <dgm:presLayoutVars>
          <dgm:dir/>
          <dgm:animLvl val="lvl"/>
          <dgm:resizeHandles val="exact"/>
        </dgm:presLayoutVars>
      </dgm:prSet>
      <dgm:spPr/>
    </dgm:pt>
    <dgm:pt modelId="{E49A40E6-0D1A-4C20-85BB-2EF5BC17BD26}" type="pres">
      <dgm:prSet presAssocID="{B5038849-1A6E-4C42-A708-E7D8ADC93FA5}" presName="linNode" presStyleCnt="0"/>
      <dgm:spPr/>
    </dgm:pt>
    <dgm:pt modelId="{202CBD25-657A-42A6-8D90-4E9AC4758F20}" type="pres">
      <dgm:prSet presAssocID="{B5038849-1A6E-4C42-A708-E7D8ADC93FA5}" presName="parentText" presStyleLbl="node1" presStyleIdx="0" presStyleCnt="3" custScaleX="80934">
        <dgm:presLayoutVars>
          <dgm:chMax val="1"/>
          <dgm:bulletEnabled val="1"/>
        </dgm:presLayoutVars>
      </dgm:prSet>
      <dgm:spPr/>
    </dgm:pt>
    <dgm:pt modelId="{0DF8F418-760E-482B-955C-872DF5F390B7}" type="pres">
      <dgm:prSet presAssocID="{B5038849-1A6E-4C42-A708-E7D8ADC93FA5}" presName="descendantText" presStyleLbl="alignAccFollowNode1" presStyleIdx="0" presStyleCnt="3" custScaleX="163495">
        <dgm:presLayoutVars>
          <dgm:bulletEnabled val="1"/>
        </dgm:presLayoutVars>
      </dgm:prSet>
      <dgm:spPr/>
    </dgm:pt>
    <dgm:pt modelId="{F0C22F0A-5175-4E86-A04C-EA449EFF6BF5}" type="pres">
      <dgm:prSet presAssocID="{DBA39417-3878-4439-A086-903EC1D1B363}" presName="sp" presStyleCnt="0"/>
      <dgm:spPr/>
    </dgm:pt>
    <dgm:pt modelId="{9CD7B7F4-A987-46DB-B166-615D8DD672D2}" type="pres">
      <dgm:prSet presAssocID="{CCF3EFBC-CB74-4AA4-A466-A6AA384E3AC5}" presName="linNode" presStyleCnt="0"/>
      <dgm:spPr/>
    </dgm:pt>
    <dgm:pt modelId="{1B73FAB9-5265-4EB5-9C5C-3AACD2B4AA51}" type="pres">
      <dgm:prSet presAssocID="{CCF3EFBC-CB74-4AA4-A466-A6AA384E3AC5}" presName="parentText" presStyleLbl="node1" presStyleIdx="1" presStyleCnt="3" custScaleX="75663">
        <dgm:presLayoutVars>
          <dgm:chMax val="1"/>
          <dgm:bulletEnabled val="1"/>
        </dgm:presLayoutVars>
      </dgm:prSet>
      <dgm:spPr/>
    </dgm:pt>
    <dgm:pt modelId="{8EA33643-1A0B-4C35-809D-9BA909FF48E5}" type="pres">
      <dgm:prSet presAssocID="{CCF3EFBC-CB74-4AA4-A466-A6AA384E3AC5}" presName="descendantText" presStyleLbl="alignAccFollowNode1" presStyleIdx="1" presStyleCnt="3" custScaleX="146649">
        <dgm:presLayoutVars>
          <dgm:bulletEnabled val="1"/>
        </dgm:presLayoutVars>
      </dgm:prSet>
      <dgm:spPr/>
    </dgm:pt>
    <dgm:pt modelId="{618CB570-BCFE-4077-A220-45BFC0261854}" type="pres">
      <dgm:prSet presAssocID="{5A0AC85D-CB4E-48B6-87C7-AFED7869B7F2}" presName="sp" presStyleCnt="0"/>
      <dgm:spPr/>
    </dgm:pt>
    <dgm:pt modelId="{18D69AAB-1365-4C74-9C9F-A2817036810C}" type="pres">
      <dgm:prSet presAssocID="{A6379195-4CE8-4516-B171-C6FD6D364DE2}" presName="linNode" presStyleCnt="0"/>
      <dgm:spPr/>
    </dgm:pt>
    <dgm:pt modelId="{880BA296-6192-4D34-915E-C2EF2A8D1C7D}" type="pres">
      <dgm:prSet presAssocID="{A6379195-4CE8-4516-B171-C6FD6D364DE2}" presName="parentText" presStyleLbl="node1" presStyleIdx="2" presStyleCnt="3" custScaleX="61352">
        <dgm:presLayoutVars>
          <dgm:chMax val="1"/>
          <dgm:bulletEnabled val="1"/>
        </dgm:presLayoutVars>
      </dgm:prSet>
      <dgm:spPr/>
    </dgm:pt>
    <dgm:pt modelId="{B868E444-4FEC-41F7-B2BE-C5F73D0B48EC}" type="pres">
      <dgm:prSet presAssocID="{A6379195-4CE8-4516-B171-C6FD6D364DE2}" presName="descendantText" presStyleLbl="alignAccFollowNode1" presStyleIdx="2" presStyleCnt="3" custScaleX="118776">
        <dgm:presLayoutVars>
          <dgm:bulletEnabled val="1"/>
        </dgm:presLayoutVars>
      </dgm:prSet>
      <dgm:spPr/>
    </dgm:pt>
  </dgm:ptLst>
  <dgm:cxnLst>
    <dgm:cxn modelId="{1F313920-2E9C-44D6-8705-103FA29900CC}" type="presOf" srcId="{9D3C2F50-B566-4FFE-AE16-52FF04C63B86}" destId="{0072E0BE-039B-448A-AEFE-549B86AED480}" srcOrd="0" destOrd="0" presId="urn:microsoft.com/office/officeart/2005/8/layout/vList5"/>
    <dgm:cxn modelId="{5ECD4522-7139-4AEB-A908-BF89DB5600E2}" srcId="{9D3C2F50-B566-4FFE-AE16-52FF04C63B86}" destId="{B5038849-1A6E-4C42-A708-E7D8ADC93FA5}" srcOrd="0" destOrd="0" parTransId="{39302179-2E42-4712-8545-C3AFB0C59A43}" sibTransId="{DBA39417-3878-4439-A086-903EC1D1B363}"/>
    <dgm:cxn modelId="{810F8A29-AF37-426C-B55B-51790A9D4A1C}" srcId="{9D3C2F50-B566-4FFE-AE16-52FF04C63B86}" destId="{A6379195-4CE8-4516-B171-C6FD6D364DE2}" srcOrd="2" destOrd="0" parTransId="{21FF6619-9930-4230-8CA6-83996B2E17E5}" sibTransId="{8DA1DE40-9315-4F8B-AEAA-593D4B5416F0}"/>
    <dgm:cxn modelId="{9669642E-62AE-4A73-BE3F-65EAAA4BA328}" srcId="{B5038849-1A6E-4C42-A708-E7D8ADC93FA5}" destId="{E27BF643-8E75-4BEF-B113-2BC5B0477AD9}" srcOrd="0" destOrd="0" parTransId="{73535B89-E24E-408C-8969-AD81C85FE911}" sibTransId="{95271545-4773-4D5A-BF77-5D7B42C0A109}"/>
    <dgm:cxn modelId="{7A395635-A51D-4C6F-B998-A70415049201}" srcId="{A6379195-4CE8-4516-B171-C6FD6D364DE2}" destId="{2EA2E687-0230-4AEE-BB25-1F357A492E0C}" srcOrd="0" destOrd="0" parTransId="{7F4F12C9-4238-401E-8627-F75222BEF527}" sibTransId="{3FC89613-0515-473D-8038-6E5148D7E562}"/>
    <dgm:cxn modelId="{A060B73A-B0EA-46F4-BEA3-4D8B53EDBB83}" srcId="{CCF3EFBC-CB74-4AA4-A466-A6AA384E3AC5}" destId="{F0464F41-873E-4A73-867E-8386FCEF8A0D}" srcOrd="0" destOrd="0" parTransId="{7B4DE278-5615-4CF7-99D1-DD841EFFA050}" sibTransId="{701FBC0B-FAE8-4E89-8793-CA772B360F1F}"/>
    <dgm:cxn modelId="{63B8FE5C-469F-4844-A119-2C0C374F8845}" type="presOf" srcId="{E27BF643-8E75-4BEF-B113-2BC5B0477AD9}" destId="{0DF8F418-760E-482B-955C-872DF5F390B7}" srcOrd="0" destOrd="0" presId="urn:microsoft.com/office/officeart/2005/8/layout/vList5"/>
    <dgm:cxn modelId="{5FA645A1-DBCF-4E46-9B4A-25325C78444F}" type="presOf" srcId="{F0464F41-873E-4A73-867E-8386FCEF8A0D}" destId="{8EA33643-1A0B-4C35-809D-9BA909FF48E5}" srcOrd="0" destOrd="0" presId="urn:microsoft.com/office/officeart/2005/8/layout/vList5"/>
    <dgm:cxn modelId="{0E361DA2-1DC3-422E-B1C0-A77B9D3E3AEA}" type="presOf" srcId="{CCF3EFBC-CB74-4AA4-A466-A6AA384E3AC5}" destId="{1B73FAB9-5265-4EB5-9C5C-3AACD2B4AA51}" srcOrd="0" destOrd="0" presId="urn:microsoft.com/office/officeart/2005/8/layout/vList5"/>
    <dgm:cxn modelId="{EEAD87A5-FB07-4869-88B1-014A92A7C022}" type="presOf" srcId="{2EA2E687-0230-4AEE-BB25-1F357A492E0C}" destId="{B868E444-4FEC-41F7-B2BE-C5F73D0B48EC}" srcOrd="0" destOrd="0" presId="urn:microsoft.com/office/officeart/2005/8/layout/vList5"/>
    <dgm:cxn modelId="{869EEACE-E5D8-4CD3-9981-DB3605D29ED4}" type="presOf" srcId="{B5038849-1A6E-4C42-A708-E7D8ADC93FA5}" destId="{202CBD25-657A-42A6-8D90-4E9AC4758F20}" srcOrd="0" destOrd="0" presId="urn:microsoft.com/office/officeart/2005/8/layout/vList5"/>
    <dgm:cxn modelId="{9490AFD6-29B7-43BB-B995-00B2B3DFE776}" srcId="{9D3C2F50-B566-4FFE-AE16-52FF04C63B86}" destId="{CCF3EFBC-CB74-4AA4-A466-A6AA384E3AC5}" srcOrd="1" destOrd="0" parTransId="{B81EDCCF-5394-4FD5-B69B-BE2ACC1B6B67}" sibTransId="{5A0AC85D-CB4E-48B6-87C7-AFED7869B7F2}"/>
    <dgm:cxn modelId="{9B5DEED9-E456-4CDB-BF59-03E1B738E79E}" type="presOf" srcId="{A6379195-4CE8-4516-B171-C6FD6D364DE2}" destId="{880BA296-6192-4D34-915E-C2EF2A8D1C7D}" srcOrd="0" destOrd="0" presId="urn:microsoft.com/office/officeart/2005/8/layout/vList5"/>
    <dgm:cxn modelId="{62817E93-0F92-44F7-B4CC-F0D640103A22}" type="presParOf" srcId="{0072E0BE-039B-448A-AEFE-549B86AED480}" destId="{E49A40E6-0D1A-4C20-85BB-2EF5BC17BD26}" srcOrd="0" destOrd="0" presId="urn:microsoft.com/office/officeart/2005/8/layout/vList5"/>
    <dgm:cxn modelId="{65A6E064-D52C-4874-A5EA-C69FF768C08C}" type="presParOf" srcId="{E49A40E6-0D1A-4C20-85BB-2EF5BC17BD26}" destId="{202CBD25-657A-42A6-8D90-4E9AC4758F20}" srcOrd="0" destOrd="0" presId="urn:microsoft.com/office/officeart/2005/8/layout/vList5"/>
    <dgm:cxn modelId="{2969FC38-A15D-485C-8C1D-972E269D5B67}" type="presParOf" srcId="{E49A40E6-0D1A-4C20-85BB-2EF5BC17BD26}" destId="{0DF8F418-760E-482B-955C-872DF5F390B7}" srcOrd="1" destOrd="0" presId="urn:microsoft.com/office/officeart/2005/8/layout/vList5"/>
    <dgm:cxn modelId="{16B06239-BD75-44F3-A89E-42FC95B8304E}" type="presParOf" srcId="{0072E0BE-039B-448A-AEFE-549B86AED480}" destId="{F0C22F0A-5175-4E86-A04C-EA449EFF6BF5}" srcOrd="1" destOrd="0" presId="urn:microsoft.com/office/officeart/2005/8/layout/vList5"/>
    <dgm:cxn modelId="{88283E61-9AC1-445F-B6F8-408437B8B9CB}" type="presParOf" srcId="{0072E0BE-039B-448A-AEFE-549B86AED480}" destId="{9CD7B7F4-A987-46DB-B166-615D8DD672D2}" srcOrd="2" destOrd="0" presId="urn:microsoft.com/office/officeart/2005/8/layout/vList5"/>
    <dgm:cxn modelId="{5588F8AC-8621-40E9-B2E9-F38E99F5B343}" type="presParOf" srcId="{9CD7B7F4-A987-46DB-B166-615D8DD672D2}" destId="{1B73FAB9-5265-4EB5-9C5C-3AACD2B4AA51}" srcOrd="0" destOrd="0" presId="urn:microsoft.com/office/officeart/2005/8/layout/vList5"/>
    <dgm:cxn modelId="{F94A0487-CF4B-4918-B8C7-5623D72C5FD2}" type="presParOf" srcId="{9CD7B7F4-A987-46DB-B166-615D8DD672D2}" destId="{8EA33643-1A0B-4C35-809D-9BA909FF48E5}" srcOrd="1" destOrd="0" presId="urn:microsoft.com/office/officeart/2005/8/layout/vList5"/>
    <dgm:cxn modelId="{B80B5CCC-1278-451A-B955-BF4748B3E350}" type="presParOf" srcId="{0072E0BE-039B-448A-AEFE-549B86AED480}" destId="{618CB570-BCFE-4077-A220-45BFC0261854}" srcOrd="3" destOrd="0" presId="urn:microsoft.com/office/officeart/2005/8/layout/vList5"/>
    <dgm:cxn modelId="{D9AF18AB-582C-48D9-B006-665C0A0FF74F}" type="presParOf" srcId="{0072E0BE-039B-448A-AEFE-549B86AED480}" destId="{18D69AAB-1365-4C74-9C9F-A2817036810C}" srcOrd="4" destOrd="0" presId="urn:microsoft.com/office/officeart/2005/8/layout/vList5"/>
    <dgm:cxn modelId="{FB633B2E-F66F-4F1D-AEE8-5D51A5C655BE}" type="presParOf" srcId="{18D69AAB-1365-4C74-9C9F-A2817036810C}" destId="{880BA296-6192-4D34-915E-C2EF2A8D1C7D}" srcOrd="0" destOrd="0" presId="urn:microsoft.com/office/officeart/2005/8/layout/vList5"/>
    <dgm:cxn modelId="{695E840D-F8EA-4175-87B3-A00B00EDDB1D}" type="presParOf" srcId="{18D69AAB-1365-4C74-9C9F-A2817036810C}" destId="{B868E444-4FEC-41F7-B2BE-C5F73D0B48E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D3C2F50-B566-4FFE-AE16-52FF04C63B86}" type="doc">
      <dgm:prSet loTypeId="urn:microsoft.com/office/officeart/2005/8/layout/vList5" loCatId="list" qsTypeId="urn:microsoft.com/office/officeart/2005/8/quickstyle/3d4" qsCatId="3D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B5038849-1A6E-4C42-A708-E7D8ADC93FA5}">
      <dgm:prSet phldrT="[文字]" custT="1"/>
      <dgm:spPr/>
      <dgm:t>
        <a:bodyPr/>
        <a:lstStyle/>
        <a:p>
          <a:r>
            <a:rPr lang="zh-TW" altLang="en-US" sz="2400" b="1" i="0">
              <a:effectLst/>
              <a:latin typeface="標楷體" panose="03000509000000000000" pitchFamily="65" charset="-120"/>
              <a:ea typeface="標楷體" panose="03000509000000000000" pitchFamily="65" charset="-120"/>
            </a:rPr>
            <a:t>不違反意願</a:t>
          </a:r>
          <a:endParaRPr lang="zh-TW" altLang="en-US" sz="24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9302179-2E42-4712-8545-C3AFB0C59A43}" type="parTrans" cxnId="{5ECD4522-7139-4AEB-A908-BF89DB5600E2}">
      <dgm:prSet/>
      <dgm:spPr/>
      <dgm:t>
        <a:bodyPr/>
        <a:lstStyle/>
        <a:p>
          <a:endParaRPr lang="zh-TW" altLang="en-US" sz="24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DBA39417-3878-4439-A086-903EC1D1B363}" type="sibTrans" cxnId="{5ECD4522-7139-4AEB-A908-BF89DB5600E2}">
      <dgm:prSet/>
      <dgm:spPr/>
      <dgm:t>
        <a:bodyPr/>
        <a:lstStyle/>
        <a:p>
          <a:endParaRPr lang="zh-TW" altLang="en-US" sz="24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CCF3EFBC-CB74-4AA4-A466-A6AA384E3AC5}">
      <dgm:prSet phldrT="[文字]" custT="1"/>
      <dgm:spPr/>
      <dgm:t>
        <a:bodyPr/>
        <a:lstStyle/>
        <a:p>
          <a:r>
            <a:rPr lang="zh-TW" altLang="en-US" sz="2400" b="1" i="0" dirty="0">
              <a:effectLst/>
              <a:latin typeface="標楷體" panose="03000509000000000000" pitchFamily="65" charset="-120"/>
              <a:ea typeface="標楷體" panose="03000509000000000000" pitchFamily="65" charset="-120"/>
            </a:rPr>
            <a:t>不聽從自拍</a:t>
          </a:r>
          <a:endParaRPr lang="zh-TW" altLang="en-US" sz="24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B81EDCCF-5394-4FD5-B69B-BE2ACC1B6B67}" type="parTrans" cxnId="{9490AFD6-29B7-43BB-B995-00B2B3DFE776}">
      <dgm:prSet/>
      <dgm:spPr/>
      <dgm:t>
        <a:bodyPr/>
        <a:lstStyle/>
        <a:p>
          <a:endParaRPr lang="zh-TW" altLang="en-US" sz="24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5A0AC85D-CB4E-48B6-87C7-AFED7869B7F2}" type="sibTrans" cxnId="{9490AFD6-29B7-43BB-B995-00B2B3DFE776}">
      <dgm:prSet/>
      <dgm:spPr/>
      <dgm:t>
        <a:bodyPr/>
        <a:lstStyle/>
        <a:p>
          <a:endParaRPr lang="zh-TW" altLang="en-US" sz="24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A6379195-4CE8-4516-B171-C6FD6D364DE2}">
      <dgm:prSet phldrT="[文字]" custT="1"/>
      <dgm:spPr/>
      <dgm:t>
        <a:bodyPr/>
        <a:lstStyle/>
        <a:p>
          <a:r>
            <a:rPr lang="zh-TW" altLang="en-US" sz="2400" b="1" i="0">
              <a:effectLst/>
              <a:latin typeface="標楷體" panose="03000509000000000000" pitchFamily="65" charset="-120"/>
              <a:ea typeface="標楷體" panose="03000509000000000000" pitchFamily="65" charset="-120"/>
            </a:rPr>
            <a:t>不倉促傳訊</a:t>
          </a:r>
          <a:endParaRPr lang="zh-TW" altLang="en-US" sz="24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21FF6619-9930-4230-8CA6-83996B2E17E5}" type="parTrans" cxnId="{810F8A29-AF37-426C-B55B-51790A9D4A1C}">
      <dgm:prSet/>
      <dgm:spPr/>
      <dgm:t>
        <a:bodyPr/>
        <a:lstStyle/>
        <a:p>
          <a:endParaRPr lang="zh-TW" altLang="en-US" sz="24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8DA1DE40-9315-4F8B-AEAA-593D4B5416F0}" type="sibTrans" cxnId="{810F8A29-AF37-426C-B55B-51790A9D4A1C}">
      <dgm:prSet/>
      <dgm:spPr/>
      <dgm:t>
        <a:bodyPr/>
        <a:lstStyle/>
        <a:p>
          <a:endParaRPr lang="zh-TW" altLang="en-US" sz="24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9DA49EC-9531-4237-9FB8-53E7885F4290}">
      <dgm:prSet phldrT="[文字]" custT="1"/>
      <dgm:spPr/>
      <dgm:t>
        <a:bodyPr/>
        <a:lstStyle/>
        <a:p>
          <a:r>
            <a:rPr lang="zh-TW" altLang="en-US" sz="2400" b="1" i="0">
              <a:effectLst/>
              <a:latin typeface="標楷體" panose="03000509000000000000" pitchFamily="65" charset="-120"/>
              <a:ea typeface="標楷體" panose="03000509000000000000" pitchFamily="65" charset="-120"/>
            </a:rPr>
            <a:t>不轉傳私照</a:t>
          </a:r>
          <a:endParaRPr lang="zh-TW" altLang="en-US" sz="24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1F3D7580-F070-4131-BF49-46CA1A71850E}" type="parTrans" cxnId="{65710D80-D7EB-4DA0-9C60-C5C7A5BB956B}">
      <dgm:prSet/>
      <dgm:spPr/>
      <dgm:t>
        <a:bodyPr/>
        <a:lstStyle/>
        <a:p>
          <a:endParaRPr lang="zh-TW" altLang="en-US" sz="24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53A9B389-70F6-471A-9D3F-2F0B3BAF555D}" type="sibTrans" cxnId="{65710D80-D7EB-4DA0-9C60-C5C7A5BB956B}">
      <dgm:prSet/>
      <dgm:spPr/>
      <dgm:t>
        <a:bodyPr/>
        <a:lstStyle/>
        <a:p>
          <a:endParaRPr lang="zh-TW" altLang="en-US" sz="24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6A54DF5-4BFA-4B7B-9838-914CB15D8F97}">
      <dgm:prSet phldrT="[文字]" custT="1"/>
      <dgm:spPr/>
      <dgm:t>
        <a:bodyPr/>
        <a:lstStyle/>
        <a:p>
          <a:r>
            <a:rPr lang="zh-TW" altLang="en-US" sz="2400" b="1" i="0" dirty="0">
              <a:effectLst/>
              <a:latin typeface="標楷體" panose="03000509000000000000" pitchFamily="65" charset="-120"/>
              <a:ea typeface="標楷體" panose="03000509000000000000" pitchFamily="65" charset="-120"/>
            </a:rPr>
            <a:t>不取笑被害</a:t>
          </a:r>
          <a:endParaRPr lang="zh-TW" altLang="en-US" sz="24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AE68743E-58F3-4AB9-A90E-7208FF606546}" type="parTrans" cxnId="{E0DCCC60-A136-40E2-9193-73228E9BC388}">
      <dgm:prSet/>
      <dgm:spPr/>
      <dgm:t>
        <a:bodyPr/>
        <a:lstStyle/>
        <a:p>
          <a:endParaRPr lang="zh-TW" altLang="en-US" sz="24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C6960C42-BB4B-4FC2-B75A-2C2D3C2B8ACC}" type="sibTrans" cxnId="{E0DCCC60-A136-40E2-9193-73228E9BC388}">
      <dgm:prSet/>
      <dgm:spPr/>
      <dgm:t>
        <a:bodyPr/>
        <a:lstStyle/>
        <a:p>
          <a:endParaRPr lang="zh-TW" altLang="en-US" sz="24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E27BF643-8E75-4BEF-B113-2BC5B0477AD9}">
      <dgm:prSet custT="1"/>
      <dgm:spPr/>
      <dgm:t>
        <a:bodyPr/>
        <a:lstStyle/>
        <a:p>
          <a:r>
            <a:rPr lang="zh-TW" altLang="en-US" sz="2400" b="0" i="0" dirty="0">
              <a:effectLst/>
              <a:latin typeface="標楷體" panose="03000509000000000000" pitchFamily="65" charset="-120"/>
              <a:ea typeface="標楷體" panose="03000509000000000000" pitchFamily="65" charset="-120"/>
            </a:rPr>
            <a:t>不可強迫他人拍攝或傳送影像</a:t>
          </a:r>
          <a:endParaRPr lang="zh-TW" altLang="en-US" sz="24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3535B89-E24E-408C-8969-AD81C85FE911}" type="parTrans" cxnId="{9669642E-62AE-4A73-BE3F-65EAAA4BA328}">
      <dgm:prSet/>
      <dgm:spPr/>
      <dgm:t>
        <a:bodyPr/>
        <a:lstStyle/>
        <a:p>
          <a:endParaRPr lang="zh-TW" altLang="en-US" sz="24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95271545-4773-4D5A-BF77-5D7B42C0A109}" type="sibTrans" cxnId="{9669642E-62AE-4A73-BE3F-65EAAA4BA328}">
      <dgm:prSet/>
      <dgm:spPr/>
      <dgm:t>
        <a:bodyPr/>
        <a:lstStyle/>
        <a:p>
          <a:endParaRPr lang="zh-TW" altLang="en-US" sz="24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0464F41-873E-4A73-867E-8386FCEF8A0D}">
      <dgm:prSet custT="1"/>
      <dgm:spPr/>
      <dgm:t>
        <a:bodyPr/>
        <a:lstStyle/>
        <a:p>
          <a:r>
            <a:rPr lang="zh-TW" altLang="en-US" sz="2400" b="0" i="0">
              <a:effectLst/>
              <a:latin typeface="標楷體" panose="03000509000000000000" pitchFamily="65" charset="-120"/>
              <a:ea typeface="標楷體" panose="03000509000000000000" pitchFamily="65" charset="-120"/>
            </a:rPr>
            <a:t>不要聽從引誘拍攝自己的影像。</a:t>
          </a:r>
          <a:endParaRPr lang="zh-TW" altLang="en-US" sz="24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B4DE278-5615-4CF7-99D1-DD841EFFA050}" type="parTrans" cxnId="{A060B73A-B0EA-46F4-BEA3-4D8B53EDBB83}">
      <dgm:prSet/>
      <dgm:spPr/>
      <dgm:t>
        <a:bodyPr/>
        <a:lstStyle/>
        <a:p>
          <a:endParaRPr lang="zh-TW" altLang="en-US" sz="24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01FBC0B-FAE8-4E89-8793-CA772B360F1F}" type="sibTrans" cxnId="{A060B73A-B0EA-46F4-BEA3-4D8B53EDBB83}">
      <dgm:prSet/>
      <dgm:spPr/>
      <dgm:t>
        <a:bodyPr/>
        <a:lstStyle/>
        <a:p>
          <a:endParaRPr lang="zh-TW" altLang="en-US" sz="24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D070FBA-8FB0-46C7-A10E-9AEA3B2B83E8}">
      <dgm:prSet custT="1"/>
      <dgm:spPr/>
      <dgm:t>
        <a:bodyPr/>
        <a:lstStyle/>
        <a:p>
          <a:r>
            <a:rPr lang="zh-TW" altLang="en-US" sz="2400" b="0" i="0" dirty="0">
              <a:effectLst/>
              <a:latin typeface="標楷體" panose="03000509000000000000" pitchFamily="65" charset="-120"/>
              <a:ea typeface="標楷體" panose="03000509000000000000" pitchFamily="65" charset="-120"/>
            </a:rPr>
            <a:t>取笑或檢討被害人將造成更大傷害。</a:t>
          </a:r>
          <a:endParaRPr lang="zh-TW" altLang="en-US" sz="24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295BD92E-CD6C-4A7B-8548-E1D5349E7462}" type="parTrans" cxnId="{C5E91EDF-2271-4042-8FA9-059C2EE50C9D}">
      <dgm:prSet/>
      <dgm:spPr/>
      <dgm:t>
        <a:bodyPr/>
        <a:lstStyle/>
        <a:p>
          <a:endParaRPr lang="zh-TW" altLang="en-US" sz="24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86A155C-223B-4C69-9BD5-042B45328362}" type="sibTrans" cxnId="{C5E91EDF-2271-4042-8FA9-059C2EE50C9D}">
      <dgm:prSet/>
      <dgm:spPr/>
      <dgm:t>
        <a:bodyPr/>
        <a:lstStyle/>
        <a:p>
          <a:endParaRPr lang="zh-TW" altLang="en-US" sz="24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670FF5A1-4312-4BF1-900A-295257DF3128}">
      <dgm:prSet custT="1"/>
      <dgm:spPr/>
      <dgm:t>
        <a:bodyPr/>
        <a:lstStyle/>
        <a:p>
          <a:r>
            <a:rPr lang="zh-TW" altLang="en-US" sz="2400" b="0" i="0" dirty="0">
              <a:effectLst/>
              <a:latin typeface="標楷體" panose="03000509000000000000" pitchFamily="65" charset="-120"/>
              <a:ea typeface="標楷體" panose="03000509000000000000" pitchFamily="65" charset="-120"/>
            </a:rPr>
            <a:t>收到他人私密照，轉傳即違法。</a:t>
          </a:r>
          <a:endParaRPr lang="zh-TW" altLang="en-US" sz="24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53DDF448-05E3-49DC-8FD4-9775E3FCAD96}" type="parTrans" cxnId="{AC8F8021-551A-4A21-A807-44D791AB9817}">
      <dgm:prSet/>
      <dgm:spPr/>
      <dgm:t>
        <a:bodyPr/>
        <a:lstStyle/>
        <a:p>
          <a:endParaRPr lang="zh-TW" altLang="en-US" sz="24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B044D70-BD8D-4612-94E6-1E6DC659DCA4}" type="sibTrans" cxnId="{AC8F8021-551A-4A21-A807-44D791AB9817}">
      <dgm:prSet/>
      <dgm:spPr/>
      <dgm:t>
        <a:bodyPr/>
        <a:lstStyle/>
        <a:p>
          <a:endParaRPr lang="zh-TW" altLang="en-US" sz="24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2EA2E687-0230-4AEE-BB25-1F357A492E0C}">
      <dgm:prSet custT="1"/>
      <dgm:spPr/>
      <dgm:t>
        <a:bodyPr/>
        <a:lstStyle/>
        <a:p>
          <a:r>
            <a:rPr lang="zh-TW" altLang="en-US" sz="2400" b="0" i="0">
              <a:effectLst/>
              <a:latin typeface="標楷體" panose="03000509000000000000" pitchFamily="65" charset="-120"/>
              <a:ea typeface="標楷體" panose="03000509000000000000" pitchFamily="65" charset="-120"/>
            </a:rPr>
            <a:t>傳送訊息及影像前應再三確認。</a:t>
          </a:r>
          <a:endParaRPr lang="zh-TW" altLang="en-US" sz="24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F4F12C9-4238-401E-8627-F75222BEF527}" type="parTrans" cxnId="{7A395635-A51D-4C6F-B998-A70415049201}">
      <dgm:prSet/>
      <dgm:spPr/>
      <dgm:t>
        <a:bodyPr/>
        <a:lstStyle/>
        <a:p>
          <a:endParaRPr lang="zh-TW" altLang="en-US" sz="24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FC89613-0515-473D-8038-6E5148D7E562}" type="sibTrans" cxnId="{7A395635-A51D-4C6F-B998-A70415049201}">
      <dgm:prSet/>
      <dgm:spPr/>
      <dgm:t>
        <a:bodyPr/>
        <a:lstStyle/>
        <a:p>
          <a:endParaRPr lang="zh-TW" altLang="en-US" sz="24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0072E0BE-039B-448A-AEFE-549B86AED480}" type="pres">
      <dgm:prSet presAssocID="{9D3C2F50-B566-4FFE-AE16-52FF04C63B86}" presName="Name0" presStyleCnt="0">
        <dgm:presLayoutVars>
          <dgm:dir/>
          <dgm:animLvl val="lvl"/>
          <dgm:resizeHandles val="exact"/>
        </dgm:presLayoutVars>
      </dgm:prSet>
      <dgm:spPr/>
    </dgm:pt>
    <dgm:pt modelId="{E49A40E6-0D1A-4C20-85BB-2EF5BC17BD26}" type="pres">
      <dgm:prSet presAssocID="{B5038849-1A6E-4C42-A708-E7D8ADC93FA5}" presName="linNode" presStyleCnt="0"/>
      <dgm:spPr/>
    </dgm:pt>
    <dgm:pt modelId="{202CBD25-657A-42A6-8D90-4E9AC4758F20}" type="pres">
      <dgm:prSet presAssocID="{B5038849-1A6E-4C42-A708-E7D8ADC93FA5}" presName="parentText" presStyleLbl="node1" presStyleIdx="0" presStyleCnt="5" custScaleX="62069">
        <dgm:presLayoutVars>
          <dgm:chMax val="1"/>
          <dgm:bulletEnabled val="1"/>
        </dgm:presLayoutVars>
      </dgm:prSet>
      <dgm:spPr/>
    </dgm:pt>
    <dgm:pt modelId="{0DF8F418-760E-482B-955C-872DF5F390B7}" type="pres">
      <dgm:prSet presAssocID="{B5038849-1A6E-4C42-A708-E7D8ADC93FA5}" presName="descendantText" presStyleLbl="alignAccFollowNode1" presStyleIdx="0" presStyleCnt="5" custScaleX="163495">
        <dgm:presLayoutVars>
          <dgm:bulletEnabled val="1"/>
        </dgm:presLayoutVars>
      </dgm:prSet>
      <dgm:spPr/>
    </dgm:pt>
    <dgm:pt modelId="{F0C22F0A-5175-4E86-A04C-EA449EFF6BF5}" type="pres">
      <dgm:prSet presAssocID="{DBA39417-3878-4439-A086-903EC1D1B363}" presName="sp" presStyleCnt="0"/>
      <dgm:spPr/>
    </dgm:pt>
    <dgm:pt modelId="{9CD7B7F4-A987-46DB-B166-615D8DD672D2}" type="pres">
      <dgm:prSet presAssocID="{CCF3EFBC-CB74-4AA4-A466-A6AA384E3AC5}" presName="linNode" presStyleCnt="0"/>
      <dgm:spPr/>
    </dgm:pt>
    <dgm:pt modelId="{1B73FAB9-5265-4EB5-9C5C-3AACD2B4AA51}" type="pres">
      <dgm:prSet presAssocID="{CCF3EFBC-CB74-4AA4-A466-A6AA384E3AC5}" presName="parentText" presStyleLbl="node1" presStyleIdx="1" presStyleCnt="5" custScaleX="54544">
        <dgm:presLayoutVars>
          <dgm:chMax val="1"/>
          <dgm:bulletEnabled val="1"/>
        </dgm:presLayoutVars>
      </dgm:prSet>
      <dgm:spPr/>
    </dgm:pt>
    <dgm:pt modelId="{8EA33643-1A0B-4C35-809D-9BA909FF48E5}" type="pres">
      <dgm:prSet presAssocID="{CCF3EFBC-CB74-4AA4-A466-A6AA384E3AC5}" presName="descendantText" presStyleLbl="alignAccFollowNode1" presStyleIdx="1" presStyleCnt="5" custScaleX="146649">
        <dgm:presLayoutVars>
          <dgm:bulletEnabled val="1"/>
        </dgm:presLayoutVars>
      </dgm:prSet>
      <dgm:spPr/>
    </dgm:pt>
    <dgm:pt modelId="{618CB570-BCFE-4077-A220-45BFC0261854}" type="pres">
      <dgm:prSet presAssocID="{5A0AC85D-CB4E-48B6-87C7-AFED7869B7F2}" presName="sp" presStyleCnt="0"/>
      <dgm:spPr/>
    </dgm:pt>
    <dgm:pt modelId="{18D69AAB-1365-4C74-9C9F-A2817036810C}" type="pres">
      <dgm:prSet presAssocID="{A6379195-4CE8-4516-B171-C6FD6D364DE2}" presName="linNode" presStyleCnt="0"/>
      <dgm:spPr/>
    </dgm:pt>
    <dgm:pt modelId="{880BA296-6192-4D34-915E-C2EF2A8D1C7D}" type="pres">
      <dgm:prSet presAssocID="{A6379195-4CE8-4516-B171-C6FD6D364DE2}" presName="parentText" presStyleLbl="node1" presStyleIdx="2" presStyleCnt="5" custScaleX="49201">
        <dgm:presLayoutVars>
          <dgm:chMax val="1"/>
          <dgm:bulletEnabled val="1"/>
        </dgm:presLayoutVars>
      </dgm:prSet>
      <dgm:spPr/>
    </dgm:pt>
    <dgm:pt modelId="{B868E444-4FEC-41F7-B2BE-C5F73D0B48EC}" type="pres">
      <dgm:prSet presAssocID="{A6379195-4CE8-4516-B171-C6FD6D364DE2}" presName="descendantText" presStyleLbl="alignAccFollowNode1" presStyleIdx="2" presStyleCnt="5" custScaleX="128129">
        <dgm:presLayoutVars>
          <dgm:bulletEnabled val="1"/>
        </dgm:presLayoutVars>
      </dgm:prSet>
      <dgm:spPr/>
    </dgm:pt>
    <dgm:pt modelId="{0A340772-7EA9-40D7-9D4F-B5DFEFDDF954}" type="pres">
      <dgm:prSet presAssocID="{8DA1DE40-9315-4F8B-AEAA-593D4B5416F0}" presName="sp" presStyleCnt="0"/>
      <dgm:spPr/>
    </dgm:pt>
    <dgm:pt modelId="{384E2014-0051-4525-8BFA-78EDF68C106C}" type="pres">
      <dgm:prSet presAssocID="{39DA49EC-9531-4237-9FB8-53E7885F4290}" presName="linNode" presStyleCnt="0"/>
      <dgm:spPr/>
    </dgm:pt>
    <dgm:pt modelId="{7B434346-791C-4025-9B3C-2303C128DCB7}" type="pres">
      <dgm:prSet presAssocID="{39DA49EC-9531-4237-9FB8-53E7885F4290}" presName="parentText" presStyleLbl="node1" presStyleIdx="3" presStyleCnt="5" custScaleX="48829" custLinFactNeighborX="-1152" custLinFactNeighborY="2163">
        <dgm:presLayoutVars>
          <dgm:chMax val="1"/>
          <dgm:bulletEnabled val="1"/>
        </dgm:presLayoutVars>
      </dgm:prSet>
      <dgm:spPr/>
    </dgm:pt>
    <dgm:pt modelId="{258D92DE-B91E-4301-8C18-D5FD88103728}" type="pres">
      <dgm:prSet presAssocID="{39DA49EC-9531-4237-9FB8-53E7885F4290}" presName="descendantText" presStyleLbl="alignAccFollowNode1" presStyleIdx="3" presStyleCnt="5" custScaleX="129218" custLinFactNeighborY="8776">
        <dgm:presLayoutVars>
          <dgm:bulletEnabled val="1"/>
        </dgm:presLayoutVars>
      </dgm:prSet>
      <dgm:spPr/>
    </dgm:pt>
    <dgm:pt modelId="{7BA90015-61AD-4AED-8D0F-560E91FDA2FD}" type="pres">
      <dgm:prSet presAssocID="{53A9B389-70F6-471A-9D3F-2F0B3BAF555D}" presName="sp" presStyleCnt="0"/>
      <dgm:spPr/>
    </dgm:pt>
    <dgm:pt modelId="{32A1DFA8-90E4-4773-B308-F6C839F4D656}" type="pres">
      <dgm:prSet presAssocID="{F6A54DF5-4BFA-4B7B-9838-914CB15D8F97}" presName="linNode" presStyleCnt="0"/>
      <dgm:spPr/>
    </dgm:pt>
    <dgm:pt modelId="{40D93467-341F-481F-9C82-9DD735B8D560}" type="pres">
      <dgm:prSet presAssocID="{F6A54DF5-4BFA-4B7B-9838-914CB15D8F97}" presName="parentText" presStyleLbl="node1" presStyleIdx="4" presStyleCnt="5" custScaleX="50406" custLinFactNeighborX="-148" custLinFactNeighborY="17079">
        <dgm:presLayoutVars>
          <dgm:chMax val="1"/>
          <dgm:bulletEnabled val="1"/>
        </dgm:presLayoutVars>
      </dgm:prSet>
      <dgm:spPr/>
    </dgm:pt>
    <dgm:pt modelId="{BA0E93D0-9951-4FF6-AF36-ACFD0AE6F181}" type="pres">
      <dgm:prSet presAssocID="{F6A54DF5-4BFA-4B7B-9838-914CB15D8F97}" presName="descendantText" presStyleLbl="alignAccFollowNode1" presStyleIdx="4" presStyleCnt="5" custScaleX="133955">
        <dgm:presLayoutVars>
          <dgm:bulletEnabled val="1"/>
        </dgm:presLayoutVars>
      </dgm:prSet>
      <dgm:spPr/>
    </dgm:pt>
  </dgm:ptLst>
  <dgm:cxnLst>
    <dgm:cxn modelId="{1F313920-2E9C-44D6-8705-103FA29900CC}" type="presOf" srcId="{9D3C2F50-B566-4FFE-AE16-52FF04C63B86}" destId="{0072E0BE-039B-448A-AEFE-549B86AED480}" srcOrd="0" destOrd="0" presId="urn:microsoft.com/office/officeart/2005/8/layout/vList5"/>
    <dgm:cxn modelId="{F27E7220-CD52-4B47-B4CE-ABB34F860BC3}" type="presOf" srcId="{FD070FBA-8FB0-46C7-A10E-9AEA3B2B83E8}" destId="{BA0E93D0-9951-4FF6-AF36-ACFD0AE6F181}" srcOrd="0" destOrd="0" presId="urn:microsoft.com/office/officeart/2005/8/layout/vList5"/>
    <dgm:cxn modelId="{AC8F8021-551A-4A21-A807-44D791AB9817}" srcId="{39DA49EC-9531-4237-9FB8-53E7885F4290}" destId="{670FF5A1-4312-4BF1-900A-295257DF3128}" srcOrd="0" destOrd="0" parTransId="{53DDF448-05E3-49DC-8FD4-9775E3FCAD96}" sibTransId="{4B044D70-BD8D-4612-94E6-1E6DC659DCA4}"/>
    <dgm:cxn modelId="{5ECD4522-7139-4AEB-A908-BF89DB5600E2}" srcId="{9D3C2F50-B566-4FFE-AE16-52FF04C63B86}" destId="{B5038849-1A6E-4C42-A708-E7D8ADC93FA5}" srcOrd="0" destOrd="0" parTransId="{39302179-2E42-4712-8545-C3AFB0C59A43}" sibTransId="{DBA39417-3878-4439-A086-903EC1D1B363}"/>
    <dgm:cxn modelId="{810F8A29-AF37-426C-B55B-51790A9D4A1C}" srcId="{9D3C2F50-B566-4FFE-AE16-52FF04C63B86}" destId="{A6379195-4CE8-4516-B171-C6FD6D364DE2}" srcOrd="2" destOrd="0" parTransId="{21FF6619-9930-4230-8CA6-83996B2E17E5}" sibTransId="{8DA1DE40-9315-4F8B-AEAA-593D4B5416F0}"/>
    <dgm:cxn modelId="{9669642E-62AE-4A73-BE3F-65EAAA4BA328}" srcId="{B5038849-1A6E-4C42-A708-E7D8ADC93FA5}" destId="{E27BF643-8E75-4BEF-B113-2BC5B0477AD9}" srcOrd="0" destOrd="0" parTransId="{73535B89-E24E-408C-8969-AD81C85FE911}" sibTransId="{95271545-4773-4D5A-BF77-5D7B42C0A109}"/>
    <dgm:cxn modelId="{7A395635-A51D-4C6F-B998-A70415049201}" srcId="{A6379195-4CE8-4516-B171-C6FD6D364DE2}" destId="{2EA2E687-0230-4AEE-BB25-1F357A492E0C}" srcOrd="0" destOrd="0" parTransId="{7F4F12C9-4238-401E-8627-F75222BEF527}" sibTransId="{3FC89613-0515-473D-8038-6E5148D7E562}"/>
    <dgm:cxn modelId="{A060B73A-B0EA-46F4-BEA3-4D8B53EDBB83}" srcId="{CCF3EFBC-CB74-4AA4-A466-A6AA384E3AC5}" destId="{F0464F41-873E-4A73-867E-8386FCEF8A0D}" srcOrd="0" destOrd="0" parTransId="{7B4DE278-5615-4CF7-99D1-DD841EFFA050}" sibTransId="{701FBC0B-FAE8-4E89-8793-CA772B360F1F}"/>
    <dgm:cxn modelId="{D62C993F-D184-4343-B1A9-F66AD362F32D}" type="presOf" srcId="{39DA49EC-9531-4237-9FB8-53E7885F4290}" destId="{7B434346-791C-4025-9B3C-2303C128DCB7}" srcOrd="0" destOrd="0" presId="urn:microsoft.com/office/officeart/2005/8/layout/vList5"/>
    <dgm:cxn modelId="{63B8FE5C-469F-4844-A119-2C0C374F8845}" type="presOf" srcId="{E27BF643-8E75-4BEF-B113-2BC5B0477AD9}" destId="{0DF8F418-760E-482B-955C-872DF5F390B7}" srcOrd="0" destOrd="0" presId="urn:microsoft.com/office/officeart/2005/8/layout/vList5"/>
    <dgm:cxn modelId="{E0DCCC60-A136-40E2-9193-73228E9BC388}" srcId="{9D3C2F50-B566-4FFE-AE16-52FF04C63B86}" destId="{F6A54DF5-4BFA-4B7B-9838-914CB15D8F97}" srcOrd="4" destOrd="0" parTransId="{AE68743E-58F3-4AB9-A90E-7208FF606546}" sibTransId="{C6960C42-BB4B-4FC2-B75A-2C2D3C2B8ACC}"/>
    <dgm:cxn modelId="{65710D80-D7EB-4DA0-9C60-C5C7A5BB956B}" srcId="{9D3C2F50-B566-4FFE-AE16-52FF04C63B86}" destId="{39DA49EC-9531-4237-9FB8-53E7885F4290}" srcOrd="3" destOrd="0" parTransId="{1F3D7580-F070-4131-BF49-46CA1A71850E}" sibTransId="{53A9B389-70F6-471A-9D3F-2F0B3BAF555D}"/>
    <dgm:cxn modelId="{5FA645A1-DBCF-4E46-9B4A-25325C78444F}" type="presOf" srcId="{F0464F41-873E-4A73-867E-8386FCEF8A0D}" destId="{8EA33643-1A0B-4C35-809D-9BA909FF48E5}" srcOrd="0" destOrd="0" presId="urn:microsoft.com/office/officeart/2005/8/layout/vList5"/>
    <dgm:cxn modelId="{0E361DA2-1DC3-422E-B1C0-A77B9D3E3AEA}" type="presOf" srcId="{CCF3EFBC-CB74-4AA4-A466-A6AA384E3AC5}" destId="{1B73FAB9-5265-4EB5-9C5C-3AACD2B4AA51}" srcOrd="0" destOrd="0" presId="urn:microsoft.com/office/officeart/2005/8/layout/vList5"/>
    <dgm:cxn modelId="{EEAD87A5-FB07-4869-88B1-014A92A7C022}" type="presOf" srcId="{2EA2E687-0230-4AEE-BB25-1F357A492E0C}" destId="{B868E444-4FEC-41F7-B2BE-C5F73D0B48EC}" srcOrd="0" destOrd="0" presId="urn:microsoft.com/office/officeart/2005/8/layout/vList5"/>
    <dgm:cxn modelId="{869EEACE-E5D8-4CD3-9981-DB3605D29ED4}" type="presOf" srcId="{B5038849-1A6E-4C42-A708-E7D8ADC93FA5}" destId="{202CBD25-657A-42A6-8D90-4E9AC4758F20}" srcOrd="0" destOrd="0" presId="urn:microsoft.com/office/officeart/2005/8/layout/vList5"/>
    <dgm:cxn modelId="{ABEC38D4-68A0-434A-8A5F-64F4F3F8441D}" type="presOf" srcId="{670FF5A1-4312-4BF1-900A-295257DF3128}" destId="{258D92DE-B91E-4301-8C18-D5FD88103728}" srcOrd="0" destOrd="0" presId="urn:microsoft.com/office/officeart/2005/8/layout/vList5"/>
    <dgm:cxn modelId="{9490AFD6-29B7-43BB-B995-00B2B3DFE776}" srcId="{9D3C2F50-B566-4FFE-AE16-52FF04C63B86}" destId="{CCF3EFBC-CB74-4AA4-A466-A6AA384E3AC5}" srcOrd="1" destOrd="0" parTransId="{B81EDCCF-5394-4FD5-B69B-BE2ACC1B6B67}" sibTransId="{5A0AC85D-CB4E-48B6-87C7-AFED7869B7F2}"/>
    <dgm:cxn modelId="{9B5DEED9-E456-4CDB-BF59-03E1B738E79E}" type="presOf" srcId="{A6379195-4CE8-4516-B171-C6FD6D364DE2}" destId="{880BA296-6192-4D34-915E-C2EF2A8D1C7D}" srcOrd="0" destOrd="0" presId="urn:microsoft.com/office/officeart/2005/8/layout/vList5"/>
    <dgm:cxn modelId="{C5E91EDF-2271-4042-8FA9-059C2EE50C9D}" srcId="{F6A54DF5-4BFA-4B7B-9838-914CB15D8F97}" destId="{FD070FBA-8FB0-46C7-A10E-9AEA3B2B83E8}" srcOrd="0" destOrd="0" parTransId="{295BD92E-CD6C-4A7B-8548-E1D5349E7462}" sibTransId="{786A155C-223B-4C69-9BD5-042B45328362}"/>
    <dgm:cxn modelId="{ACFEDEFB-CB6B-43EB-A578-AC92374ADE09}" type="presOf" srcId="{F6A54DF5-4BFA-4B7B-9838-914CB15D8F97}" destId="{40D93467-341F-481F-9C82-9DD735B8D560}" srcOrd="0" destOrd="0" presId="urn:microsoft.com/office/officeart/2005/8/layout/vList5"/>
    <dgm:cxn modelId="{62817E93-0F92-44F7-B4CC-F0D640103A22}" type="presParOf" srcId="{0072E0BE-039B-448A-AEFE-549B86AED480}" destId="{E49A40E6-0D1A-4C20-85BB-2EF5BC17BD26}" srcOrd="0" destOrd="0" presId="urn:microsoft.com/office/officeart/2005/8/layout/vList5"/>
    <dgm:cxn modelId="{65A6E064-D52C-4874-A5EA-C69FF768C08C}" type="presParOf" srcId="{E49A40E6-0D1A-4C20-85BB-2EF5BC17BD26}" destId="{202CBD25-657A-42A6-8D90-4E9AC4758F20}" srcOrd="0" destOrd="0" presId="urn:microsoft.com/office/officeart/2005/8/layout/vList5"/>
    <dgm:cxn modelId="{2969FC38-A15D-485C-8C1D-972E269D5B67}" type="presParOf" srcId="{E49A40E6-0D1A-4C20-85BB-2EF5BC17BD26}" destId="{0DF8F418-760E-482B-955C-872DF5F390B7}" srcOrd="1" destOrd="0" presId="urn:microsoft.com/office/officeart/2005/8/layout/vList5"/>
    <dgm:cxn modelId="{16B06239-BD75-44F3-A89E-42FC95B8304E}" type="presParOf" srcId="{0072E0BE-039B-448A-AEFE-549B86AED480}" destId="{F0C22F0A-5175-4E86-A04C-EA449EFF6BF5}" srcOrd="1" destOrd="0" presId="urn:microsoft.com/office/officeart/2005/8/layout/vList5"/>
    <dgm:cxn modelId="{88283E61-9AC1-445F-B6F8-408437B8B9CB}" type="presParOf" srcId="{0072E0BE-039B-448A-AEFE-549B86AED480}" destId="{9CD7B7F4-A987-46DB-B166-615D8DD672D2}" srcOrd="2" destOrd="0" presId="urn:microsoft.com/office/officeart/2005/8/layout/vList5"/>
    <dgm:cxn modelId="{5588F8AC-8621-40E9-B2E9-F38E99F5B343}" type="presParOf" srcId="{9CD7B7F4-A987-46DB-B166-615D8DD672D2}" destId="{1B73FAB9-5265-4EB5-9C5C-3AACD2B4AA51}" srcOrd="0" destOrd="0" presId="urn:microsoft.com/office/officeart/2005/8/layout/vList5"/>
    <dgm:cxn modelId="{F94A0487-CF4B-4918-B8C7-5623D72C5FD2}" type="presParOf" srcId="{9CD7B7F4-A987-46DB-B166-615D8DD672D2}" destId="{8EA33643-1A0B-4C35-809D-9BA909FF48E5}" srcOrd="1" destOrd="0" presId="urn:microsoft.com/office/officeart/2005/8/layout/vList5"/>
    <dgm:cxn modelId="{B80B5CCC-1278-451A-B955-BF4748B3E350}" type="presParOf" srcId="{0072E0BE-039B-448A-AEFE-549B86AED480}" destId="{618CB570-BCFE-4077-A220-45BFC0261854}" srcOrd="3" destOrd="0" presId="urn:microsoft.com/office/officeart/2005/8/layout/vList5"/>
    <dgm:cxn modelId="{D9AF18AB-582C-48D9-B006-665C0A0FF74F}" type="presParOf" srcId="{0072E0BE-039B-448A-AEFE-549B86AED480}" destId="{18D69AAB-1365-4C74-9C9F-A2817036810C}" srcOrd="4" destOrd="0" presId="urn:microsoft.com/office/officeart/2005/8/layout/vList5"/>
    <dgm:cxn modelId="{FB633B2E-F66F-4F1D-AEE8-5D51A5C655BE}" type="presParOf" srcId="{18D69AAB-1365-4C74-9C9F-A2817036810C}" destId="{880BA296-6192-4D34-915E-C2EF2A8D1C7D}" srcOrd="0" destOrd="0" presId="urn:microsoft.com/office/officeart/2005/8/layout/vList5"/>
    <dgm:cxn modelId="{695E840D-F8EA-4175-87B3-A00B00EDDB1D}" type="presParOf" srcId="{18D69AAB-1365-4C74-9C9F-A2817036810C}" destId="{B868E444-4FEC-41F7-B2BE-C5F73D0B48EC}" srcOrd="1" destOrd="0" presId="urn:microsoft.com/office/officeart/2005/8/layout/vList5"/>
    <dgm:cxn modelId="{3FCD2C2E-B5BB-4E18-9EEB-494088E112F7}" type="presParOf" srcId="{0072E0BE-039B-448A-AEFE-549B86AED480}" destId="{0A340772-7EA9-40D7-9D4F-B5DFEFDDF954}" srcOrd="5" destOrd="0" presId="urn:microsoft.com/office/officeart/2005/8/layout/vList5"/>
    <dgm:cxn modelId="{8C23ADA7-BCB5-469A-B6A2-8CFCE96DF8FD}" type="presParOf" srcId="{0072E0BE-039B-448A-AEFE-549B86AED480}" destId="{384E2014-0051-4525-8BFA-78EDF68C106C}" srcOrd="6" destOrd="0" presId="urn:microsoft.com/office/officeart/2005/8/layout/vList5"/>
    <dgm:cxn modelId="{2686AC11-34D7-4B01-8342-C96D181893F9}" type="presParOf" srcId="{384E2014-0051-4525-8BFA-78EDF68C106C}" destId="{7B434346-791C-4025-9B3C-2303C128DCB7}" srcOrd="0" destOrd="0" presId="urn:microsoft.com/office/officeart/2005/8/layout/vList5"/>
    <dgm:cxn modelId="{5D0644E0-48E5-482A-9482-E68268E04C9B}" type="presParOf" srcId="{384E2014-0051-4525-8BFA-78EDF68C106C}" destId="{258D92DE-B91E-4301-8C18-D5FD88103728}" srcOrd="1" destOrd="0" presId="urn:microsoft.com/office/officeart/2005/8/layout/vList5"/>
    <dgm:cxn modelId="{EB5DD0B2-09F2-409E-B37A-63D802EC9F7E}" type="presParOf" srcId="{0072E0BE-039B-448A-AEFE-549B86AED480}" destId="{7BA90015-61AD-4AED-8D0F-560E91FDA2FD}" srcOrd="7" destOrd="0" presId="urn:microsoft.com/office/officeart/2005/8/layout/vList5"/>
    <dgm:cxn modelId="{11242089-E046-409D-BCBE-87F54CE8C1DE}" type="presParOf" srcId="{0072E0BE-039B-448A-AEFE-549B86AED480}" destId="{32A1DFA8-90E4-4773-B308-F6C839F4D656}" srcOrd="8" destOrd="0" presId="urn:microsoft.com/office/officeart/2005/8/layout/vList5"/>
    <dgm:cxn modelId="{7F404136-BC2E-4147-B282-669A0AF62C82}" type="presParOf" srcId="{32A1DFA8-90E4-4773-B308-F6C839F4D656}" destId="{40D93467-341F-481F-9C82-9DD735B8D560}" srcOrd="0" destOrd="0" presId="urn:microsoft.com/office/officeart/2005/8/layout/vList5"/>
    <dgm:cxn modelId="{C2C70AC1-9B2A-4732-837F-9485424F7E46}" type="presParOf" srcId="{32A1DFA8-90E4-4773-B308-F6C839F4D656}" destId="{BA0E93D0-9951-4FF6-AF36-ACFD0AE6F18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D3C2F50-B566-4FFE-AE16-52FF04C63B86}" type="doc">
      <dgm:prSet loTypeId="urn:microsoft.com/office/officeart/2005/8/layout/vList5" loCatId="list" qsTypeId="urn:microsoft.com/office/officeart/2005/8/quickstyle/3d4" qsCatId="3D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B5038849-1A6E-4C42-A708-E7D8ADC93FA5}">
      <dgm:prSet phldrT="[文字]" custT="1"/>
      <dgm:spPr/>
      <dgm:t>
        <a:bodyPr/>
        <a:lstStyle/>
        <a:p>
          <a:r>
            <a:rPr lang="zh-TW" altLang="en-US" sz="2400" b="1" i="0">
              <a:effectLst/>
              <a:latin typeface="標楷體" panose="03000509000000000000" pitchFamily="65" charset="-120"/>
              <a:ea typeface="標楷體" panose="03000509000000000000" pitchFamily="65" charset="-120"/>
            </a:rPr>
            <a:t>要告訴父母師長</a:t>
          </a:r>
          <a:endParaRPr lang="zh-TW" altLang="en-US" sz="24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9302179-2E42-4712-8545-C3AFB0C59A43}" type="parTrans" cxnId="{5ECD4522-7139-4AEB-A908-BF89DB5600E2}">
      <dgm:prSet/>
      <dgm:spPr/>
      <dgm:t>
        <a:bodyPr/>
        <a:lstStyle/>
        <a:p>
          <a:endParaRPr lang="zh-TW" altLang="en-US" sz="24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DBA39417-3878-4439-A086-903EC1D1B363}" type="sibTrans" cxnId="{5ECD4522-7139-4AEB-A908-BF89DB5600E2}">
      <dgm:prSet/>
      <dgm:spPr/>
      <dgm:t>
        <a:bodyPr/>
        <a:lstStyle/>
        <a:p>
          <a:endParaRPr lang="zh-TW" altLang="en-US" sz="24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CCF3EFBC-CB74-4AA4-A466-A6AA384E3AC5}">
      <dgm:prSet phldrT="[文字]" custT="1"/>
      <dgm:spPr/>
      <dgm:t>
        <a:bodyPr/>
        <a:lstStyle/>
        <a:p>
          <a:r>
            <a:rPr lang="zh-TW" altLang="en-US" sz="2400" b="1" i="0">
              <a:effectLst/>
              <a:latin typeface="標楷體" panose="03000509000000000000" pitchFamily="65" charset="-120"/>
              <a:ea typeface="標楷體" panose="03000509000000000000" pitchFamily="65" charset="-120"/>
            </a:rPr>
            <a:t>要截圖存證</a:t>
          </a:r>
          <a:endParaRPr lang="zh-TW" altLang="en-US" sz="24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B81EDCCF-5394-4FD5-B69B-BE2ACC1B6B67}" type="parTrans" cxnId="{9490AFD6-29B7-43BB-B995-00B2B3DFE776}">
      <dgm:prSet/>
      <dgm:spPr/>
      <dgm:t>
        <a:bodyPr/>
        <a:lstStyle/>
        <a:p>
          <a:endParaRPr lang="zh-TW" altLang="en-US" sz="24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5A0AC85D-CB4E-48B6-87C7-AFED7869B7F2}" type="sibTrans" cxnId="{9490AFD6-29B7-43BB-B995-00B2B3DFE776}">
      <dgm:prSet/>
      <dgm:spPr/>
      <dgm:t>
        <a:bodyPr/>
        <a:lstStyle/>
        <a:p>
          <a:endParaRPr lang="zh-TW" altLang="en-US" sz="24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A6379195-4CE8-4516-B171-C6FD6D364DE2}">
      <dgm:prSet phldrT="[文字]" custT="1"/>
      <dgm:spPr/>
      <dgm:t>
        <a:bodyPr/>
        <a:lstStyle/>
        <a:p>
          <a:r>
            <a:rPr lang="zh-TW" altLang="en-US" sz="2400" b="1" i="0">
              <a:effectLst/>
              <a:latin typeface="標楷體" panose="03000509000000000000" pitchFamily="65" charset="-120"/>
              <a:ea typeface="標楷體" panose="03000509000000000000" pitchFamily="65" charset="-120"/>
            </a:rPr>
            <a:t>要記得報案</a:t>
          </a:r>
          <a:endParaRPr lang="zh-TW" altLang="en-US" sz="24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21FF6619-9930-4230-8CA6-83996B2E17E5}" type="parTrans" cxnId="{810F8A29-AF37-426C-B55B-51790A9D4A1C}">
      <dgm:prSet/>
      <dgm:spPr/>
      <dgm:t>
        <a:bodyPr/>
        <a:lstStyle/>
        <a:p>
          <a:endParaRPr lang="zh-TW" altLang="en-US" sz="24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8DA1DE40-9315-4F8B-AEAA-593D4B5416F0}" type="sibTrans" cxnId="{810F8A29-AF37-426C-B55B-51790A9D4A1C}">
      <dgm:prSet/>
      <dgm:spPr/>
      <dgm:t>
        <a:bodyPr/>
        <a:lstStyle/>
        <a:p>
          <a:endParaRPr lang="zh-TW" altLang="en-US" sz="24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9DA49EC-9531-4237-9FB8-53E7885F4290}">
      <dgm:prSet phldrT="[文字]" custT="1"/>
      <dgm:spPr/>
      <dgm:t>
        <a:bodyPr/>
        <a:lstStyle/>
        <a:p>
          <a:r>
            <a:rPr lang="zh-TW" altLang="en-US" sz="2400" b="1" i="0">
              <a:effectLst/>
              <a:latin typeface="標楷體" panose="03000509000000000000" pitchFamily="65" charset="-120"/>
              <a:ea typeface="標楷體" panose="03000509000000000000" pitchFamily="65" charset="-120"/>
            </a:rPr>
            <a:t>要檢舉對方</a:t>
          </a:r>
          <a:endParaRPr lang="zh-TW" altLang="en-US" sz="24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1F3D7580-F070-4131-BF49-46CA1A71850E}" type="parTrans" cxnId="{65710D80-D7EB-4DA0-9C60-C5C7A5BB956B}">
      <dgm:prSet/>
      <dgm:spPr/>
      <dgm:t>
        <a:bodyPr/>
        <a:lstStyle/>
        <a:p>
          <a:endParaRPr lang="zh-TW" altLang="en-US" sz="24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53A9B389-70F6-471A-9D3F-2F0B3BAF555D}" type="sibTrans" cxnId="{65710D80-D7EB-4DA0-9C60-C5C7A5BB956B}">
      <dgm:prSet/>
      <dgm:spPr/>
      <dgm:t>
        <a:bodyPr/>
        <a:lstStyle/>
        <a:p>
          <a:endParaRPr lang="zh-TW" altLang="en-US" sz="24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E27BF643-8E75-4BEF-B113-2BC5B0477AD9}">
      <dgm:prSet custT="1"/>
      <dgm:spPr/>
      <dgm:t>
        <a:bodyPr/>
        <a:lstStyle/>
        <a:p>
          <a:r>
            <a:rPr lang="zh-TW" altLang="en-US" sz="2400" b="0" i="0">
              <a:effectLst/>
              <a:latin typeface="標楷體" panose="03000509000000000000" pitchFamily="65" charset="-120"/>
              <a:ea typeface="標楷體" panose="03000509000000000000" pitchFamily="65" charset="-120"/>
            </a:rPr>
            <a:t>比起獨自面對，師長能提供更多協助。</a:t>
          </a:r>
          <a:endParaRPr lang="zh-TW" altLang="en-US" sz="24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3535B89-E24E-408C-8969-AD81C85FE911}" type="parTrans" cxnId="{9669642E-62AE-4A73-BE3F-65EAAA4BA328}">
      <dgm:prSet/>
      <dgm:spPr/>
      <dgm:t>
        <a:bodyPr/>
        <a:lstStyle/>
        <a:p>
          <a:endParaRPr lang="zh-TW" altLang="en-US" sz="24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95271545-4773-4D5A-BF77-5D7B42C0A109}" type="sibTrans" cxnId="{9669642E-62AE-4A73-BE3F-65EAAA4BA328}">
      <dgm:prSet/>
      <dgm:spPr/>
      <dgm:t>
        <a:bodyPr/>
        <a:lstStyle/>
        <a:p>
          <a:endParaRPr lang="zh-TW" altLang="en-US" sz="24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0464F41-873E-4A73-867E-8386FCEF8A0D}">
      <dgm:prSet custT="1"/>
      <dgm:spPr/>
      <dgm:t>
        <a:bodyPr/>
        <a:lstStyle/>
        <a:p>
          <a:r>
            <a:rPr lang="zh-TW" altLang="en-US" sz="2400" b="0" i="0">
              <a:effectLst/>
              <a:latin typeface="標楷體" panose="03000509000000000000" pitchFamily="65" charset="-120"/>
              <a:ea typeface="標楷體" panose="03000509000000000000" pitchFamily="65" charset="-120"/>
            </a:rPr>
            <a:t>有明確證據，有效將歹徒繩之以法。</a:t>
          </a:r>
          <a:endParaRPr lang="zh-TW" altLang="en-US" sz="24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B4DE278-5615-4CF7-99D1-DD841EFFA050}" type="parTrans" cxnId="{A060B73A-B0EA-46F4-BEA3-4D8B53EDBB83}">
      <dgm:prSet/>
      <dgm:spPr/>
      <dgm:t>
        <a:bodyPr/>
        <a:lstStyle/>
        <a:p>
          <a:endParaRPr lang="zh-TW" altLang="en-US" sz="24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01FBC0B-FAE8-4E89-8793-CA772B360F1F}" type="sibTrans" cxnId="{A060B73A-B0EA-46F4-BEA3-4D8B53EDBB83}">
      <dgm:prSet/>
      <dgm:spPr/>
      <dgm:t>
        <a:bodyPr/>
        <a:lstStyle/>
        <a:p>
          <a:endParaRPr lang="zh-TW" altLang="en-US" sz="24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670FF5A1-4312-4BF1-900A-295257DF3128}">
      <dgm:prSet custT="1"/>
      <dgm:spPr/>
      <dgm:t>
        <a:bodyPr/>
        <a:lstStyle/>
        <a:p>
          <a:r>
            <a:rPr lang="zh-TW" altLang="en-US" sz="2400" b="0" i="0">
              <a:effectLst/>
              <a:latin typeface="標楷體" panose="03000509000000000000" pitchFamily="65" charset="-120"/>
              <a:ea typeface="標楷體" panose="03000509000000000000" pitchFamily="65" charset="-120"/>
            </a:rPr>
            <a:t>就算是假帳號，讓管理者依規定處理。</a:t>
          </a:r>
          <a:endParaRPr lang="zh-TW" altLang="en-US" sz="24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53DDF448-05E3-49DC-8FD4-9775E3FCAD96}" type="parTrans" cxnId="{AC8F8021-551A-4A21-A807-44D791AB9817}">
      <dgm:prSet/>
      <dgm:spPr/>
      <dgm:t>
        <a:bodyPr/>
        <a:lstStyle/>
        <a:p>
          <a:endParaRPr lang="zh-TW" altLang="en-US" sz="24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B044D70-BD8D-4612-94E6-1E6DC659DCA4}" type="sibTrans" cxnId="{AC8F8021-551A-4A21-A807-44D791AB9817}">
      <dgm:prSet/>
      <dgm:spPr/>
      <dgm:t>
        <a:bodyPr/>
        <a:lstStyle/>
        <a:p>
          <a:endParaRPr lang="zh-TW" altLang="en-US" sz="24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2EA2E687-0230-4AEE-BB25-1F357A492E0C}">
      <dgm:prSet custT="1"/>
      <dgm:spPr/>
      <dgm:t>
        <a:bodyPr/>
        <a:lstStyle/>
        <a:p>
          <a:r>
            <a:rPr lang="zh-TW" altLang="en-US" sz="2400" b="0" i="0">
              <a:effectLst/>
              <a:latin typeface="標楷體" panose="03000509000000000000" pitchFamily="65" charset="-120"/>
              <a:ea typeface="標楷體" panose="03000509000000000000" pitchFamily="65" charset="-120"/>
            </a:rPr>
            <a:t>不只是為自己，也避免更多無辜者受害。</a:t>
          </a:r>
          <a:endParaRPr lang="zh-TW" altLang="en-US" sz="24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F4F12C9-4238-401E-8627-F75222BEF527}" type="parTrans" cxnId="{7A395635-A51D-4C6F-B998-A70415049201}">
      <dgm:prSet/>
      <dgm:spPr/>
      <dgm:t>
        <a:bodyPr/>
        <a:lstStyle/>
        <a:p>
          <a:endParaRPr lang="zh-TW" altLang="en-US" sz="24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FC89613-0515-473D-8038-6E5148D7E562}" type="sibTrans" cxnId="{7A395635-A51D-4C6F-B998-A70415049201}">
      <dgm:prSet/>
      <dgm:spPr/>
      <dgm:t>
        <a:bodyPr/>
        <a:lstStyle/>
        <a:p>
          <a:endParaRPr lang="zh-TW" altLang="en-US" sz="24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0072E0BE-039B-448A-AEFE-549B86AED480}" type="pres">
      <dgm:prSet presAssocID="{9D3C2F50-B566-4FFE-AE16-52FF04C63B86}" presName="Name0" presStyleCnt="0">
        <dgm:presLayoutVars>
          <dgm:dir/>
          <dgm:animLvl val="lvl"/>
          <dgm:resizeHandles val="exact"/>
        </dgm:presLayoutVars>
      </dgm:prSet>
      <dgm:spPr/>
    </dgm:pt>
    <dgm:pt modelId="{E49A40E6-0D1A-4C20-85BB-2EF5BC17BD26}" type="pres">
      <dgm:prSet presAssocID="{B5038849-1A6E-4C42-A708-E7D8ADC93FA5}" presName="linNode" presStyleCnt="0"/>
      <dgm:spPr/>
    </dgm:pt>
    <dgm:pt modelId="{202CBD25-657A-42A6-8D90-4E9AC4758F20}" type="pres">
      <dgm:prSet presAssocID="{B5038849-1A6E-4C42-A708-E7D8ADC93FA5}" presName="parentText" presStyleLbl="node1" presStyleIdx="0" presStyleCnt="4" custScaleX="63785">
        <dgm:presLayoutVars>
          <dgm:chMax val="1"/>
          <dgm:bulletEnabled val="1"/>
        </dgm:presLayoutVars>
      </dgm:prSet>
      <dgm:spPr/>
    </dgm:pt>
    <dgm:pt modelId="{0DF8F418-760E-482B-955C-872DF5F390B7}" type="pres">
      <dgm:prSet presAssocID="{B5038849-1A6E-4C42-A708-E7D8ADC93FA5}" presName="descendantText" presStyleLbl="alignAccFollowNode1" presStyleIdx="0" presStyleCnt="4" custScaleX="88991" custLinFactNeighborX="-1619" custLinFactNeighborY="241">
        <dgm:presLayoutVars>
          <dgm:bulletEnabled val="1"/>
        </dgm:presLayoutVars>
      </dgm:prSet>
      <dgm:spPr/>
    </dgm:pt>
    <dgm:pt modelId="{F0C22F0A-5175-4E86-A04C-EA449EFF6BF5}" type="pres">
      <dgm:prSet presAssocID="{DBA39417-3878-4439-A086-903EC1D1B363}" presName="sp" presStyleCnt="0"/>
      <dgm:spPr/>
    </dgm:pt>
    <dgm:pt modelId="{9CD7B7F4-A987-46DB-B166-615D8DD672D2}" type="pres">
      <dgm:prSet presAssocID="{CCF3EFBC-CB74-4AA4-A466-A6AA384E3AC5}" presName="linNode" presStyleCnt="0"/>
      <dgm:spPr/>
    </dgm:pt>
    <dgm:pt modelId="{1B73FAB9-5265-4EB5-9C5C-3AACD2B4AA51}" type="pres">
      <dgm:prSet presAssocID="{CCF3EFBC-CB74-4AA4-A466-A6AA384E3AC5}" presName="parentText" presStyleLbl="node1" presStyleIdx="1" presStyleCnt="4" custScaleX="55204">
        <dgm:presLayoutVars>
          <dgm:chMax val="1"/>
          <dgm:bulletEnabled val="1"/>
        </dgm:presLayoutVars>
      </dgm:prSet>
      <dgm:spPr/>
    </dgm:pt>
    <dgm:pt modelId="{8EA33643-1A0B-4C35-809D-9BA909FF48E5}" type="pres">
      <dgm:prSet presAssocID="{CCF3EFBC-CB74-4AA4-A466-A6AA384E3AC5}" presName="descendantText" presStyleLbl="alignAccFollowNode1" presStyleIdx="1" presStyleCnt="4" custScaleX="87280">
        <dgm:presLayoutVars>
          <dgm:bulletEnabled val="1"/>
        </dgm:presLayoutVars>
      </dgm:prSet>
      <dgm:spPr/>
    </dgm:pt>
    <dgm:pt modelId="{618CB570-BCFE-4077-A220-45BFC0261854}" type="pres">
      <dgm:prSet presAssocID="{5A0AC85D-CB4E-48B6-87C7-AFED7869B7F2}" presName="sp" presStyleCnt="0"/>
      <dgm:spPr/>
    </dgm:pt>
    <dgm:pt modelId="{18D69AAB-1365-4C74-9C9F-A2817036810C}" type="pres">
      <dgm:prSet presAssocID="{A6379195-4CE8-4516-B171-C6FD6D364DE2}" presName="linNode" presStyleCnt="0"/>
      <dgm:spPr/>
    </dgm:pt>
    <dgm:pt modelId="{880BA296-6192-4D34-915E-C2EF2A8D1C7D}" type="pres">
      <dgm:prSet presAssocID="{A6379195-4CE8-4516-B171-C6FD6D364DE2}" presName="parentText" presStyleLbl="node1" presStyleIdx="2" presStyleCnt="4" custScaleX="54581">
        <dgm:presLayoutVars>
          <dgm:chMax val="1"/>
          <dgm:bulletEnabled val="1"/>
        </dgm:presLayoutVars>
      </dgm:prSet>
      <dgm:spPr/>
    </dgm:pt>
    <dgm:pt modelId="{B868E444-4FEC-41F7-B2BE-C5F73D0B48EC}" type="pres">
      <dgm:prSet presAssocID="{A6379195-4CE8-4516-B171-C6FD6D364DE2}" presName="descendantText" presStyleLbl="alignAccFollowNode1" presStyleIdx="2" presStyleCnt="4" custScaleX="92606">
        <dgm:presLayoutVars>
          <dgm:bulletEnabled val="1"/>
        </dgm:presLayoutVars>
      </dgm:prSet>
      <dgm:spPr/>
    </dgm:pt>
    <dgm:pt modelId="{0A340772-7EA9-40D7-9D4F-B5DFEFDDF954}" type="pres">
      <dgm:prSet presAssocID="{8DA1DE40-9315-4F8B-AEAA-593D4B5416F0}" presName="sp" presStyleCnt="0"/>
      <dgm:spPr/>
    </dgm:pt>
    <dgm:pt modelId="{384E2014-0051-4525-8BFA-78EDF68C106C}" type="pres">
      <dgm:prSet presAssocID="{39DA49EC-9531-4237-9FB8-53E7885F4290}" presName="linNode" presStyleCnt="0"/>
      <dgm:spPr/>
    </dgm:pt>
    <dgm:pt modelId="{7B434346-791C-4025-9B3C-2303C128DCB7}" type="pres">
      <dgm:prSet presAssocID="{39DA49EC-9531-4237-9FB8-53E7885F4290}" presName="parentText" presStyleLbl="node1" presStyleIdx="3" presStyleCnt="4" custScaleX="55531" custLinFactNeighborX="72" custLinFactNeighborY="3603">
        <dgm:presLayoutVars>
          <dgm:chMax val="1"/>
          <dgm:bulletEnabled val="1"/>
        </dgm:presLayoutVars>
      </dgm:prSet>
      <dgm:spPr/>
    </dgm:pt>
    <dgm:pt modelId="{258D92DE-B91E-4301-8C18-D5FD88103728}" type="pres">
      <dgm:prSet presAssocID="{39DA49EC-9531-4237-9FB8-53E7885F4290}" presName="descendantText" presStyleLbl="alignAccFollowNode1" presStyleIdx="3" presStyleCnt="4" custLinFactNeighborY="8776">
        <dgm:presLayoutVars>
          <dgm:bulletEnabled val="1"/>
        </dgm:presLayoutVars>
      </dgm:prSet>
      <dgm:spPr/>
    </dgm:pt>
  </dgm:ptLst>
  <dgm:cxnLst>
    <dgm:cxn modelId="{1F313920-2E9C-44D6-8705-103FA29900CC}" type="presOf" srcId="{9D3C2F50-B566-4FFE-AE16-52FF04C63B86}" destId="{0072E0BE-039B-448A-AEFE-549B86AED480}" srcOrd="0" destOrd="0" presId="urn:microsoft.com/office/officeart/2005/8/layout/vList5"/>
    <dgm:cxn modelId="{AC8F8021-551A-4A21-A807-44D791AB9817}" srcId="{39DA49EC-9531-4237-9FB8-53E7885F4290}" destId="{670FF5A1-4312-4BF1-900A-295257DF3128}" srcOrd="0" destOrd="0" parTransId="{53DDF448-05E3-49DC-8FD4-9775E3FCAD96}" sibTransId="{4B044D70-BD8D-4612-94E6-1E6DC659DCA4}"/>
    <dgm:cxn modelId="{5ECD4522-7139-4AEB-A908-BF89DB5600E2}" srcId="{9D3C2F50-B566-4FFE-AE16-52FF04C63B86}" destId="{B5038849-1A6E-4C42-A708-E7D8ADC93FA5}" srcOrd="0" destOrd="0" parTransId="{39302179-2E42-4712-8545-C3AFB0C59A43}" sibTransId="{DBA39417-3878-4439-A086-903EC1D1B363}"/>
    <dgm:cxn modelId="{810F8A29-AF37-426C-B55B-51790A9D4A1C}" srcId="{9D3C2F50-B566-4FFE-AE16-52FF04C63B86}" destId="{A6379195-4CE8-4516-B171-C6FD6D364DE2}" srcOrd="2" destOrd="0" parTransId="{21FF6619-9930-4230-8CA6-83996B2E17E5}" sibTransId="{8DA1DE40-9315-4F8B-AEAA-593D4B5416F0}"/>
    <dgm:cxn modelId="{9669642E-62AE-4A73-BE3F-65EAAA4BA328}" srcId="{B5038849-1A6E-4C42-A708-E7D8ADC93FA5}" destId="{E27BF643-8E75-4BEF-B113-2BC5B0477AD9}" srcOrd="0" destOrd="0" parTransId="{73535B89-E24E-408C-8969-AD81C85FE911}" sibTransId="{95271545-4773-4D5A-BF77-5D7B42C0A109}"/>
    <dgm:cxn modelId="{7A395635-A51D-4C6F-B998-A70415049201}" srcId="{A6379195-4CE8-4516-B171-C6FD6D364DE2}" destId="{2EA2E687-0230-4AEE-BB25-1F357A492E0C}" srcOrd="0" destOrd="0" parTransId="{7F4F12C9-4238-401E-8627-F75222BEF527}" sibTransId="{3FC89613-0515-473D-8038-6E5148D7E562}"/>
    <dgm:cxn modelId="{A060B73A-B0EA-46F4-BEA3-4D8B53EDBB83}" srcId="{CCF3EFBC-CB74-4AA4-A466-A6AA384E3AC5}" destId="{F0464F41-873E-4A73-867E-8386FCEF8A0D}" srcOrd="0" destOrd="0" parTransId="{7B4DE278-5615-4CF7-99D1-DD841EFFA050}" sibTransId="{701FBC0B-FAE8-4E89-8793-CA772B360F1F}"/>
    <dgm:cxn modelId="{D62C993F-D184-4343-B1A9-F66AD362F32D}" type="presOf" srcId="{39DA49EC-9531-4237-9FB8-53E7885F4290}" destId="{7B434346-791C-4025-9B3C-2303C128DCB7}" srcOrd="0" destOrd="0" presId="urn:microsoft.com/office/officeart/2005/8/layout/vList5"/>
    <dgm:cxn modelId="{63B8FE5C-469F-4844-A119-2C0C374F8845}" type="presOf" srcId="{E27BF643-8E75-4BEF-B113-2BC5B0477AD9}" destId="{0DF8F418-760E-482B-955C-872DF5F390B7}" srcOrd="0" destOrd="0" presId="urn:microsoft.com/office/officeart/2005/8/layout/vList5"/>
    <dgm:cxn modelId="{65710D80-D7EB-4DA0-9C60-C5C7A5BB956B}" srcId="{9D3C2F50-B566-4FFE-AE16-52FF04C63B86}" destId="{39DA49EC-9531-4237-9FB8-53E7885F4290}" srcOrd="3" destOrd="0" parTransId="{1F3D7580-F070-4131-BF49-46CA1A71850E}" sibTransId="{53A9B389-70F6-471A-9D3F-2F0B3BAF555D}"/>
    <dgm:cxn modelId="{5FA645A1-DBCF-4E46-9B4A-25325C78444F}" type="presOf" srcId="{F0464F41-873E-4A73-867E-8386FCEF8A0D}" destId="{8EA33643-1A0B-4C35-809D-9BA909FF48E5}" srcOrd="0" destOrd="0" presId="urn:microsoft.com/office/officeart/2005/8/layout/vList5"/>
    <dgm:cxn modelId="{0E361DA2-1DC3-422E-B1C0-A77B9D3E3AEA}" type="presOf" srcId="{CCF3EFBC-CB74-4AA4-A466-A6AA384E3AC5}" destId="{1B73FAB9-5265-4EB5-9C5C-3AACD2B4AA51}" srcOrd="0" destOrd="0" presId="urn:microsoft.com/office/officeart/2005/8/layout/vList5"/>
    <dgm:cxn modelId="{EEAD87A5-FB07-4869-88B1-014A92A7C022}" type="presOf" srcId="{2EA2E687-0230-4AEE-BB25-1F357A492E0C}" destId="{B868E444-4FEC-41F7-B2BE-C5F73D0B48EC}" srcOrd="0" destOrd="0" presId="urn:microsoft.com/office/officeart/2005/8/layout/vList5"/>
    <dgm:cxn modelId="{869EEACE-E5D8-4CD3-9981-DB3605D29ED4}" type="presOf" srcId="{B5038849-1A6E-4C42-A708-E7D8ADC93FA5}" destId="{202CBD25-657A-42A6-8D90-4E9AC4758F20}" srcOrd="0" destOrd="0" presId="urn:microsoft.com/office/officeart/2005/8/layout/vList5"/>
    <dgm:cxn modelId="{ABEC38D4-68A0-434A-8A5F-64F4F3F8441D}" type="presOf" srcId="{670FF5A1-4312-4BF1-900A-295257DF3128}" destId="{258D92DE-B91E-4301-8C18-D5FD88103728}" srcOrd="0" destOrd="0" presId="urn:microsoft.com/office/officeart/2005/8/layout/vList5"/>
    <dgm:cxn modelId="{9490AFD6-29B7-43BB-B995-00B2B3DFE776}" srcId="{9D3C2F50-B566-4FFE-AE16-52FF04C63B86}" destId="{CCF3EFBC-CB74-4AA4-A466-A6AA384E3AC5}" srcOrd="1" destOrd="0" parTransId="{B81EDCCF-5394-4FD5-B69B-BE2ACC1B6B67}" sibTransId="{5A0AC85D-CB4E-48B6-87C7-AFED7869B7F2}"/>
    <dgm:cxn modelId="{9B5DEED9-E456-4CDB-BF59-03E1B738E79E}" type="presOf" srcId="{A6379195-4CE8-4516-B171-C6FD6D364DE2}" destId="{880BA296-6192-4D34-915E-C2EF2A8D1C7D}" srcOrd="0" destOrd="0" presId="urn:microsoft.com/office/officeart/2005/8/layout/vList5"/>
    <dgm:cxn modelId="{62817E93-0F92-44F7-B4CC-F0D640103A22}" type="presParOf" srcId="{0072E0BE-039B-448A-AEFE-549B86AED480}" destId="{E49A40E6-0D1A-4C20-85BB-2EF5BC17BD26}" srcOrd="0" destOrd="0" presId="urn:microsoft.com/office/officeart/2005/8/layout/vList5"/>
    <dgm:cxn modelId="{65A6E064-D52C-4874-A5EA-C69FF768C08C}" type="presParOf" srcId="{E49A40E6-0D1A-4C20-85BB-2EF5BC17BD26}" destId="{202CBD25-657A-42A6-8D90-4E9AC4758F20}" srcOrd="0" destOrd="0" presId="urn:microsoft.com/office/officeart/2005/8/layout/vList5"/>
    <dgm:cxn modelId="{2969FC38-A15D-485C-8C1D-972E269D5B67}" type="presParOf" srcId="{E49A40E6-0D1A-4C20-85BB-2EF5BC17BD26}" destId="{0DF8F418-760E-482B-955C-872DF5F390B7}" srcOrd="1" destOrd="0" presId="urn:microsoft.com/office/officeart/2005/8/layout/vList5"/>
    <dgm:cxn modelId="{16B06239-BD75-44F3-A89E-42FC95B8304E}" type="presParOf" srcId="{0072E0BE-039B-448A-AEFE-549B86AED480}" destId="{F0C22F0A-5175-4E86-A04C-EA449EFF6BF5}" srcOrd="1" destOrd="0" presId="urn:microsoft.com/office/officeart/2005/8/layout/vList5"/>
    <dgm:cxn modelId="{88283E61-9AC1-445F-B6F8-408437B8B9CB}" type="presParOf" srcId="{0072E0BE-039B-448A-AEFE-549B86AED480}" destId="{9CD7B7F4-A987-46DB-B166-615D8DD672D2}" srcOrd="2" destOrd="0" presId="urn:microsoft.com/office/officeart/2005/8/layout/vList5"/>
    <dgm:cxn modelId="{5588F8AC-8621-40E9-B2E9-F38E99F5B343}" type="presParOf" srcId="{9CD7B7F4-A987-46DB-B166-615D8DD672D2}" destId="{1B73FAB9-5265-4EB5-9C5C-3AACD2B4AA51}" srcOrd="0" destOrd="0" presId="urn:microsoft.com/office/officeart/2005/8/layout/vList5"/>
    <dgm:cxn modelId="{F94A0487-CF4B-4918-B8C7-5623D72C5FD2}" type="presParOf" srcId="{9CD7B7F4-A987-46DB-B166-615D8DD672D2}" destId="{8EA33643-1A0B-4C35-809D-9BA909FF48E5}" srcOrd="1" destOrd="0" presId="urn:microsoft.com/office/officeart/2005/8/layout/vList5"/>
    <dgm:cxn modelId="{B80B5CCC-1278-451A-B955-BF4748B3E350}" type="presParOf" srcId="{0072E0BE-039B-448A-AEFE-549B86AED480}" destId="{618CB570-BCFE-4077-A220-45BFC0261854}" srcOrd="3" destOrd="0" presId="urn:microsoft.com/office/officeart/2005/8/layout/vList5"/>
    <dgm:cxn modelId="{D9AF18AB-582C-48D9-B006-665C0A0FF74F}" type="presParOf" srcId="{0072E0BE-039B-448A-AEFE-549B86AED480}" destId="{18D69AAB-1365-4C74-9C9F-A2817036810C}" srcOrd="4" destOrd="0" presId="urn:microsoft.com/office/officeart/2005/8/layout/vList5"/>
    <dgm:cxn modelId="{FB633B2E-F66F-4F1D-AEE8-5D51A5C655BE}" type="presParOf" srcId="{18D69AAB-1365-4C74-9C9F-A2817036810C}" destId="{880BA296-6192-4D34-915E-C2EF2A8D1C7D}" srcOrd="0" destOrd="0" presId="urn:microsoft.com/office/officeart/2005/8/layout/vList5"/>
    <dgm:cxn modelId="{695E840D-F8EA-4175-87B3-A00B00EDDB1D}" type="presParOf" srcId="{18D69AAB-1365-4C74-9C9F-A2817036810C}" destId="{B868E444-4FEC-41F7-B2BE-C5F73D0B48EC}" srcOrd="1" destOrd="0" presId="urn:microsoft.com/office/officeart/2005/8/layout/vList5"/>
    <dgm:cxn modelId="{3FCD2C2E-B5BB-4E18-9EEB-494088E112F7}" type="presParOf" srcId="{0072E0BE-039B-448A-AEFE-549B86AED480}" destId="{0A340772-7EA9-40D7-9D4F-B5DFEFDDF954}" srcOrd="5" destOrd="0" presId="urn:microsoft.com/office/officeart/2005/8/layout/vList5"/>
    <dgm:cxn modelId="{8C23ADA7-BCB5-469A-B6A2-8CFCE96DF8FD}" type="presParOf" srcId="{0072E0BE-039B-448A-AEFE-549B86AED480}" destId="{384E2014-0051-4525-8BFA-78EDF68C106C}" srcOrd="6" destOrd="0" presId="urn:microsoft.com/office/officeart/2005/8/layout/vList5"/>
    <dgm:cxn modelId="{2686AC11-34D7-4B01-8342-C96D181893F9}" type="presParOf" srcId="{384E2014-0051-4525-8BFA-78EDF68C106C}" destId="{7B434346-791C-4025-9B3C-2303C128DCB7}" srcOrd="0" destOrd="0" presId="urn:microsoft.com/office/officeart/2005/8/layout/vList5"/>
    <dgm:cxn modelId="{5D0644E0-48E5-482A-9482-E68268E04C9B}" type="presParOf" srcId="{384E2014-0051-4525-8BFA-78EDF68C106C}" destId="{258D92DE-B91E-4301-8C18-D5FD8810372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A784B7-FD8D-47B3-BAE1-47B200905C3A}">
      <dsp:nvSpPr>
        <dsp:cNvPr id="0" name=""/>
        <dsp:cNvSpPr/>
      </dsp:nvSpPr>
      <dsp:spPr>
        <a:xfrm>
          <a:off x="6183977" y="4475531"/>
          <a:ext cx="56183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61835" y="45720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F10D92-BFA7-44EC-8559-A6730BDFD692}">
      <dsp:nvSpPr>
        <dsp:cNvPr id="0" name=""/>
        <dsp:cNvSpPr/>
      </dsp:nvSpPr>
      <dsp:spPr>
        <a:xfrm>
          <a:off x="2812967" y="2709333"/>
          <a:ext cx="561835" cy="18119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0917" y="0"/>
              </a:lnTo>
              <a:lnTo>
                <a:pt x="280917" y="1811917"/>
              </a:lnTo>
              <a:lnTo>
                <a:pt x="561835" y="1811917"/>
              </a:lnTo>
            </a:path>
          </a:pathLst>
        </a:custGeom>
        <a:noFill/>
        <a:ln w="1905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58305C-B409-4B77-A186-0C3ADB37E9C1}">
      <dsp:nvSpPr>
        <dsp:cNvPr id="0" name=""/>
        <dsp:cNvSpPr/>
      </dsp:nvSpPr>
      <dsp:spPr>
        <a:xfrm>
          <a:off x="6183977" y="3267586"/>
          <a:ext cx="56183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61835" y="45720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CCF757-5CD9-43F0-B87A-E58DC54BA21A}">
      <dsp:nvSpPr>
        <dsp:cNvPr id="0" name=""/>
        <dsp:cNvSpPr/>
      </dsp:nvSpPr>
      <dsp:spPr>
        <a:xfrm>
          <a:off x="2812967" y="2709333"/>
          <a:ext cx="561835" cy="6039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0917" y="0"/>
              </a:lnTo>
              <a:lnTo>
                <a:pt x="280917" y="603972"/>
              </a:lnTo>
              <a:lnTo>
                <a:pt x="561835" y="603972"/>
              </a:lnTo>
            </a:path>
          </a:pathLst>
        </a:custGeom>
        <a:noFill/>
        <a:ln w="1905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D9A37C-ACCC-415A-9B8A-733E8D7DC625}">
      <dsp:nvSpPr>
        <dsp:cNvPr id="0" name=""/>
        <dsp:cNvSpPr/>
      </dsp:nvSpPr>
      <dsp:spPr>
        <a:xfrm>
          <a:off x="6183977" y="2059640"/>
          <a:ext cx="56183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61835" y="45720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5CBD47-3D53-4821-9D68-823BF5AA2FD5}">
      <dsp:nvSpPr>
        <dsp:cNvPr id="0" name=""/>
        <dsp:cNvSpPr/>
      </dsp:nvSpPr>
      <dsp:spPr>
        <a:xfrm>
          <a:off x="2812967" y="2105360"/>
          <a:ext cx="561835" cy="603972"/>
        </a:xfrm>
        <a:custGeom>
          <a:avLst/>
          <a:gdLst/>
          <a:ahLst/>
          <a:cxnLst/>
          <a:rect l="0" t="0" r="0" b="0"/>
          <a:pathLst>
            <a:path>
              <a:moveTo>
                <a:pt x="0" y="603972"/>
              </a:moveTo>
              <a:lnTo>
                <a:pt x="280917" y="603972"/>
              </a:lnTo>
              <a:lnTo>
                <a:pt x="280917" y="0"/>
              </a:lnTo>
              <a:lnTo>
                <a:pt x="561835" y="0"/>
              </a:lnTo>
            </a:path>
          </a:pathLst>
        </a:custGeom>
        <a:noFill/>
        <a:ln w="1905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36183C-22B0-4D8A-B761-00C736AF1638}">
      <dsp:nvSpPr>
        <dsp:cNvPr id="0" name=""/>
        <dsp:cNvSpPr/>
      </dsp:nvSpPr>
      <dsp:spPr>
        <a:xfrm>
          <a:off x="6183977" y="851695"/>
          <a:ext cx="56183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61835" y="45720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6152E4-0496-4CD6-934F-239DE3D8C807}">
      <dsp:nvSpPr>
        <dsp:cNvPr id="0" name=""/>
        <dsp:cNvSpPr/>
      </dsp:nvSpPr>
      <dsp:spPr>
        <a:xfrm>
          <a:off x="2812967" y="897415"/>
          <a:ext cx="561835" cy="1811917"/>
        </a:xfrm>
        <a:custGeom>
          <a:avLst/>
          <a:gdLst/>
          <a:ahLst/>
          <a:cxnLst/>
          <a:rect l="0" t="0" r="0" b="0"/>
          <a:pathLst>
            <a:path>
              <a:moveTo>
                <a:pt x="0" y="1811917"/>
              </a:moveTo>
              <a:lnTo>
                <a:pt x="280917" y="1811917"/>
              </a:lnTo>
              <a:lnTo>
                <a:pt x="280917" y="0"/>
              </a:lnTo>
              <a:lnTo>
                <a:pt x="561835" y="0"/>
              </a:lnTo>
            </a:path>
          </a:pathLst>
        </a:custGeom>
        <a:noFill/>
        <a:ln w="1905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80CC61-67E2-40D8-8617-382A34B78AA5}">
      <dsp:nvSpPr>
        <dsp:cNvPr id="0" name=""/>
        <dsp:cNvSpPr/>
      </dsp:nvSpPr>
      <dsp:spPr>
        <a:xfrm>
          <a:off x="3792" y="2280934"/>
          <a:ext cx="2809175" cy="856798"/>
        </a:xfrm>
        <a:prstGeom prst="rect">
          <a:avLst/>
        </a:prstGeom>
        <a:solidFill>
          <a:schemeClr val="lt1"/>
        </a:solidFill>
        <a:ln w="1905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kern="1200" dirty="0">
              <a:latin typeface="標楷體" panose="03000509000000000000" pitchFamily="65" charset="-120"/>
              <a:ea typeface="標楷體" panose="03000509000000000000" pitchFamily="65" charset="-120"/>
            </a:rPr>
            <a:t>孩子在學校的</a:t>
          </a:r>
          <a:endParaRPr lang="en-US" altLang="zh-TW" sz="20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kern="1200" dirty="0">
              <a:latin typeface="標楷體" panose="03000509000000000000" pitchFamily="65" charset="-120"/>
              <a:ea typeface="標楷體" panose="03000509000000000000" pitchFamily="65" charset="-120"/>
            </a:rPr>
            <a:t>適應表現狀況</a:t>
          </a:r>
        </a:p>
      </dsp:txBody>
      <dsp:txXfrm>
        <a:off x="3792" y="2280934"/>
        <a:ext cx="2809175" cy="856798"/>
      </dsp:txXfrm>
    </dsp:sp>
    <dsp:sp modelId="{3E511ABD-A12F-469D-AEED-EBEFEC5CA2A6}">
      <dsp:nvSpPr>
        <dsp:cNvPr id="0" name=""/>
        <dsp:cNvSpPr/>
      </dsp:nvSpPr>
      <dsp:spPr>
        <a:xfrm>
          <a:off x="3374802" y="469016"/>
          <a:ext cx="2809175" cy="85679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kern="1200" dirty="0">
              <a:latin typeface="標楷體" panose="03000509000000000000" pitchFamily="65" charset="-120"/>
              <a:ea typeface="標楷體" panose="03000509000000000000" pitchFamily="65" charset="-120"/>
            </a:rPr>
            <a:t>多元學習</a:t>
          </a:r>
        </a:p>
      </dsp:txBody>
      <dsp:txXfrm>
        <a:off x="3374802" y="469016"/>
        <a:ext cx="2809175" cy="856798"/>
      </dsp:txXfrm>
    </dsp:sp>
    <dsp:sp modelId="{9766AF61-9EE5-445B-B2DA-FC3715CDE7EF}">
      <dsp:nvSpPr>
        <dsp:cNvPr id="0" name=""/>
        <dsp:cNvSpPr/>
      </dsp:nvSpPr>
      <dsp:spPr>
        <a:xfrm>
          <a:off x="6745812" y="469016"/>
          <a:ext cx="2809175" cy="85679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kern="1200" dirty="0">
              <a:latin typeface="標楷體" panose="03000509000000000000" pitchFamily="65" charset="-120"/>
              <a:ea typeface="標楷體" panose="03000509000000000000" pitchFamily="65" charset="-120"/>
            </a:rPr>
            <a:t>適應佳</a:t>
          </a:r>
          <a:r>
            <a:rPr lang="en-US" altLang="zh-TW" sz="2000" kern="1200" dirty="0">
              <a:latin typeface="標楷體" panose="03000509000000000000" pitchFamily="65" charset="-120"/>
              <a:ea typeface="標楷體" panose="03000509000000000000" pitchFamily="65" charset="-120"/>
            </a:rPr>
            <a:t>:</a:t>
          </a:r>
          <a:r>
            <a:rPr lang="zh-TW" altLang="en-US" sz="2000" kern="1200" dirty="0">
              <a:latin typeface="標楷體" panose="03000509000000000000" pitchFamily="65" charset="-120"/>
              <a:ea typeface="標楷體" panose="03000509000000000000" pitchFamily="65" charset="-120"/>
            </a:rPr>
            <a:t>主動學習</a:t>
          </a:r>
          <a:endParaRPr lang="en-US" altLang="zh-TW" sz="20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kern="1200" dirty="0">
              <a:latin typeface="標楷體" panose="03000509000000000000" pitchFamily="65" charset="-120"/>
              <a:ea typeface="標楷體" panose="03000509000000000000" pitchFamily="65" charset="-120"/>
            </a:rPr>
            <a:t>適應不佳</a:t>
          </a:r>
          <a:r>
            <a:rPr lang="en-US" altLang="zh-TW" sz="2000" kern="1200" dirty="0">
              <a:latin typeface="標楷體" panose="03000509000000000000" pitchFamily="65" charset="-120"/>
              <a:ea typeface="標楷體" panose="03000509000000000000" pitchFamily="65" charset="-120"/>
            </a:rPr>
            <a:t>:</a:t>
          </a:r>
          <a:r>
            <a:rPr lang="zh-TW" altLang="en-US" sz="2000" kern="1200" dirty="0">
              <a:latin typeface="標楷體" panose="03000509000000000000" pitchFamily="65" charset="-120"/>
              <a:ea typeface="標楷體" panose="03000509000000000000" pitchFamily="65" charset="-120"/>
            </a:rPr>
            <a:t>退縮</a:t>
          </a:r>
          <a:endParaRPr lang="en-US" altLang="zh-TW" sz="20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6745812" y="469016"/>
        <a:ext cx="2809175" cy="856798"/>
      </dsp:txXfrm>
    </dsp:sp>
    <dsp:sp modelId="{5FBF6513-333B-4208-B64C-D899CA8A1245}">
      <dsp:nvSpPr>
        <dsp:cNvPr id="0" name=""/>
        <dsp:cNvSpPr/>
      </dsp:nvSpPr>
      <dsp:spPr>
        <a:xfrm>
          <a:off x="3374802" y="1676961"/>
          <a:ext cx="2809175" cy="85679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kern="1200" dirty="0">
              <a:latin typeface="標楷體" panose="03000509000000000000" pitchFamily="65" charset="-120"/>
              <a:ea typeface="標楷體" panose="03000509000000000000" pitchFamily="65" charset="-120"/>
            </a:rPr>
            <a:t>語言表達</a:t>
          </a:r>
        </a:p>
      </dsp:txBody>
      <dsp:txXfrm>
        <a:off x="3374802" y="1676961"/>
        <a:ext cx="2809175" cy="856798"/>
      </dsp:txXfrm>
    </dsp:sp>
    <dsp:sp modelId="{D96DBAED-9564-4DD3-9C5B-C34888471A05}">
      <dsp:nvSpPr>
        <dsp:cNvPr id="0" name=""/>
        <dsp:cNvSpPr/>
      </dsp:nvSpPr>
      <dsp:spPr>
        <a:xfrm>
          <a:off x="6745812" y="1676961"/>
          <a:ext cx="2809175" cy="85679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kern="1200" dirty="0">
              <a:latin typeface="標楷體" panose="03000509000000000000" pitchFamily="65" charset="-120"/>
              <a:ea typeface="標楷體" panose="03000509000000000000" pitchFamily="65" charset="-120"/>
            </a:rPr>
            <a:t>適應佳</a:t>
          </a:r>
          <a:r>
            <a:rPr lang="en-US" altLang="zh-TW" sz="2000" kern="1200" dirty="0">
              <a:latin typeface="標楷體" panose="03000509000000000000" pitchFamily="65" charset="-120"/>
              <a:ea typeface="標楷體" panose="03000509000000000000" pitchFamily="65" charset="-120"/>
            </a:rPr>
            <a:t>:</a:t>
          </a:r>
          <a:r>
            <a:rPr lang="zh-TW" altLang="en-US" sz="2000" kern="1200" dirty="0">
              <a:latin typeface="標楷體" panose="03000509000000000000" pitchFamily="65" charset="-120"/>
              <a:ea typeface="標楷體" panose="03000509000000000000" pitchFamily="65" charset="-120"/>
            </a:rPr>
            <a:t>具體表達</a:t>
          </a:r>
          <a:endParaRPr lang="en-US" altLang="zh-TW" sz="20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kern="1200" dirty="0">
              <a:latin typeface="標楷體" panose="03000509000000000000" pitchFamily="65" charset="-120"/>
              <a:ea typeface="標楷體" panose="03000509000000000000" pitchFamily="65" charset="-120"/>
            </a:rPr>
            <a:t>適應不佳</a:t>
          </a:r>
          <a:r>
            <a:rPr lang="en-US" altLang="zh-TW" sz="2000" kern="1200" dirty="0">
              <a:latin typeface="標楷體" panose="03000509000000000000" pitchFamily="65" charset="-120"/>
              <a:ea typeface="標楷體" panose="03000509000000000000" pitchFamily="65" charset="-120"/>
            </a:rPr>
            <a:t>:</a:t>
          </a:r>
          <a:r>
            <a:rPr lang="zh-TW" altLang="en-US" sz="2000" kern="1200" dirty="0">
              <a:latin typeface="標楷體" panose="03000509000000000000" pitchFamily="65" charset="-120"/>
              <a:ea typeface="標楷體" panose="03000509000000000000" pitchFamily="65" charset="-120"/>
            </a:rPr>
            <a:t>不願溝通</a:t>
          </a:r>
        </a:p>
      </dsp:txBody>
      <dsp:txXfrm>
        <a:off x="6745812" y="1676961"/>
        <a:ext cx="2809175" cy="856798"/>
      </dsp:txXfrm>
    </dsp:sp>
    <dsp:sp modelId="{5920455F-BAA0-4A79-8242-2BF897B30E10}">
      <dsp:nvSpPr>
        <dsp:cNvPr id="0" name=""/>
        <dsp:cNvSpPr/>
      </dsp:nvSpPr>
      <dsp:spPr>
        <a:xfrm>
          <a:off x="3374802" y="2884906"/>
          <a:ext cx="2809175" cy="85679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kern="1200">
              <a:latin typeface="標楷體" panose="03000509000000000000" pitchFamily="65" charset="-120"/>
              <a:ea typeface="標楷體" panose="03000509000000000000" pitchFamily="65" charset="-120"/>
            </a:rPr>
            <a:t>情緒管理</a:t>
          </a:r>
          <a:endParaRPr lang="zh-TW" altLang="en-US" sz="20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374802" y="2884906"/>
        <a:ext cx="2809175" cy="856798"/>
      </dsp:txXfrm>
    </dsp:sp>
    <dsp:sp modelId="{C5C25E4B-DF7F-44E6-AD5E-7F3EF60F42DA}">
      <dsp:nvSpPr>
        <dsp:cNvPr id="0" name=""/>
        <dsp:cNvSpPr/>
      </dsp:nvSpPr>
      <dsp:spPr>
        <a:xfrm>
          <a:off x="6745812" y="2884906"/>
          <a:ext cx="2809175" cy="85679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kern="1200">
              <a:latin typeface="標楷體" panose="03000509000000000000" pitchFamily="65" charset="-120"/>
              <a:ea typeface="標楷體" panose="03000509000000000000" pitchFamily="65" charset="-120"/>
            </a:rPr>
            <a:t>適應佳</a:t>
          </a:r>
          <a:r>
            <a:rPr lang="en-US" altLang="zh-TW" sz="2000" kern="1200">
              <a:latin typeface="標楷體" panose="03000509000000000000" pitchFamily="65" charset="-120"/>
              <a:ea typeface="標楷體" panose="03000509000000000000" pitchFamily="65" charset="-120"/>
            </a:rPr>
            <a:t>:</a:t>
          </a:r>
          <a:r>
            <a:rPr lang="zh-TW" altLang="en-US" sz="2000" kern="1200">
              <a:latin typeface="標楷體" panose="03000509000000000000" pitchFamily="65" charset="-120"/>
              <a:ea typeface="標楷體" panose="03000509000000000000" pitchFamily="65" charset="-120"/>
            </a:rPr>
            <a:t>能自我調適</a:t>
          </a:r>
          <a:endParaRPr lang="en-US" altLang="zh-TW" sz="2000" kern="120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kern="1200">
              <a:latin typeface="標楷體" panose="03000509000000000000" pitchFamily="65" charset="-120"/>
              <a:ea typeface="標楷體" panose="03000509000000000000" pitchFamily="65" charset="-120"/>
            </a:rPr>
            <a:t>適應不佳</a:t>
          </a:r>
          <a:r>
            <a:rPr lang="en-US" altLang="zh-TW" sz="2000" kern="1200">
              <a:latin typeface="標楷體" panose="03000509000000000000" pitchFamily="65" charset="-120"/>
              <a:ea typeface="標楷體" panose="03000509000000000000" pitchFamily="65" charset="-120"/>
            </a:rPr>
            <a:t>:</a:t>
          </a:r>
          <a:r>
            <a:rPr lang="zh-TW" altLang="en-US" sz="2000" kern="1200">
              <a:latin typeface="標楷體" panose="03000509000000000000" pitchFamily="65" charset="-120"/>
              <a:ea typeface="標楷體" panose="03000509000000000000" pitchFamily="65" charset="-120"/>
            </a:rPr>
            <a:t>壓抑自我</a:t>
          </a:r>
          <a:endParaRPr lang="zh-TW" altLang="en-US" sz="20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6745812" y="2884906"/>
        <a:ext cx="2809175" cy="856798"/>
      </dsp:txXfrm>
    </dsp:sp>
    <dsp:sp modelId="{F0E63CD1-DDD9-40AD-9D2E-6074D71F40A9}">
      <dsp:nvSpPr>
        <dsp:cNvPr id="0" name=""/>
        <dsp:cNvSpPr/>
      </dsp:nvSpPr>
      <dsp:spPr>
        <a:xfrm>
          <a:off x="3374802" y="4092852"/>
          <a:ext cx="2809175" cy="85679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kern="1200">
              <a:latin typeface="標楷體" panose="03000509000000000000" pitchFamily="65" charset="-120"/>
              <a:ea typeface="標楷體" panose="03000509000000000000" pitchFamily="65" charset="-120"/>
            </a:rPr>
            <a:t>人際互動</a:t>
          </a:r>
          <a:endParaRPr lang="zh-TW" altLang="en-US" sz="20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374802" y="4092852"/>
        <a:ext cx="2809175" cy="856798"/>
      </dsp:txXfrm>
    </dsp:sp>
    <dsp:sp modelId="{97CC4361-62D9-4AEF-887C-F63506304BE5}">
      <dsp:nvSpPr>
        <dsp:cNvPr id="0" name=""/>
        <dsp:cNvSpPr/>
      </dsp:nvSpPr>
      <dsp:spPr>
        <a:xfrm>
          <a:off x="6745812" y="4092852"/>
          <a:ext cx="2809175" cy="85679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kern="1200">
              <a:latin typeface="標楷體" panose="03000509000000000000" pitchFamily="65" charset="-120"/>
              <a:ea typeface="標楷體" panose="03000509000000000000" pitchFamily="65" charset="-120"/>
            </a:rPr>
            <a:t>適應佳</a:t>
          </a:r>
          <a:r>
            <a:rPr lang="en-US" altLang="zh-TW" sz="2000" kern="1200">
              <a:latin typeface="標楷體" panose="03000509000000000000" pitchFamily="65" charset="-120"/>
              <a:ea typeface="標楷體" panose="03000509000000000000" pitchFamily="65" charset="-120"/>
            </a:rPr>
            <a:t>:</a:t>
          </a:r>
          <a:r>
            <a:rPr lang="zh-TW" altLang="en-US" sz="2000" kern="1200">
              <a:latin typeface="標楷體" panose="03000509000000000000" pitchFamily="65" charset="-120"/>
              <a:ea typeface="標楷體" panose="03000509000000000000" pitchFamily="65" charset="-120"/>
            </a:rPr>
            <a:t>投入人際關係</a:t>
          </a:r>
          <a:endParaRPr lang="en-US" altLang="zh-TW" sz="2000" kern="120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kern="1200">
              <a:latin typeface="標楷體" panose="03000509000000000000" pitchFamily="65" charset="-120"/>
              <a:ea typeface="標楷體" panose="03000509000000000000" pitchFamily="65" charset="-120"/>
            </a:rPr>
            <a:t>適應不佳</a:t>
          </a:r>
          <a:r>
            <a:rPr lang="en-US" altLang="zh-TW" sz="2000" kern="1200">
              <a:latin typeface="標楷體" panose="03000509000000000000" pitchFamily="65" charset="-120"/>
              <a:ea typeface="標楷體" panose="03000509000000000000" pitchFamily="65" charset="-120"/>
            </a:rPr>
            <a:t>:</a:t>
          </a:r>
          <a:r>
            <a:rPr lang="zh-TW" altLang="en-US" sz="2000" kern="1200">
              <a:latin typeface="標楷體" panose="03000509000000000000" pitchFamily="65" charset="-120"/>
              <a:ea typeface="標楷體" panose="03000509000000000000" pitchFamily="65" charset="-120"/>
            </a:rPr>
            <a:t>拒學、拒友</a:t>
          </a:r>
          <a:endParaRPr lang="zh-TW" altLang="en-US" sz="20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6745812" y="4092852"/>
        <a:ext cx="2809175" cy="8567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F8F418-760E-482B-955C-872DF5F390B7}">
      <dsp:nvSpPr>
        <dsp:cNvPr id="0" name=""/>
        <dsp:cNvSpPr/>
      </dsp:nvSpPr>
      <dsp:spPr>
        <a:xfrm rot="5400000">
          <a:off x="6311092" y="-3882530"/>
          <a:ext cx="556586" cy="846397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400" kern="1200" dirty="0">
              <a:latin typeface="標楷體" panose="03000509000000000000" pitchFamily="65" charset="-120"/>
              <a:ea typeface="標楷體" panose="03000509000000000000" pitchFamily="65" charset="-120"/>
            </a:rPr>
            <a:t>直播平臺普遍設有使用者年齡限制。</a:t>
          </a:r>
        </a:p>
      </dsp:txBody>
      <dsp:txXfrm rot="-5400000">
        <a:off x="2357397" y="98335"/>
        <a:ext cx="8436806" cy="502246"/>
      </dsp:txXfrm>
    </dsp:sp>
    <dsp:sp modelId="{202CBD25-657A-42A6-8D90-4E9AC4758F20}">
      <dsp:nvSpPr>
        <dsp:cNvPr id="0" name=""/>
        <dsp:cNvSpPr/>
      </dsp:nvSpPr>
      <dsp:spPr>
        <a:xfrm>
          <a:off x="593" y="1591"/>
          <a:ext cx="2356804" cy="69573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kern="1200" dirty="0">
              <a:latin typeface="標楷體" panose="03000509000000000000" pitchFamily="65" charset="-120"/>
              <a:ea typeface="標楷體" panose="03000509000000000000" pitchFamily="65" charset="-120"/>
            </a:rPr>
            <a:t>年齡有限制</a:t>
          </a:r>
        </a:p>
      </dsp:txBody>
      <dsp:txXfrm>
        <a:off x="34556" y="35554"/>
        <a:ext cx="2288878" cy="627807"/>
      </dsp:txXfrm>
    </dsp:sp>
    <dsp:sp modelId="{8EA33643-1A0B-4C35-809D-9BA909FF48E5}">
      <dsp:nvSpPr>
        <dsp:cNvPr id="0" name=""/>
        <dsp:cNvSpPr/>
      </dsp:nvSpPr>
      <dsp:spPr>
        <a:xfrm rot="5400000">
          <a:off x="6181531" y="-3286590"/>
          <a:ext cx="556586" cy="873313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400" kern="1200" dirty="0">
              <a:latin typeface="標楷體" panose="03000509000000000000" pitchFamily="65" charset="-120"/>
              <a:ea typeface="標楷體" panose="03000509000000000000" pitchFamily="65" charset="-120"/>
            </a:rPr>
            <a:t>未經同意直播他人恐涉及違反個人資料保護法。</a:t>
          </a:r>
        </a:p>
      </dsp:txBody>
      <dsp:txXfrm rot="-5400000">
        <a:off x="2093256" y="828855"/>
        <a:ext cx="8705967" cy="502246"/>
      </dsp:txXfrm>
    </dsp:sp>
    <dsp:sp modelId="{1B73FAB9-5265-4EB5-9C5C-3AACD2B4AA51}">
      <dsp:nvSpPr>
        <dsp:cNvPr id="0" name=""/>
        <dsp:cNvSpPr/>
      </dsp:nvSpPr>
      <dsp:spPr>
        <a:xfrm>
          <a:off x="593" y="732111"/>
          <a:ext cx="2092662" cy="69573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kern="1200" dirty="0">
              <a:latin typeface="標楷體" panose="03000509000000000000" pitchFamily="65" charset="-120"/>
              <a:ea typeface="標楷體" panose="03000509000000000000" pitchFamily="65" charset="-120"/>
            </a:rPr>
            <a:t>要取得同意</a:t>
          </a:r>
        </a:p>
      </dsp:txBody>
      <dsp:txXfrm>
        <a:off x="34556" y="766074"/>
        <a:ext cx="2024736" cy="627807"/>
      </dsp:txXfrm>
    </dsp:sp>
    <dsp:sp modelId="{B868E444-4FEC-41F7-B2BE-C5F73D0B48EC}">
      <dsp:nvSpPr>
        <dsp:cNvPr id="0" name=""/>
        <dsp:cNvSpPr/>
      </dsp:nvSpPr>
      <dsp:spPr>
        <a:xfrm rot="5400000">
          <a:off x="6229095" y="-2304855"/>
          <a:ext cx="556586" cy="823070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400" kern="1200" dirty="0">
              <a:latin typeface="標楷體" panose="03000509000000000000" pitchFamily="65" charset="-120"/>
              <a:ea typeface="標楷體" panose="03000509000000000000" pitchFamily="65" charset="-120"/>
            </a:rPr>
            <a:t>未經著作權人允許而直播恐涉及侵害他人智慧財產權。</a:t>
          </a:r>
        </a:p>
      </dsp:txBody>
      <dsp:txXfrm rot="-5400000">
        <a:off x="2392035" y="1559375"/>
        <a:ext cx="8203537" cy="502246"/>
      </dsp:txXfrm>
    </dsp:sp>
    <dsp:sp modelId="{880BA296-6192-4D34-915E-C2EF2A8D1C7D}">
      <dsp:nvSpPr>
        <dsp:cNvPr id="0" name=""/>
        <dsp:cNvSpPr/>
      </dsp:nvSpPr>
      <dsp:spPr>
        <a:xfrm>
          <a:off x="593" y="1462631"/>
          <a:ext cx="2391441" cy="69573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kern="1200" dirty="0">
              <a:latin typeface="標楷體" panose="03000509000000000000" pitchFamily="65" charset="-120"/>
              <a:ea typeface="標楷體" panose="03000509000000000000" pitchFamily="65" charset="-120"/>
            </a:rPr>
            <a:t>侵犯智慧財產權</a:t>
          </a:r>
        </a:p>
      </dsp:txBody>
      <dsp:txXfrm>
        <a:off x="34556" y="1496594"/>
        <a:ext cx="2323515" cy="627807"/>
      </dsp:txXfrm>
    </dsp:sp>
    <dsp:sp modelId="{258D92DE-B91E-4301-8C18-D5FD88103728}">
      <dsp:nvSpPr>
        <dsp:cNvPr id="0" name=""/>
        <dsp:cNvSpPr/>
      </dsp:nvSpPr>
      <dsp:spPr>
        <a:xfrm rot="5400000">
          <a:off x="5090409" y="-874938"/>
          <a:ext cx="556586" cy="692960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400" kern="1200" dirty="0">
              <a:latin typeface="標楷體" panose="03000509000000000000" pitchFamily="65" charset="-120"/>
              <a:ea typeface="標楷體" panose="03000509000000000000" pitchFamily="65" charset="-120"/>
            </a:rPr>
            <a:t>直播罵人可能觸犯刑法毀謗罪或公然侮辱罪。</a:t>
          </a:r>
        </a:p>
      </dsp:txBody>
      <dsp:txXfrm rot="-5400000">
        <a:off x="1903900" y="2338741"/>
        <a:ext cx="6902435" cy="502246"/>
      </dsp:txXfrm>
    </dsp:sp>
    <dsp:sp modelId="{7B434346-791C-4025-9B3C-2303C128DCB7}">
      <dsp:nvSpPr>
        <dsp:cNvPr id="0" name=""/>
        <dsp:cNvSpPr/>
      </dsp:nvSpPr>
      <dsp:spPr>
        <a:xfrm>
          <a:off x="0" y="2208200"/>
          <a:ext cx="1903306" cy="69573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kern="1200" dirty="0">
              <a:latin typeface="標楷體" panose="03000509000000000000" pitchFamily="65" charset="-120"/>
              <a:ea typeface="標楷體" panose="03000509000000000000" pitchFamily="65" charset="-120"/>
            </a:rPr>
            <a:t>罵人涉誹謗</a:t>
          </a:r>
        </a:p>
      </dsp:txBody>
      <dsp:txXfrm>
        <a:off x="33963" y="2242163"/>
        <a:ext cx="1835380" cy="627807"/>
      </dsp:txXfrm>
    </dsp:sp>
    <dsp:sp modelId="{BA0E93D0-9951-4FF6-AF36-ACFD0AE6F181}">
      <dsp:nvSpPr>
        <dsp:cNvPr id="0" name=""/>
        <dsp:cNvSpPr/>
      </dsp:nvSpPr>
      <dsp:spPr>
        <a:xfrm rot="5400000">
          <a:off x="6025189" y="-1251893"/>
          <a:ext cx="556586" cy="904686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400" kern="1200" dirty="0">
              <a:latin typeface="標楷體" panose="03000509000000000000" pitchFamily="65" charset="-120"/>
              <a:ea typeface="標楷體" panose="03000509000000000000" pitchFamily="65" charset="-120"/>
            </a:rPr>
            <a:t>直播可能會曝露個人隱私或因裸露涉及妨害風化，吃上官司。</a:t>
          </a:r>
        </a:p>
      </dsp:txBody>
      <dsp:txXfrm rot="-5400000">
        <a:off x="1780051" y="3020415"/>
        <a:ext cx="9019692" cy="502246"/>
      </dsp:txXfrm>
    </dsp:sp>
    <dsp:sp modelId="{40D93467-341F-481F-9C82-9DD735B8D560}">
      <dsp:nvSpPr>
        <dsp:cNvPr id="0" name=""/>
        <dsp:cNvSpPr/>
      </dsp:nvSpPr>
      <dsp:spPr>
        <a:xfrm>
          <a:off x="0" y="2925262"/>
          <a:ext cx="1779458" cy="69573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kern="1200" dirty="0">
              <a:latin typeface="標楷體" panose="03000509000000000000" pitchFamily="65" charset="-120"/>
              <a:ea typeface="標楷體" panose="03000509000000000000" pitchFamily="65" charset="-120"/>
            </a:rPr>
            <a:t>隱私會暴露</a:t>
          </a:r>
        </a:p>
      </dsp:txBody>
      <dsp:txXfrm>
        <a:off x="33963" y="2959225"/>
        <a:ext cx="1711532" cy="62780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F8F418-760E-482B-955C-872DF5F390B7}">
      <dsp:nvSpPr>
        <dsp:cNvPr id="0" name=""/>
        <dsp:cNvSpPr/>
      </dsp:nvSpPr>
      <dsp:spPr>
        <a:xfrm rot="5400000">
          <a:off x="6383032" y="-3822171"/>
          <a:ext cx="900810" cy="8773768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400" kern="1200" dirty="0">
              <a:latin typeface="標楷體" panose="03000509000000000000" pitchFamily="65" charset="-120"/>
              <a:ea typeface="標楷體" panose="03000509000000000000" pitchFamily="65" charset="-120"/>
            </a:rPr>
            <a:t>直播可能涉及色情、暴力、自殺、吸毒等不當內容戕害心靈。</a:t>
          </a:r>
        </a:p>
      </dsp:txBody>
      <dsp:txXfrm rot="-5400000">
        <a:off x="2446553" y="158282"/>
        <a:ext cx="8729794" cy="812862"/>
      </dsp:txXfrm>
    </dsp:sp>
    <dsp:sp modelId="{202CBD25-657A-42A6-8D90-4E9AC4758F20}">
      <dsp:nvSpPr>
        <dsp:cNvPr id="0" name=""/>
        <dsp:cNvSpPr/>
      </dsp:nvSpPr>
      <dsp:spPr>
        <a:xfrm>
          <a:off x="3486" y="1706"/>
          <a:ext cx="2443066" cy="112601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直播隱藏危害</a:t>
          </a:r>
          <a:endParaRPr lang="zh-TW" altLang="en-US" sz="24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58453" y="56673"/>
        <a:ext cx="2333132" cy="1016079"/>
      </dsp:txXfrm>
    </dsp:sp>
    <dsp:sp modelId="{8EA33643-1A0B-4C35-809D-9BA909FF48E5}">
      <dsp:nvSpPr>
        <dsp:cNvPr id="0" name=""/>
        <dsp:cNvSpPr/>
      </dsp:nvSpPr>
      <dsp:spPr>
        <a:xfrm rot="5400000">
          <a:off x="6422247" y="-2599337"/>
          <a:ext cx="900810" cy="8692728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400" kern="1200" dirty="0">
              <a:latin typeface="標楷體" panose="03000509000000000000" pitchFamily="65" charset="-120"/>
              <a:ea typeface="標楷體" panose="03000509000000000000" pitchFamily="65" charset="-120"/>
            </a:rPr>
            <a:t>花過多時間看直播，影響心靈與情緒起伏。</a:t>
          </a:r>
        </a:p>
      </dsp:txBody>
      <dsp:txXfrm rot="-5400000">
        <a:off x="2526288" y="1340596"/>
        <a:ext cx="8648754" cy="812862"/>
      </dsp:txXfrm>
    </dsp:sp>
    <dsp:sp modelId="{1B73FAB9-5265-4EB5-9C5C-3AACD2B4AA51}">
      <dsp:nvSpPr>
        <dsp:cNvPr id="0" name=""/>
        <dsp:cNvSpPr/>
      </dsp:nvSpPr>
      <dsp:spPr>
        <a:xfrm>
          <a:off x="3486" y="1184020"/>
          <a:ext cx="2522801" cy="112601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直播耗費時間</a:t>
          </a:r>
          <a:endParaRPr lang="zh-TW" altLang="en-US" sz="24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58453" y="1238987"/>
        <a:ext cx="2412867" cy="1016079"/>
      </dsp:txXfrm>
    </dsp:sp>
    <dsp:sp modelId="{B868E444-4FEC-41F7-B2BE-C5F73D0B48EC}">
      <dsp:nvSpPr>
        <dsp:cNvPr id="0" name=""/>
        <dsp:cNvSpPr/>
      </dsp:nvSpPr>
      <dsp:spPr>
        <a:xfrm rot="5400000">
          <a:off x="6298033" y="-1336640"/>
          <a:ext cx="900810" cy="8531962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400" kern="1200" dirty="0">
              <a:latin typeface="標楷體" panose="03000509000000000000" pitchFamily="65" charset="-120"/>
              <a:ea typeface="標楷體" panose="03000509000000000000" pitchFamily="65" charset="-120"/>
            </a:rPr>
            <a:t>花費金錢購買虛擬禮物或點數贈送給直播主，恐造成價值觀扭曲。</a:t>
          </a:r>
        </a:p>
      </dsp:txBody>
      <dsp:txXfrm rot="-5400000">
        <a:off x="2482457" y="2522910"/>
        <a:ext cx="8487988" cy="812862"/>
      </dsp:txXfrm>
    </dsp:sp>
    <dsp:sp modelId="{880BA296-6192-4D34-915E-C2EF2A8D1C7D}">
      <dsp:nvSpPr>
        <dsp:cNvPr id="0" name=""/>
        <dsp:cNvSpPr/>
      </dsp:nvSpPr>
      <dsp:spPr>
        <a:xfrm>
          <a:off x="3486" y="2366334"/>
          <a:ext cx="2478971" cy="112601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直播花費金錢</a:t>
          </a:r>
          <a:endParaRPr lang="zh-TW" altLang="en-US" sz="24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58453" y="2421301"/>
        <a:ext cx="2369037" cy="101607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F8F418-760E-482B-955C-872DF5F390B7}">
      <dsp:nvSpPr>
        <dsp:cNvPr id="0" name=""/>
        <dsp:cNvSpPr/>
      </dsp:nvSpPr>
      <dsp:spPr>
        <a:xfrm rot="5400000">
          <a:off x="5892496" y="-3968510"/>
          <a:ext cx="576315" cy="8660711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400" b="0" i="0" kern="1200" dirty="0">
              <a:effectLst/>
              <a:latin typeface="標楷體" panose="03000509000000000000" pitchFamily="65" charset="-120"/>
              <a:ea typeface="標楷體" panose="03000509000000000000" pitchFamily="65" charset="-120"/>
            </a:rPr>
            <a:t>不可強迫他人拍攝或傳送影像</a:t>
          </a:r>
          <a:endParaRPr lang="zh-TW" altLang="en-US" sz="24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 rot="-5400000">
        <a:off x="1850299" y="101820"/>
        <a:ext cx="8632578" cy="520049"/>
      </dsp:txXfrm>
    </dsp:sp>
    <dsp:sp modelId="{202CBD25-657A-42A6-8D90-4E9AC4758F20}">
      <dsp:nvSpPr>
        <dsp:cNvPr id="0" name=""/>
        <dsp:cNvSpPr/>
      </dsp:nvSpPr>
      <dsp:spPr>
        <a:xfrm>
          <a:off x="831" y="1647"/>
          <a:ext cx="1849466" cy="72039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i="0" kern="1200">
              <a:effectLst/>
              <a:latin typeface="標楷體" panose="03000509000000000000" pitchFamily="65" charset="-120"/>
              <a:ea typeface="標楷體" panose="03000509000000000000" pitchFamily="65" charset="-120"/>
            </a:rPr>
            <a:t>不違反意願</a:t>
          </a:r>
          <a:endParaRPr lang="zh-TW" altLang="en-US" sz="24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5998" y="36814"/>
        <a:ext cx="1779132" cy="650060"/>
      </dsp:txXfrm>
    </dsp:sp>
    <dsp:sp modelId="{8EA33643-1A0B-4C35-809D-9BA909FF48E5}">
      <dsp:nvSpPr>
        <dsp:cNvPr id="0" name=""/>
        <dsp:cNvSpPr/>
      </dsp:nvSpPr>
      <dsp:spPr>
        <a:xfrm rot="5400000">
          <a:off x="5878296" y="-3228541"/>
          <a:ext cx="576315" cy="8693601"/>
        </a:xfrm>
        <a:prstGeom prst="round2SameRect">
          <a:avLst/>
        </a:prstGeom>
        <a:solidFill>
          <a:schemeClr val="accent5">
            <a:tint val="40000"/>
            <a:alpha val="90000"/>
            <a:hueOff val="-2986166"/>
            <a:satOff val="667"/>
            <a:lumOff val="10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2986166"/>
              <a:satOff val="667"/>
              <a:lumOff val="10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400" b="0" i="0" kern="1200">
              <a:effectLst/>
              <a:latin typeface="標楷體" panose="03000509000000000000" pitchFamily="65" charset="-120"/>
              <a:ea typeface="標楷體" panose="03000509000000000000" pitchFamily="65" charset="-120"/>
            </a:rPr>
            <a:t>不要聽從引誘拍攝自己的影像。</a:t>
          </a:r>
          <a:endParaRPr lang="zh-TW" altLang="en-US" sz="24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 rot="-5400000">
        <a:off x="1819654" y="858234"/>
        <a:ext cx="8665468" cy="520049"/>
      </dsp:txXfrm>
    </dsp:sp>
    <dsp:sp modelId="{1B73FAB9-5265-4EB5-9C5C-3AACD2B4AA51}">
      <dsp:nvSpPr>
        <dsp:cNvPr id="0" name=""/>
        <dsp:cNvSpPr/>
      </dsp:nvSpPr>
      <dsp:spPr>
        <a:xfrm>
          <a:off x="831" y="758062"/>
          <a:ext cx="1818821" cy="720394"/>
        </a:xfrm>
        <a:prstGeom prst="roundRect">
          <a:avLst/>
        </a:prstGeom>
        <a:solidFill>
          <a:schemeClr val="accent5">
            <a:hueOff val="-3038037"/>
            <a:satOff val="-207"/>
            <a:lumOff val="49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i="0" kern="1200" dirty="0">
              <a:effectLst/>
              <a:latin typeface="標楷體" panose="03000509000000000000" pitchFamily="65" charset="-120"/>
              <a:ea typeface="標楷體" panose="03000509000000000000" pitchFamily="65" charset="-120"/>
            </a:rPr>
            <a:t>不聽從自拍</a:t>
          </a:r>
          <a:endParaRPr lang="zh-TW" altLang="en-US" sz="24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5998" y="793229"/>
        <a:ext cx="1748487" cy="650060"/>
      </dsp:txXfrm>
    </dsp:sp>
    <dsp:sp modelId="{B868E444-4FEC-41F7-B2BE-C5F73D0B48EC}">
      <dsp:nvSpPr>
        <dsp:cNvPr id="0" name=""/>
        <dsp:cNvSpPr/>
      </dsp:nvSpPr>
      <dsp:spPr>
        <a:xfrm rot="5400000">
          <a:off x="5886765" y="-2436856"/>
          <a:ext cx="576315" cy="8623061"/>
        </a:xfrm>
        <a:prstGeom prst="round2SameRect">
          <a:avLst/>
        </a:prstGeom>
        <a:solidFill>
          <a:schemeClr val="accent5">
            <a:tint val="40000"/>
            <a:alpha val="90000"/>
            <a:hueOff val="-5972333"/>
            <a:satOff val="1333"/>
            <a:lumOff val="20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5972333"/>
              <a:satOff val="1333"/>
              <a:lumOff val="20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400" b="0" i="0" kern="1200">
              <a:effectLst/>
              <a:latin typeface="標楷體" panose="03000509000000000000" pitchFamily="65" charset="-120"/>
              <a:ea typeface="標楷體" panose="03000509000000000000" pitchFamily="65" charset="-120"/>
            </a:rPr>
            <a:t>傳送訊息及影像前應再三確認。</a:t>
          </a:r>
          <a:endParaRPr lang="zh-TW" altLang="en-US" sz="24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 rot="-5400000">
        <a:off x="1863393" y="1614649"/>
        <a:ext cx="8594928" cy="520049"/>
      </dsp:txXfrm>
    </dsp:sp>
    <dsp:sp modelId="{880BA296-6192-4D34-915E-C2EF2A8D1C7D}">
      <dsp:nvSpPr>
        <dsp:cNvPr id="0" name=""/>
        <dsp:cNvSpPr/>
      </dsp:nvSpPr>
      <dsp:spPr>
        <a:xfrm>
          <a:off x="831" y="1514476"/>
          <a:ext cx="1862560" cy="720394"/>
        </a:xfrm>
        <a:prstGeom prst="roundRect">
          <a:avLst/>
        </a:prstGeom>
        <a:solidFill>
          <a:schemeClr val="accent5">
            <a:hueOff val="-6076075"/>
            <a:satOff val="-413"/>
            <a:lumOff val="981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i="0" kern="1200">
              <a:effectLst/>
              <a:latin typeface="標楷體" panose="03000509000000000000" pitchFamily="65" charset="-120"/>
              <a:ea typeface="標楷體" panose="03000509000000000000" pitchFamily="65" charset="-120"/>
            </a:rPr>
            <a:t>不倉促傳訊</a:t>
          </a:r>
          <a:endParaRPr lang="zh-TW" altLang="en-US" sz="24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5998" y="1549643"/>
        <a:ext cx="1792226" cy="650060"/>
      </dsp:txXfrm>
    </dsp:sp>
    <dsp:sp modelId="{258D92DE-B91E-4301-8C18-D5FD88103728}">
      <dsp:nvSpPr>
        <dsp:cNvPr id="0" name=""/>
        <dsp:cNvSpPr/>
      </dsp:nvSpPr>
      <dsp:spPr>
        <a:xfrm rot="5400000">
          <a:off x="5891173" y="-1653770"/>
          <a:ext cx="576315" cy="8670873"/>
        </a:xfrm>
        <a:prstGeom prst="round2SameRect">
          <a:avLst/>
        </a:prstGeom>
        <a:solidFill>
          <a:schemeClr val="accent5">
            <a:tint val="40000"/>
            <a:alpha val="90000"/>
            <a:hueOff val="-8958499"/>
            <a:satOff val="2000"/>
            <a:lumOff val="301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8958499"/>
              <a:satOff val="2000"/>
              <a:lumOff val="301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400" b="0" i="0" kern="1200" dirty="0">
              <a:effectLst/>
              <a:latin typeface="標楷體" panose="03000509000000000000" pitchFamily="65" charset="-120"/>
              <a:ea typeface="標楷體" panose="03000509000000000000" pitchFamily="65" charset="-120"/>
            </a:rPr>
            <a:t>收到他人私密照，轉傳即違法。</a:t>
          </a:r>
          <a:endParaRPr lang="zh-TW" altLang="en-US" sz="24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 rot="-5400000">
        <a:off x="1843895" y="2421641"/>
        <a:ext cx="8642740" cy="520049"/>
      </dsp:txXfrm>
    </dsp:sp>
    <dsp:sp modelId="{7B434346-791C-4025-9B3C-2303C128DCB7}">
      <dsp:nvSpPr>
        <dsp:cNvPr id="0" name=""/>
        <dsp:cNvSpPr/>
      </dsp:nvSpPr>
      <dsp:spPr>
        <a:xfrm>
          <a:off x="0" y="2286473"/>
          <a:ext cx="1843062" cy="720394"/>
        </a:xfrm>
        <a:prstGeom prst="roundRect">
          <a:avLst/>
        </a:prstGeom>
        <a:solidFill>
          <a:schemeClr val="accent5">
            <a:hueOff val="-9114112"/>
            <a:satOff val="-620"/>
            <a:lumOff val="1471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i="0" kern="1200">
              <a:effectLst/>
              <a:latin typeface="標楷體" panose="03000509000000000000" pitchFamily="65" charset="-120"/>
              <a:ea typeface="標楷體" panose="03000509000000000000" pitchFamily="65" charset="-120"/>
            </a:rPr>
            <a:t>不轉傳私照</a:t>
          </a:r>
          <a:endParaRPr lang="zh-TW" altLang="en-US" sz="24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5167" y="2321640"/>
        <a:ext cx="1772728" cy="650060"/>
      </dsp:txXfrm>
    </dsp:sp>
    <dsp:sp modelId="{BA0E93D0-9951-4FF6-AF36-ACFD0AE6F181}">
      <dsp:nvSpPr>
        <dsp:cNvPr id="0" name=""/>
        <dsp:cNvSpPr/>
      </dsp:nvSpPr>
      <dsp:spPr>
        <a:xfrm rot="5400000">
          <a:off x="5884076" y="-948396"/>
          <a:ext cx="576315" cy="8671799"/>
        </a:xfrm>
        <a:prstGeom prst="round2SameRect">
          <a:avLst/>
        </a:prstGeom>
        <a:solidFill>
          <a:schemeClr val="accent5">
            <a:tint val="40000"/>
            <a:alpha val="90000"/>
            <a:hueOff val="-11944666"/>
            <a:satOff val="2667"/>
            <a:lumOff val="401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11944666"/>
              <a:satOff val="2667"/>
              <a:lumOff val="401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400" b="0" i="0" kern="1200" dirty="0">
              <a:effectLst/>
              <a:latin typeface="標楷體" panose="03000509000000000000" pitchFamily="65" charset="-120"/>
              <a:ea typeface="標楷體" panose="03000509000000000000" pitchFamily="65" charset="-120"/>
            </a:rPr>
            <a:t>取笑或檢討被害人將造成更大傷害。</a:t>
          </a:r>
          <a:endParaRPr lang="zh-TW" altLang="en-US" sz="24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 rot="-5400000">
        <a:off x="1836335" y="3127478"/>
        <a:ext cx="8643666" cy="520049"/>
      </dsp:txXfrm>
    </dsp:sp>
    <dsp:sp modelId="{40D93467-341F-481F-9C82-9DD735B8D560}">
      <dsp:nvSpPr>
        <dsp:cNvPr id="0" name=""/>
        <dsp:cNvSpPr/>
      </dsp:nvSpPr>
      <dsp:spPr>
        <a:xfrm>
          <a:off x="0" y="3028953"/>
          <a:ext cx="1835502" cy="720394"/>
        </a:xfrm>
        <a:prstGeom prst="roundRect">
          <a:avLst/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i="0" kern="1200" dirty="0">
              <a:effectLst/>
              <a:latin typeface="標楷體" panose="03000509000000000000" pitchFamily="65" charset="-120"/>
              <a:ea typeface="標楷體" panose="03000509000000000000" pitchFamily="65" charset="-120"/>
            </a:rPr>
            <a:t>不取笑被害</a:t>
          </a:r>
          <a:endParaRPr lang="zh-TW" altLang="en-US" sz="24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5167" y="3064120"/>
        <a:ext cx="1765168" cy="65006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F8F418-760E-482B-955C-872DF5F390B7}">
      <dsp:nvSpPr>
        <dsp:cNvPr id="0" name=""/>
        <dsp:cNvSpPr/>
      </dsp:nvSpPr>
      <dsp:spPr>
        <a:xfrm rot="5400000">
          <a:off x="6012190" y="-2628469"/>
          <a:ext cx="722042" cy="6166724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400" b="0" i="0" kern="1200">
              <a:effectLst/>
              <a:latin typeface="標楷體" panose="03000509000000000000" pitchFamily="65" charset="-120"/>
              <a:ea typeface="標楷體" panose="03000509000000000000" pitchFamily="65" charset="-120"/>
            </a:rPr>
            <a:t>比起獨自面對，師長能提供更多協助。</a:t>
          </a:r>
          <a:endParaRPr lang="zh-TW" altLang="en-US" sz="24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 rot="-5400000">
        <a:off x="3289850" y="129118"/>
        <a:ext cx="6131477" cy="651548"/>
      </dsp:txXfrm>
    </dsp:sp>
    <dsp:sp modelId="{202CBD25-657A-42A6-8D90-4E9AC4758F20}">
      <dsp:nvSpPr>
        <dsp:cNvPr id="0" name=""/>
        <dsp:cNvSpPr/>
      </dsp:nvSpPr>
      <dsp:spPr>
        <a:xfrm>
          <a:off x="866679" y="1876"/>
          <a:ext cx="2486277" cy="90255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i="0" kern="1200">
              <a:effectLst/>
              <a:latin typeface="標楷體" panose="03000509000000000000" pitchFamily="65" charset="-120"/>
              <a:ea typeface="標楷體" panose="03000509000000000000" pitchFamily="65" charset="-120"/>
            </a:rPr>
            <a:t>要告訴父母師長</a:t>
          </a:r>
          <a:endParaRPr lang="zh-TW" altLang="en-US" sz="24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910738" y="45935"/>
        <a:ext cx="2398159" cy="814435"/>
      </dsp:txXfrm>
    </dsp:sp>
    <dsp:sp modelId="{8EA33643-1A0B-4C35-809D-9BA909FF48E5}">
      <dsp:nvSpPr>
        <dsp:cNvPr id="0" name=""/>
        <dsp:cNvSpPr/>
      </dsp:nvSpPr>
      <dsp:spPr>
        <a:xfrm rot="5400000">
          <a:off x="5681535" y="-1623246"/>
          <a:ext cx="722042" cy="6048159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400" b="0" i="0" kern="1200">
              <a:effectLst/>
              <a:latin typeface="標楷體" panose="03000509000000000000" pitchFamily="65" charset="-120"/>
              <a:ea typeface="標楷體" panose="03000509000000000000" pitchFamily="65" charset="-120"/>
            </a:rPr>
            <a:t>有明確證據，有效將歹徒繩之以法。</a:t>
          </a:r>
          <a:endParaRPr lang="zh-TW" altLang="en-US" sz="24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 rot="-5400000">
        <a:off x="3018477" y="1075059"/>
        <a:ext cx="6012912" cy="651548"/>
      </dsp:txXfrm>
    </dsp:sp>
    <dsp:sp modelId="{1B73FAB9-5265-4EB5-9C5C-3AACD2B4AA51}">
      <dsp:nvSpPr>
        <dsp:cNvPr id="0" name=""/>
        <dsp:cNvSpPr/>
      </dsp:nvSpPr>
      <dsp:spPr>
        <a:xfrm>
          <a:off x="866679" y="949557"/>
          <a:ext cx="2151798" cy="90255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i="0" kern="1200">
              <a:effectLst/>
              <a:latin typeface="標楷體" panose="03000509000000000000" pitchFamily="65" charset="-120"/>
              <a:ea typeface="標楷體" panose="03000509000000000000" pitchFamily="65" charset="-120"/>
            </a:rPr>
            <a:t>要截圖存證</a:t>
          </a:r>
          <a:endParaRPr lang="zh-TW" altLang="en-US" sz="24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910738" y="993616"/>
        <a:ext cx="2063680" cy="814435"/>
      </dsp:txXfrm>
    </dsp:sp>
    <dsp:sp modelId="{B868E444-4FEC-41F7-B2BE-C5F73D0B48EC}">
      <dsp:nvSpPr>
        <dsp:cNvPr id="0" name=""/>
        <dsp:cNvSpPr/>
      </dsp:nvSpPr>
      <dsp:spPr>
        <a:xfrm rot="5400000">
          <a:off x="5841787" y="-860100"/>
          <a:ext cx="722042" cy="6417230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400" b="0" i="0" kern="1200">
              <a:effectLst/>
              <a:latin typeface="標楷體" panose="03000509000000000000" pitchFamily="65" charset="-120"/>
              <a:ea typeface="標楷體" panose="03000509000000000000" pitchFamily="65" charset="-120"/>
            </a:rPr>
            <a:t>不只是為自己，也避免更多無辜者受害。</a:t>
          </a:r>
          <a:endParaRPr lang="zh-TW" altLang="en-US" sz="24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 rot="-5400000">
        <a:off x="2994194" y="2022740"/>
        <a:ext cx="6381983" cy="651548"/>
      </dsp:txXfrm>
    </dsp:sp>
    <dsp:sp modelId="{880BA296-6192-4D34-915E-C2EF2A8D1C7D}">
      <dsp:nvSpPr>
        <dsp:cNvPr id="0" name=""/>
        <dsp:cNvSpPr/>
      </dsp:nvSpPr>
      <dsp:spPr>
        <a:xfrm>
          <a:off x="866679" y="1897237"/>
          <a:ext cx="2127514" cy="90255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i="0" kern="1200">
              <a:effectLst/>
              <a:latin typeface="標楷體" panose="03000509000000000000" pitchFamily="65" charset="-120"/>
              <a:ea typeface="標楷體" panose="03000509000000000000" pitchFamily="65" charset="-120"/>
            </a:rPr>
            <a:t>要記得報案</a:t>
          </a:r>
          <a:endParaRPr lang="zh-TW" altLang="en-US" sz="24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910738" y="1941296"/>
        <a:ext cx="2039396" cy="814435"/>
      </dsp:txXfrm>
    </dsp:sp>
    <dsp:sp modelId="{258D92DE-B91E-4301-8C18-D5FD88103728}">
      <dsp:nvSpPr>
        <dsp:cNvPr id="0" name=""/>
        <dsp:cNvSpPr/>
      </dsp:nvSpPr>
      <dsp:spPr>
        <a:xfrm rot="5400000">
          <a:off x="6135005" y="-105241"/>
          <a:ext cx="722042" cy="6929605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400" b="0" i="0" kern="1200">
              <a:effectLst/>
              <a:latin typeface="標楷體" panose="03000509000000000000" pitchFamily="65" charset="-120"/>
              <a:ea typeface="標楷體" panose="03000509000000000000" pitchFamily="65" charset="-120"/>
            </a:rPr>
            <a:t>就算是假帳號，讓管理者依規定處理。</a:t>
          </a:r>
          <a:endParaRPr lang="zh-TW" altLang="en-US" sz="24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 rot="-5400000">
        <a:off x="3031224" y="3033787"/>
        <a:ext cx="6894358" cy="651548"/>
      </dsp:txXfrm>
    </dsp:sp>
    <dsp:sp modelId="{7B434346-791C-4025-9B3C-2303C128DCB7}">
      <dsp:nvSpPr>
        <dsp:cNvPr id="0" name=""/>
        <dsp:cNvSpPr/>
      </dsp:nvSpPr>
      <dsp:spPr>
        <a:xfrm>
          <a:off x="871668" y="2846794"/>
          <a:ext cx="2164544" cy="90255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i="0" kern="1200">
              <a:effectLst/>
              <a:latin typeface="標楷體" panose="03000509000000000000" pitchFamily="65" charset="-120"/>
              <a:ea typeface="標楷體" panose="03000509000000000000" pitchFamily="65" charset="-120"/>
            </a:rPr>
            <a:t>要檢舉對方</a:t>
          </a:r>
          <a:endParaRPr lang="zh-TW" altLang="en-US" sz="24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915727" y="2890853"/>
        <a:ext cx="2076426" cy="8144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79B057-1902-41E3-851B-1EC96ED10880}" type="datetimeFigureOut">
              <a:rPr lang="zh-TW" altLang="en-US" smtClean="0"/>
              <a:t>2025/2/21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01FD6F-25FF-4701-85E6-2DF7C6688AF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51611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宣傳花蓮縣家庭教育中心 有關</a:t>
            </a:r>
            <a:r>
              <a:rPr lang="en-US" altLang="zh-TW" dirty="0"/>
              <a:t>4128185</a:t>
            </a:r>
            <a:r>
              <a:rPr lang="zh-TW" altLang="en-US" dirty="0"/>
              <a:t>專線可請家長多加利用，如有親職教養、婚姻議題都歡迎撥打詢問，有專業的家庭教育志工為您接線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01FD6F-25FF-4701-85E6-2DF7C6688AF1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210176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給予家長了解孩子使用網路時，應適時了解孩子在網路世界中是否有沉迷、或是相關違法問題。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01FD6F-25FF-4701-85E6-2DF7C6688AF1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389097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讓青少年家長提醒孩子要適時保護自己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01FD6F-25FF-4701-85E6-2DF7C6688AF1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31441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如遇到相關數位性別暴力問題，該如何做。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01FD6F-25FF-4701-85E6-2DF7C6688AF1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78750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希望家長予以追蹤按讚，支持家庭教育中心辦理的各項活動。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01FD6F-25FF-4701-85E6-2DF7C6688AF1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40846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可給予有離異婚姻家長或親職教養有狀況的家長一些相關資源，如生命線、心理衛生中心、華人共親職中心、花蓮縣政府駐地方法院家事服務中心以及免費法律諮詢服務。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01FD6F-25FF-4701-85E6-2DF7C6688AF1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097015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兒童權利公約的簡易介紹緣起，讓家長了解此公約立法精神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01FD6F-25FF-4701-85E6-2DF7C6688AF1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469020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主要有四大原則，給家長了解家中兒童、孩子應有的權利有哪些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01FD6F-25FF-4701-85E6-2DF7C6688AF1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679504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可配合圖表，詳細說明整體公約對於孩子應有的措施有哪些</a:t>
            </a:r>
            <a:r>
              <a:rPr lang="en-US" altLang="zh-TW" dirty="0"/>
              <a:t>?</a:t>
            </a:r>
            <a:r>
              <a:rPr lang="zh-TW" altLang="en-US" dirty="0"/>
              <a:t> 如特別保護措施、教育休閒與文化活動等內容可供家長特別參考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01FD6F-25FF-4701-85E6-2DF7C6688AF1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472339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本文參考家庭教育資源網文章，學校可藉由孩子適應表現的四大方向，讓家長能察覺孩子在校的狀況為何，給予孩子鼓勵或幫助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01FD6F-25FF-4701-85E6-2DF7C6688AF1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87919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定義共親職部分，學校可以藉此發揮合作式家長、離異共親職等議題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01FD6F-25FF-4701-85E6-2DF7C6688AF1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463151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藉由簡單四圖說明，讓家長可以正向瞭解在溝通分工、補位求援、包容鼓勵、與愛同行等四部分，可以有哪些舉動。以利與伴侶共同合作。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01FD6F-25FF-4701-85E6-2DF7C6688AF1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28900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配合網路時代來臨，孩子面臨視訊、直播軟體的防護措施。也請家長注意青少年、孩童在網路上的表現行為為和。</a:t>
            </a:r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01FD6F-25FF-4701-85E6-2DF7C6688AF1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10795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F3BBE1C-9F25-EDB9-9FE4-104ADB8F31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4D4C2E7D-EDB0-504D-7DC2-A25BFD16F4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8F1CEEA-0357-B325-A350-0CC9DAD03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5098F-4C90-40D4-9160-39C35142AFD1}" type="datetimeFigureOut">
              <a:rPr lang="zh-TW" altLang="en-US" smtClean="0"/>
              <a:t>2025/2/21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8F60DCC-C7DD-3A1D-C14E-C3888AE58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4DB91C6-6721-F95D-3331-61CCEB791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4504F-52DF-4993-B6BD-D697B7FB1B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060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9F25EBF-78B0-E5A5-1439-356D3615F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5AB31B4B-6719-B0C3-61A0-F3DE44C48E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FAE24F4-26CE-B425-E55F-EC48DF6B9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5098F-4C90-40D4-9160-39C35142AFD1}" type="datetimeFigureOut">
              <a:rPr lang="zh-TW" altLang="en-US" smtClean="0"/>
              <a:t>2025/2/21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72C2C2F-82FB-EB2C-98F2-DB44CECA4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2BF1565-596C-10C1-A9A2-2CD654349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4504F-52DF-4993-B6BD-D697B7FB1B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0084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D47C6337-F2B6-AEEB-E3B4-B58E49761A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F1748A99-4694-F1E2-8F7C-71251B53DC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BDB2AEA-A9CF-7CA3-DB40-5B6D195BC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5098F-4C90-40D4-9160-39C35142AFD1}" type="datetimeFigureOut">
              <a:rPr lang="zh-TW" altLang="en-US" smtClean="0"/>
              <a:t>2025/2/21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0FF0B55-89A3-362D-02EB-E7AE78C13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249F7FD-A660-06CB-ABAD-F182C62BF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4504F-52DF-4993-B6BD-D697B7FB1B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89088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B500BDC-6A44-420F-D0C7-3223800C8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CE1C68D-7D4D-1A3E-47CD-C71588C694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55176E3-CCF5-E519-53B1-931ED1666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5098F-4C90-40D4-9160-39C35142AFD1}" type="datetimeFigureOut">
              <a:rPr lang="zh-TW" altLang="en-US" smtClean="0"/>
              <a:t>2025/2/21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712FF9B-2CDD-C3E8-AEC1-6261C29CF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7B66E9B-E652-D93B-4A8C-B2BD94611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4504F-52DF-4993-B6BD-D697B7FB1B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11592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11C6FB-0567-55F3-84AF-64828EFA3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CD63158E-32FE-2F00-803F-48ABD041D5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7AFBA1C-D5AD-7BA5-EC1B-8CDCBC546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5098F-4C90-40D4-9160-39C35142AFD1}" type="datetimeFigureOut">
              <a:rPr lang="zh-TW" altLang="en-US" smtClean="0"/>
              <a:t>2025/2/21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A9D0A91-D45A-AA52-01FA-34AEFD780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75C5252-CD6B-98F3-633C-CC587A37E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4504F-52DF-4993-B6BD-D697B7FB1B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93940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05E8AA6-567E-C249-35A5-5346746B1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6DBF645-911C-DCA1-B7D9-CB76ECCC58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14A64012-324B-C65F-77DB-F627A6DBE6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BDA53736-4AB9-D509-6A48-2B4325AAE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5098F-4C90-40D4-9160-39C35142AFD1}" type="datetimeFigureOut">
              <a:rPr lang="zh-TW" altLang="en-US" smtClean="0"/>
              <a:t>2025/2/21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D68950DC-F2E4-07BF-AC45-19F8CC803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308B133F-2623-53F5-0DD9-042F7EDD0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4504F-52DF-4993-B6BD-D697B7FB1B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38521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905D93C-4C6C-6A22-AA30-A16835A60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706BBD37-93E5-F27D-A75A-AE282F8EC0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6A602D22-0B1C-3BAC-5B91-17AE721AC9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D19EC5A0-6C02-9F69-BFEB-A8F57323F9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A005A290-069C-97C8-3961-EC270FEE63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6ADB1277-3489-E62F-4C35-3769447D1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5098F-4C90-40D4-9160-39C35142AFD1}" type="datetimeFigureOut">
              <a:rPr lang="zh-TW" altLang="en-US" smtClean="0"/>
              <a:t>2025/2/21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168B06DB-38B7-E48A-E51D-E39F374DA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975C9FD2-2B89-0050-1CBF-2921B0B3D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4504F-52DF-4993-B6BD-D697B7FB1B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1839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C86809D-FE77-AA54-B4BE-06FA184B0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91098A0B-A11A-1791-A451-2B0ADD261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5098F-4C90-40D4-9160-39C35142AFD1}" type="datetimeFigureOut">
              <a:rPr lang="zh-TW" altLang="en-US" smtClean="0"/>
              <a:t>2025/2/21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8A905D2E-F20D-9A5C-0EDF-13E28C9DF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71993899-FDCA-58EF-82CC-46E15D27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4504F-52DF-4993-B6BD-D697B7FB1B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61467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83C9C37A-41A6-2F63-C688-4A01BFB1F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5098F-4C90-40D4-9160-39C35142AFD1}" type="datetimeFigureOut">
              <a:rPr lang="zh-TW" altLang="en-US" smtClean="0"/>
              <a:t>2025/2/21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942A48A6-6728-4260-34AE-22BF3136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04A2EE1-0D1C-54F8-39AD-150090119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4504F-52DF-4993-B6BD-D697B7FB1B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1909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62A7B71-5581-36DF-B0A4-D107DD78B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C5894A9-B1AD-E51C-9D47-3280305F28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BF3BB7B5-CE7E-2F84-A7ED-99B5837642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FF1E8CD4-0824-00B2-4CB1-69D912509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5098F-4C90-40D4-9160-39C35142AFD1}" type="datetimeFigureOut">
              <a:rPr lang="zh-TW" altLang="en-US" smtClean="0"/>
              <a:t>2025/2/21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2031C498-5AA7-D10A-49B2-554169F52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86F46002-FBB0-32B6-C9B4-A27FD9FF1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4504F-52DF-4993-B6BD-D697B7FB1B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39412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AFBEE22-5AB1-4B15-9233-ED9A69B73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683EEED2-FDB6-E512-1D9A-6021B062BC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E5D2F433-FCEB-10F7-A130-7C872C9724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1922CB3D-B6EE-B749-226C-3F5698A6B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5098F-4C90-40D4-9160-39C35142AFD1}" type="datetimeFigureOut">
              <a:rPr lang="zh-TW" altLang="en-US" smtClean="0"/>
              <a:t>2025/2/21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5DA94A62-560F-5410-7110-E1286989E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D505163E-2A5C-82D3-C1E4-1BEBB3013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4504F-52DF-4993-B6BD-D697B7FB1B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01104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59E23084-8FD2-6844-BF85-34BE89693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29B4DCAF-48F6-713C-900E-133002FF57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65F7191-9CEB-F2E9-2068-611566506D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865098F-4C90-40D4-9160-39C35142AFD1}" type="datetimeFigureOut">
              <a:rPr lang="zh-TW" altLang="en-US" smtClean="0"/>
              <a:t>2025/2/21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0BEAB58-610A-04D2-70C8-9E96B759BF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3960F8C-5690-4054-9149-63D1EFA3A6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CB4504F-52DF-4993-B6BD-D697B7FB1B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82323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tel:412-8185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B220A2C-0342-E48C-B1EB-9817260249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家庭教育業務宣導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B10B4443-35BF-C27F-B1A5-18D8A2E9A46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/>
              <a:t>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114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年花蓮縣家庭教育中心製作</a:t>
            </a:r>
          </a:p>
        </p:txBody>
      </p:sp>
    </p:spTree>
    <p:extLst>
      <p:ext uri="{BB962C8B-B14F-4D97-AF65-F5344CB8AC3E}">
        <p14:creationId xmlns:p14="http://schemas.microsoft.com/office/powerpoint/2010/main" val="11482469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10">
            <a:extLst>
              <a:ext uri="{FF2B5EF4-FFF2-40B4-BE49-F238E27FC236}">
                <a16:creationId xmlns:a16="http://schemas.microsoft.com/office/drawing/2014/main" id="{B7BD7FCF-A254-4A97-A15C-319B67622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: Shape 12">
            <a:extLst>
              <a:ext uri="{FF2B5EF4-FFF2-40B4-BE49-F238E27FC236}">
                <a16:creationId xmlns:a16="http://schemas.microsoft.com/office/drawing/2014/main" id="{52FFAF72-6204-4676-9C6F-9A4CC4D91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645FF632-807E-4E75-65E1-9CF8B8648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23" y="-716437"/>
            <a:ext cx="5281202" cy="456713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 sz="2800" b="1" i="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陪孩子多走一段路</a:t>
            </a:r>
            <a:br>
              <a:rPr lang="en-US" altLang="zh-TW" sz="2800" b="1" i="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zh-TW" altLang="en-US" sz="2800" b="1" i="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攜手共親職，優化教養質</a:t>
            </a:r>
            <a:r>
              <a:rPr lang="zh-TW" altLang="en-US" sz="28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（</a:t>
            </a:r>
            <a:r>
              <a:rPr lang="en-US" altLang="zh-TW" sz="28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3/3</a:t>
            </a:r>
            <a:r>
              <a:rPr lang="zh-TW" altLang="en-US" sz="28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）</a:t>
            </a:r>
            <a:endParaRPr lang="en-US" altLang="zh-TW" sz="2800" kern="1200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BBA2FAF9-F09A-B5E2-6FDE-CB55804C439D}"/>
              </a:ext>
            </a:extLst>
          </p:cNvPr>
          <p:cNvSpPr txBox="1"/>
          <p:nvPr/>
        </p:nvSpPr>
        <p:spPr>
          <a:xfrm>
            <a:off x="0" y="6470253"/>
            <a:ext cx="6723804" cy="7754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zh-TW" altLang="en-US" b="1" kern="1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引用於教育部家庭教育資源網文章及圖片教材</a:t>
            </a:r>
            <a:endParaRPr lang="en-US" altLang="zh-TW" b="1" kern="1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6" name="內容版面配置區 5" descr="一張含有 文字, 人的臉孔, 女孩, 卡通 的圖片&#10;&#10;AI 產生的內容可能不正確。">
            <a:extLst>
              <a:ext uri="{FF2B5EF4-FFF2-40B4-BE49-F238E27FC236}">
                <a16:creationId xmlns:a16="http://schemas.microsoft.com/office/drawing/2014/main" id="{7C6D379F-4D07-4CC9-FDB1-3CCA6D78EF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585" y="0"/>
            <a:ext cx="6520625" cy="7068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9013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1238703-E366-7880-D04D-690CDF454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孩子在網路世界的性平議題</a:t>
            </a:r>
            <a:r>
              <a:rPr lang="en-US" altLang="zh-TW" sz="4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(1/2)</a:t>
            </a:r>
            <a:endParaRPr lang="zh-TW" altLang="en-US" sz="4000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64CE60F-6A74-DBF1-1DE9-641B4B7199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026" y="1344858"/>
            <a:ext cx="10515600" cy="4351338"/>
          </a:xfrm>
        </p:spPr>
        <p:txBody>
          <a:bodyPr>
            <a:normAutofit/>
          </a:bodyPr>
          <a:lstStyle/>
          <a:p>
            <a:pPr marL="0" indent="0">
              <a:lnSpc>
                <a:spcPts val="3000"/>
              </a:lnSpc>
              <a:buNone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面對數位網路性別暴力的防護措施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ts val="3000"/>
              </a:lnSpc>
              <a:buNone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（一）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孩子在直播，要注意</a:t>
            </a:r>
            <a:endParaRPr lang="en-US" altLang="zh-TW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ts val="1300"/>
              </a:lnSpc>
              <a:buNone/>
            </a:pPr>
            <a:endParaRPr lang="en-US" altLang="zh-TW" sz="51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46167D50-DF1C-4066-989E-8B9E660C04FC}"/>
              </a:ext>
            </a:extLst>
          </p:cNvPr>
          <p:cNvSpPr txBox="1"/>
          <p:nvPr/>
        </p:nvSpPr>
        <p:spPr>
          <a:xfrm>
            <a:off x="7729325" y="6542588"/>
            <a:ext cx="4937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引用於教育部家庭教育資源網親職教育文章</a:t>
            </a:r>
          </a:p>
        </p:txBody>
      </p:sp>
      <p:graphicFrame>
        <p:nvGraphicFramePr>
          <p:cNvPr id="5" name="資料庫圖表 4">
            <a:extLst>
              <a:ext uri="{FF2B5EF4-FFF2-40B4-BE49-F238E27FC236}">
                <a16:creationId xmlns:a16="http://schemas.microsoft.com/office/drawing/2014/main" id="{E78D7919-20F1-E2C4-A32F-2C822A71BC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29262851"/>
              </p:ext>
            </p:extLst>
          </p:nvPr>
        </p:nvGraphicFramePr>
        <p:xfrm>
          <a:off x="526292" y="2317891"/>
          <a:ext cx="10827508" cy="36209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081302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16A49B-2F57-9C9B-65B0-F5AEF4E02F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B513347-06D6-9FBD-0DD2-7EF37EA39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孩子在網路世界的性平議題</a:t>
            </a:r>
            <a:r>
              <a:rPr lang="en-US" altLang="zh-TW" sz="4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(2/2)</a:t>
            </a:r>
            <a:endParaRPr lang="zh-TW" altLang="en-US" sz="4000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1AF7087-1017-0073-531A-A3E6DAA5C6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683" y="1518605"/>
            <a:ext cx="11482633" cy="4351338"/>
          </a:xfrm>
        </p:spPr>
        <p:txBody>
          <a:bodyPr>
            <a:normAutofit/>
          </a:bodyPr>
          <a:lstStyle/>
          <a:p>
            <a:pPr marL="0" indent="0">
              <a:lnSpc>
                <a:spcPts val="3000"/>
              </a:lnSpc>
              <a:buNone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（二）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孩子看直播，要關心</a:t>
            </a:r>
            <a:endParaRPr lang="en-US" altLang="zh-TW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2744CDBD-3FD6-902B-6A51-89A443C078A4}"/>
              </a:ext>
            </a:extLst>
          </p:cNvPr>
          <p:cNvSpPr txBox="1"/>
          <p:nvPr/>
        </p:nvSpPr>
        <p:spPr>
          <a:xfrm>
            <a:off x="7691617" y="6488668"/>
            <a:ext cx="4937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引用於教育部家庭教育資源網親職教育文章</a:t>
            </a:r>
          </a:p>
        </p:txBody>
      </p:sp>
      <p:graphicFrame>
        <p:nvGraphicFramePr>
          <p:cNvPr id="5" name="資料庫圖表 4">
            <a:extLst>
              <a:ext uri="{FF2B5EF4-FFF2-40B4-BE49-F238E27FC236}">
                <a16:creationId xmlns:a16="http://schemas.microsoft.com/office/drawing/2014/main" id="{888156E8-76F0-5D01-E23C-97D8A562CBE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68009562"/>
              </p:ext>
            </p:extLst>
          </p:nvPr>
        </p:nvGraphicFramePr>
        <p:xfrm>
          <a:off x="682245" y="2188623"/>
          <a:ext cx="11223809" cy="34940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44508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5E5A5BB-71B9-09F6-B8F8-316866EAF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60464" cy="1325563"/>
          </a:xfrm>
        </p:spPr>
        <p:txBody>
          <a:bodyPr>
            <a:normAutofit/>
          </a:bodyPr>
          <a:lstStyle/>
          <a:p>
            <a:r>
              <a:rPr lang="zh-TW" altLang="en-US" sz="4000" b="1" dirty="0">
                <a:solidFill>
                  <a:srgbClr val="383B3A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數位性別暴力「五不」與「四要」防範守則</a:t>
            </a:r>
            <a:r>
              <a:rPr lang="en-US" altLang="zh-TW" sz="4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(1/2)</a:t>
            </a:r>
            <a:endParaRPr lang="zh-TW" alt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523ECBD-01A2-6BCA-B1BE-F602605C6C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lnSpc>
                <a:spcPts val="3000"/>
              </a:lnSpc>
              <a:buNone/>
            </a:pPr>
            <a:r>
              <a:rPr lang="zh-TW" altLang="en-US" sz="2400" b="0" i="0" dirty="0">
                <a:solidFill>
                  <a:srgbClr val="383B3A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應避免的「五不」防護</a:t>
            </a:r>
          </a:p>
          <a:p>
            <a:pPr marL="0" indent="0" algn="l">
              <a:lnSpc>
                <a:spcPts val="3000"/>
              </a:lnSpc>
              <a:buNone/>
            </a:pPr>
            <a:endParaRPr lang="zh-TW" altLang="en-US" sz="2400" b="0" i="0" dirty="0">
              <a:solidFill>
                <a:srgbClr val="383B3A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25B9A1E4-1519-C89D-F529-9B9DDF0A5C75}"/>
              </a:ext>
            </a:extLst>
          </p:cNvPr>
          <p:cNvSpPr txBox="1"/>
          <p:nvPr/>
        </p:nvSpPr>
        <p:spPr>
          <a:xfrm>
            <a:off x="7738751" y="6525893"/>
            <a:ext cx="4937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引用於教育部家庭教育資源網親職教育文章</a:t>
            </a:r>
          </a:p>
        </p:txBody>
      </p:sp>
      <p:graphicFrame>
        <p:nvGraphicFramePr>
          <p:cNvPr id="4" name="資料庫圖表 3">
            <a:extLst>
              <a:ext uri="{FF2B5EF4-FFF2-40B4-BE49-F238E27FC236}">
                <a16:creationId xmlns:a16="http://schemas.microsoft.com/office/drawing/2014/main" id="{53926FB7-D041-08D3-AB7E-A9248E4D49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50173722"/>
              </p:ext>
            </p:extLst>
          </p:nvPr>
        </p:nvGraphicFramePr>
        <p:xfrm>
          <a:off x="838199" y="2359221"/>
          <a:ext cx="10515600" cy="37493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893963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BA41AF-6FDD-DD10-B7AD-7F84F07569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F4FA743-22C6-149D-0ED8-49FCB2D1B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26452" cy="1325563"/>
          </a:xfrm>
        </p:spPr>
        <p:txBody>
          <a:bodyPr>
            <a:normAutofit/>
          </a:bodyPr>
          <a:lstStyle/>
          <a:p>
            <a:r>
              <a:rPr lang="zh-TW" altLang="en-US" sz="4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數位性別暴力「五不」與「四要」防範守則</a:t>
            </a:r>
            <a:r>
              <a:rPr lang="en-US" altLang="zh-TW" sz="4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(2/2)</a:t>
            </a:r>
            <a:endParaRPr lang="zh-TW" alt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D52191F-EF16-8AB3-947D-C475C55A6A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7980"/>
            <a:ext cx="10515600" cy="4351338"/>
          </a:xfrm>
        </p:spPr>
        <p:txBody>
          <a:bodyPr/>
          <a:lstStyle/>
          <a:p>
            <a:pPr marL="0" indent="0" algn="l">
              <a:lnSpc>
                <a:spcPts val="3000"/>
              </a:lnSpc>
              <a:buNone/>
            </a:pPr>
            <a:r>
              <a:rPr lang="zh-TW" altLang="en-US" sz="2400" b="0" i="0" dirty="0">
                <a:solidFill>
                  <a:srgbClr val="383B3A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遭遇時的「四要」守則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C3CFED45-8939-005B-892F-764F8E259F3D}"/>
              </a:ext>
            </a:extLst>
          </p:cNvPr>
          <p:cNvSpPr txBox="1"/>
          <p:nvPr/>
        </p:nvSpPr>
        <p:spPr>
          <a:xfrm>
            <a:off x="7719898" y="6532841"/>
            <a:ext cx="4937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引用於教育部家庭教育資源網親職教育文章</a:t>
            </a:r>
          </a:p>
        </p:txBody>
      </p:sp>
      <p:graphicFrame>
        <p:nvGraphicFramePr>
          <p:cNvPr id="4" name="資料庫圖表 3">
            <a:extLst>
              <a:ext uri="{FF2B5EF4-FFF2-40B4-BE49-F238E27FC236}">
                <a16:creationId xmlns:a16="http://schemas.microsoft.com/office/drawing/2014/main" id="{E3158DF8-1744-E1A6-649A-04E337C855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46119473"/>
              </p:ext>
            </p:extLst>
          </p:nvPr>
        </p:nvGraphicFramePr>
        <p:xfrm>
          <a:off x="92659" y="2059970"/>
          <a:ext cx="10827508" cy="37493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238524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0E74B6E-D44F-3CCE-A21F-5B1E170CD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花蓮縣家庭教育中心臉書粉絲專頁</a:t>
            </a:r>
            <a:b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不定期辦理各項家庭教育活動，歡迎您的追蹤按讚</a:t>
            </a:r>
          </a:p>
        </p:txBody>
      </p:sp>
      <p:pic>
        <p:nvPicPr>
          <p:cNvPr id="5" name="內容版面配置區 4" descr="一張含有 文字, 螢幕擷取畫面, 軟體, 電腦圖示 的圖片&#10;&#10;AI 產生的內容可能不正確。">
            <a:extLst>
              <a:ext uri="{FF2B5EF4-FFF2-40B4-BE49-F238E27FC236}">
                <a16:creationId xmlns:a16="http://schemas.microsoft.com/office/drawing/2014/main" id="{EED52A1A-8EA2-C878-831C-CCF5B5D21F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37" y="1737360"/>
            <a:ext cx="8593187" cy="4022725"/>
          </a:xfrm>
        </p:spPr>
      </p:pic>
      <p:pic>
        <p:nvPicPr>
          <p:cNvPr id="7" name="圖片 6" descr="一張含有 圖形, 平面設計, 字型, 螢幕擷取畫面 的圖片&#10;&#10;AI 產生的內容可能不正確。">
            <a:extLst>
              <a:ext uri="{FF2B5EF4-FFF2-40B4-BE49-F238E27FC236}">
                <a16:creationId xmlns:a16="http://schemas.microsoft.com/office/drawing/2014/main" id="{EAE0739B-AE94-D616-2161-3C287CB557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9324" y="2536513"/>
            <a:ext cx="2424418" cy="2424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7627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EA39D3A-11E9-94E3-84D0-F100683D9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結語與</a:t>
            </a:r>
            <a:r>
              <a:rPr lang="en-US" altLang="zh-TW" sz="4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Q&amp;A</a:t>
            </a:r>
            <a:endParaRPr lang="zh-TW" altLang="en-US" sz="40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EEBB0AA-BD76-3D5B-08F7-0192615357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圖片 4" descr="一張含有 文字, 天空, 螢幕擷取畫面, 戶外 的圖片&#10;&#10;AI 產生的內容可能不正確。">
            <a:extLst>
              <a:ext uri="{FF2B5EF4-FFF2-40B4-BE49-F238E27FC236}">
                <a16:creationId xmlns:a16="http://schemas.microsoft.com/office/drawing/2014/main" id="{0B00E3DC-FBC7-32BE-B3CD-36E9B8B8EE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363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262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76C8A3A-830E-145B-15D2-8D35682AD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大綱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D76EF7C-6220-F9EC-56DA-FA0ECFDA8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9700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1.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全國家庭教育諮詢專線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4128185</a:t>
            </a:r>
          </a:p>
          <a:p>
            <a:pPr marL="0" indent="0">
              <a:buNone/>
            </a:pP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2.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合作式家長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-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另一種幸福選擇</a:t>
            </a:r>
            <a:endParaRPr lang="en-US" altLang="zh-TW" sz="2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3.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兒童權利公約</a:t>
            </a:r>
            <a:endParaRPr lang="en-US" altLang="zh-TW" sz="2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4.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陪孩子多走一段路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-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攜手共親職，優化教養質</a:t>
            </a:r>
            <a:endParaRPr lang="en-US" altLang="zh-TW" sz="2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5.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孩子在網路世界的性平議題</a:t>
            </a:r>
            <a:endParaRPr lang="en-US" altLang="zh-TW" sz="2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6.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數位性別暴力「五不」與「四要」防範守則</a:t>
            </a:r>
            <a:endParaRPr lang="en-US" altLang="zh-TW" sz="2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7.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臉書粉絲專頁按讚追蹤</a:t>
            </a:r>
            <a:endParaRPr lang="en-US" altLang="zh-TW" sz="2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8.Q&amp;A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6515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177587A-5D92-4F45-5CD1-751B11F0A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1" y="634946"/>
            <a:ext cx="6368142" cy="1450757"/>
          </a:xfrm>
        </p:spPr>
        <p:txBody>
          <a:bodyPr>
            <a:normAutofit/>
          </a:bodyPr>
          <a:lstStyle/>
          <a:p>
            <a:r>
              <a:rPr lang="en-US" altLang="zh-TW" sz="4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4128185</a:t>
            </a:r>
            <a:br>
              <a:rPr lang="en-US" altLang="zh-TW" sz="4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zh-TW" altLang="en-US" sz="4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全國家庭教育諮詢專線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283DCEB-F3AA-56BE-5557-0E9D53A4A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0" y="2198914"/>
            <a:ext cx="6479357" cy="3670180"/>
          </a:xfrm>
        </p:spPr>
        <p:txBody>
          <a:bodyPr>
            <a:normAutofit/>
          </a:bodyPr>
          <a:lstStyle/>
          <a:p>
            <a:pPr marL="269875" indent="-269875">
              <a:buFont typeface="+mj-lt"/>
              <a:buAutoNum type="arabicPeriod"/>
              <a:tabLst>
                <a:tab pos="269875" algn="l"/>
              </a:tabLst>
            </a:pPr>
            <a:r>
              <a:rPr lang="zh-TW" altLang="en-US" sz="2400" b="0" i="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家庭教育諮詢專線 </a:t>
            </a:r>
            <a:r>
              <a:rPr lang="en-US" altLang="zh-TW" sz="2400" b="0" i="0" u="none" strike="noStrike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hlinkClick r:id="rId3"/>
              </a:rPr>
              <a:t>412-8185</a:t>
            </a:r>
            <a:r>
              <a:rPr lang="zh-TW" altLang="en-US" sz="2400" b="0" i="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（幫一幫我）：親子溝通、子女教養、婚前交往、婚姻關係經營、家庭資源與管理等相關問題均可諮詢。</a:t>
            </a:r>
          </a:p>
          <a:p>
            <a:pPr>
              <a:buFont typeface="+mj-lt"/>
              <a:buAutoNum type="arabicPeriod"/>
            </a:pPr>
            <a:r>
              <a:rPr lang="zh-TW" altLang="en-US" sz="2400" b="0" i="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可面談諮詢服務：採預約制。</a:t>
            </a:r>
            <a:endParaRPr lang="en-US" altLang="zh-TW" sz="2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zh-TW" altLang="en-US" sz="2400" b="0" i="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如有親職教養相關問題，可撥打電話諮詢，手機撥打加</a:t>
            </a:r>
            <a:r>
              <a:rPr lang="en-US" altLang="zh-TW" sz="2400" b="0" i="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02</a:t>
            </a:r>
            <a:r>
              <a:rPr lang="zh-TW" altLang="en-US" sz="2400" b="0" i="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</a:p>
          <a:p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內容版面配置區 4" descr="一張含有 文字, 信, 花, 粉紅色 的圖片&#10;&#10;AI 產生的內容可能不正確。">
            <a:extLst>
              <a:ext uri="{FF2B5EF4-FFF2-40B4-BE49-F238E27FC236}">
                <a16:creationId xmlns:a16="http://schemas.microsoft.com/office/drawing/2014/main" id="{3AEAF1EE-EF3B-D742-1055-F397F7DBBD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7" r="1846" b="-2"/>
          <a:stretch/>
        </p:blipFill>
        <p:spPr>
          <a:xfrm>
            <a:off x="20" y="-12128"/>
            <a:ext cx="4654276" cy="6870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6439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 descr="一張含有 文字, 螢幕擷取畫面 的圖片&#10;&#10;AI 產生的內容可能不正確。">
            <a:extLst>
              <a:ext uri="{FF2B5EF4-FFF2-40B4-BE49-F238E27FC236}">
                <a16:creationId xmlns:a16="http://schemas.microsoft.com/office/drawing/2014/main" id="{7E4076E6-59F0-F9AD-BB2B-3D52F12069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193" y="0"/>
            <a:ext cx="5269042" cy="6858000"/>
          </a:xfrm>
        </p:spPr>
      </p:pic>
      <p:pic>
        <p:nvPicPr>
          <p:cNvPr id="7" name="圖片 6" descr="一張含有 文字, 螢幕擷取畫面, 字型, 海報 的圖片&#10;&#10;AI 產生的內容可能不正確。">
            <a:extLst>
              <a:ext uri="{FF2B5EF4-FFF2-40B4-BE49-F238E27FC236}">
                <a16:creationId xmlns:a16="http://schemas.microsoft.com/office/drawing/2014/main" id="{CF04EDE4-A278-A3A3-3916-4BBE84F656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235" y="0"/>
            <a:ext cx="5155887" cy="6870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5826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CBCED24-A062-1FCF-AB2B-320D3C985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兒童權利公約</a:t>
            </a:r>
            <a:r>
              <a:rPr lang="en-US" altLang="zh-TW" sz="4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CRC(1/3)</a:t>
            </a:r>
            <a:endParaRPr lang="zh-TW" altLang="en-US" sz="40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516B18B-5996-29B9-50AB-B2B862A808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53074" cy="4351338"/>
          </a:xfrm>
        </p:spPr>
        <p:txBody>
          <a:bodyPr>
            <a:normAutofit/>
          </a:bodyPr>
          <a:lstStyle/>
          <a:p>
            <a:pPr marL="263525" indent="-263525">
              <a:lnSpc>
                <a:spcPts val="3000"/>
              </a:lnSpc>
              <a:spcAft>
                <a:spcPts val="750"/>
              </a:spcAft>
              <a:buNone/>
            </a:pPr>
            <a:r>
              <a:rPr lang="en-US" altLang="zh-TW" sz="2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1.</a:t>
            </a:r>
            <a:r>
              <a:rPr lang="zh-TW" altLang="en-US" sz="2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聯合國兒童權利公約於</a:t>
            </a:r>
            <a:r>
              <a:rPr lang="en-US" altLang="zh-TW" sz="2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1989</a:t>
            </a:r>
            <a:r>
              <a:rPr lang="zh-TW" altLang="en-US" sz="2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</a:t>
            </a:r>
            <a:r>
              <a:rPr lang="en-US" altLang="zh-TW" sz="2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11</a:t>
            </a:r>
            <a:r>
              <a:rPr lang="zh-TW" altLang="en-US" sz="2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月</a:t>
            </a:r>
            <a:r>
              <a:rPr lang="en-US" altLang="zh-TW" sz="2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20</a:t>
            </a:r>
            <a:r>
              <a:rPr lang="zh-TW" altLang="en-US" sz="2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日通過，</a:t>
            </a:r>
            <a:r>
              <a:rPr lang="en-US" altLang="zh-TW" sz="2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1990</a:t>
            </a:r>
            <a:r>
              <a:rPr lang="zh-TW" altLang="en-US" sz="2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</a:t>
            </a:r>
            <a:r>
              <a:rPr lang="en-US" altLang="zh-TW" sz="2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9</a:t>
            </a:r>
            <a:r>
              <a:rPr lang="zh-TW" altLang="en-US" sz="2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月</a:t>
            </a:r>
            <a:r>
              <a:rPr lang="en-US" altLang="zh-TW" sz="2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</a:t>
            </a:r>
            <a:r>
              <a:rPr lang="zh-TW" altLang="en-US" sz="2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日生效，至今已有</a:t>
            </a:r>
            <a:r>
              <a:rPr lang="en-US" altLang="zh-TW" sz="2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196</a:t>
            </a:r>
            <a:r>
              <a:rPr lang="zh-TW" altLang="en-US" sz="2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個締約國。依兒童權利公約施行法第</a:t>
            </a:r>
            <a:r>
              <a:rPr lang="en-US" altLang="zh-TW" sz="2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</a:t>
            </a:r>
            <a:r>
              <a:rPr lang="zh-TW" altLang="en-US" sz="2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條的規定，公約所揭示保障及促進兒童及少年權利之規定，</a:t>
            </a:r>
            <a:r>
              <a:rPr lang="zh-TW" altLang="en-US" sz="2400" b="1" u="sng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具有國內法律之效力。</a:t>
            </a:r>
            <a:endParaRPr lang="en-US" altLang="zh-TW" sz="2400" b="1" u="sng" dirty="0">
              <a:effectLst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263525" indent="-263525">
              <a:lnSpc>
                <a:spcPts val="3000"/>
              </a:lnSpc>
              <a:spcAft>
                <a:spcPts val="750"/>
              </a:spcAft>
              <a:buNone/>
            </a:pPr>
            <a:r>
              <a:rPr lang="en-US" altLang="zh-TW" sz="2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2.</a:t>
            </a:r>
            <a:r>
              <a:rPr lang="zh-TW" altLang="en-US" sz="2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體認</a:t>
            </a:r>
            <a:r>
              <a:rPr lang="zh-TW" altLang="en-US" sz="2400" b="1" i="0" u="sng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兒童</a:t>
            </a:r>
            <a:r>
              <a:rPr lang="zh-TW" altLang="en-US" sz="2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應在幸福、關愛與理解氣氛之家庭環境中成長，使其人格和諧發展。</a:t>
            </a:r>
          </a:p>
          <a:p>
            <a:pPr marL="263525" indent="-263525" algn="l">
              <a:lnSpc>
                <a:spcPts val="3000"/>
              </a:lnSpc>
              <a:spcAft>
                <a:spcPts val="750"/>
              </a:spcAft>
              <a:buNone/>
            </a:pPr>
            <a:r>
              <a:rPr lang="en-US" altLang="zh-TW" sz="2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3.</a:t>
            </a:r>
            <a:r>
              <a:rPr lang="zh-TW" altLang="en-US" sz="2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考量到</a:t>
            </a:r>
            <a:r>
              <a:rPr lang="zh-TW" altLang="en-US" sz="2400" b="1" i="0" u="sng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應充分培養兒童使其可在社會上獨立生活</a:t>
            </a:r>
            <a:r>
              <a:rPr lang="zh-TW" altLang="en-US" sz="2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，並在聯合國憲章之精神，特別是和平、尊嚴、寬容、自由、平等與團結之精神下獲得養育成長。</a:t>
            </a:r>
          </a:p>
          <a:p>
            <a:endParaRPr lang="zh-TW" altLang="en-US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B35C85E2-6C23-9214-B5A6-C172F157B9E9}"/>
              </a:ext>
            </a:extLst>
          </p:cNvPr>
          <p:cNvSpPr txBox="1"/>
          <p:nvPr/>
        </p:nvSpPr>
        <p:spPr>
          <a:xfrm>
            <a:off x="8253109" y="6488668"/>
            <a:ext cx="4030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引用於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CRC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聯合國兒童權利公約資訊網</a:t>
            </a:r>
          </a:p>
        </p:txBody>
      </p:sp>
    </p:spTree>
    <p:extLst>
      <p:ext uri="{BB962C8B-B14F-4D97-AF65-F5344CB8AC3E}">
        <p14:creationId xmlns:p14="http://schemas.microsoft.com/office/powerpoint/2010/main" val="4226398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6608CB7-80B1-8A36-1C58-82881886B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兒童權利公約</a:t>
            </a:r>
            <a:r>
              <a:rPr lang="en-US" altLang="zh-TW" sz="4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CRC</a:t>
            </a:r>
            <a:r>
              <a:rPr lang="zh-TW" altLang="en-US" sz="4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四大原則</a:t>
            </a:r>
            <a:r>
              <a:rPr lang="en-US" altLang="zh-TW" sz="4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(2/3)</a:t>
            </a:r>
            <a:endParaRPr lang="zh-TW" altLang="en-US" sz="40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3B9BCD5-181F-8FFC-5370-4F1C2D07F9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4625"/>
            <a:ext cx="10515600" cy="4351338"/>
          </a:xfrm>
        </p:spPr>
        <p:txBody>
          <a:bodyPr>
            <a:normAutofit/>
          </a:bodyPr>
          <a:lstStyle/>
          <a:p>
            <a:pPr marL="76200" indent="0" algn="l">
              <a:buNone/>
            </a:pPr>
            <a:r>
              <a:rPr lang="zh-TW" altLang="en-US" sz="24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一、</a:t>
            </a:r>
            <a:r>
              <a:rPr lang="zh-TW" altLang="en-US" sz="24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禁止歧視原則</a:t>
            </a:r>
            <a:endParaRPr lang="en-US" altLang="zh-TW" sz="2400" b="0" i="0" dirty="0">
              <a:solidFill>
                <a:srgbClr val="343434"/>
              </a:solidFill>
              <a:effectLst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809625" indent="0" algn="l">
              <a:buNone/>
            </a:pPr>
            <a:r>
              <a:rPr lang="zh-TW" altLang="en-US" sz="2400" b="0" i="0" dirty="0">
                <a:solidFill>
                  <a:srgbClr val="343434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所有兒童，不論住在哪裡、家長做甚麼、說什麼語言、是否身心障礙、是男孩或女孩，皆享有</a:t>
            </a:r>
            <a:r>
              <a:rPr lang="en-US" altLang="zh-TW" sz="2400" b="0" i="0" dirty="0">
                <a:solidFill>
                  <a:srgbClr val="343434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CRC</a:t>
            </a:r>
            <a:r>
              <a:rPr lang="zh-TW" altLang="en-US" sz="2400" b="0" i="0" dirty="0">
                <a:solidFill>
                  <a:srgbClr val="343434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所示的權利，不受到任何不公平的對待。</a:t>
            </a:r>
          </a:p>
          <a:p>
            <a:pPr marL="76200" indent="0" algn="l">
              <a:buNone/>
            </a:pPr>
            <a:r>
              <a:rPr lang="zh-TW" altLang="en-US" sz="24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二、</a:t>
            </a:r>
            <a:r>
              <a:rPr lang="zh-TW" altLang="en-US" sz="24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兒童最佳利益</a:t>
            </a:r>
            <a:endParaRPr lang="en-US" altLang="zh-TW" sz="2400" dirty="0">
              <a:solidFill>
                <a:srgbClr val="343434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809625" indent="0" algn="l">
              <a:buNone/>
            </a:pPr>
            <a:r>
              <a:rPr lang="zh-TW" altLang="en-US" sz="2400" b="0" i="0" dirty="0">
                <a:solidFill>
                  <a:srgbClr val="343434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所有成年人應該做對兒童最好的事。國家的政策與父母的決定，都要優先考量兒童的最佳利益。</a:t>
            </a:r>
          </a:p>
          <a:p>
            <a:pPr marL="76200" indent="0" algn="l">
              <a:buNone/>
            </a:pPr>
            <a:r>
              <a:rPr lang="zh-TW" altLang="en-US" sz="24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三、</a:t>
            </a:r>
            <a:r>
              <a:rPr lang="zh-TW" altLang="en-US" sz="24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生存及發展權</a:t>
            </a:r>
            <a:endParaRPr lang="en-US" altLang="zh-TW" sz="2400" dirty="0">
              <a:solidFill>
                <a:srgbClr val="343434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76200" indent="733425" algn="l">
              <a:buNone/>
            </a:pPr>
            <a:r>
              <a:rPr lang="zh-TW" altLang="en-US" sz="2400" b="0" i="0" dirty="0">
                <a:solidFill>
                  <a:srgbClr val="343434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兒童有與生俱來的生命權，家庭、社會及國家應給予必要的保護措施。</a:t>
            </a:r>
          </a:p>
          <a:p>
            <a:pPr marL="76200" indent="0" algn="l">
              <a:buNone/>
            </a:pPr>
            <a:r>
              <a:rPr lang="zh-TW" altLang="en-US" sz="24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四、</a:t>
            </a:r>
            <a:r>
              <a:rPr lang="zh-TW" altLang="en-US" sz="24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聆聽兒童的意見</a:t>
            </a:r>
            <a:endParaRPr lang="en-US" altLang="zh-TW" sz="2400" dirty="0">
              <a:solidFill>
                <a:srgbClr val="343434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76200" indent="733425" algn="l">
              <a:buNone/>
            </a:pPr>
            <a:r>
              <a:rPr lang="zh-TW" altLang="en-US" sz="2400" b="0" i="0" dirty="0">
                <a:solidFill>
                  <a:srgbClr val="343434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兒童有權利表達自己的意見，成年人應該納入考慮及尊重兒童的想法。</a:t>
            </a:r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B7D3439B-418E-96CF-23A9-618EF232127C}"/>
              </a:ext>
            </a:extLst>
          </p:cNvPr>
          <p:cNvSpPr txBox="1"/>
          <p:nvPr/>
        </p:nvSpPr>
        <p:spPr>
          <a:xfrm>
            <a:off x="8242995" y="6488668"/>
            <a:ext cx="4030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引用於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CRC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聯合國兒童權利公約資訊網</a:t>
            </a:r>
          </a:p>
        </p:txBody>
      </p:sp>
    </p:spTree>
    <p:extLst>
      <p:ext uri="{BB962C8B-B14F-4D97-AF65-F5344CB8AC3E}">
        <p14:creationId xmlns:p14="http://schemas.microsoft.com/office/powerpoint/2010/main" val="18569823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排標題 6">
            <a:extLst>
              <a:ext uri="{FF2B5EF4-FFF2-40B4-BE49-F238E27FC236}">
                <a16:creationId xmlns:a16="http://schemas.microsoft.com/office/drawing/2014/main" id="{802058F7-BEBC-9305-22CD-6D3EFAB2AB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563100" y="365125"/>
            <a:ext cx="2628900" cy="5811838"/>
          </a:xfrm>
        </p:spPr>
        <p:txBody>
          <a:bodyPr/>
          <a:lstStyle/>
          <a:p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兒童權利公約宣傳單張</a:t>
            </a:r>
            <a:endParaRPr lang="zh-TW" altLang="en-US" dirty="0"/>
          </a:p>
        </p:txBody>
      </p:sp>
      <p:sp>
        <p:nvSpPr>
          <p:cNvPr id="8" name="直排文字版面配置區 7">
            <a:extLst>
              <a:ext uri="{FF2B5EF4-FFF2-40B4-BE49-F238E27FC236}">
                <a16:creationId xmlns:a16="http://schemas.microsoft.com/office/drawing/2014/main" id="{01722DE9-A490-7AD7-2C2F-8A931B9746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 descr="一張含有 文字, 人的臉孔, 卡通 的圖片&#10;&#10;AI 產生的內容可能不正確。">
            <a:extLst>
              <a:ext uri="{FF2B5EF4-FFF2-40B4-BE49-F238E27FC236}">
                <a16:creationId xmlns:a16="http://schemas.microsoft.com/office/drawing/2014/main" id="{41CAFB16-71C7-B45E-C769-8B6D2901C6C7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0"/>
            <a:ext cx="9829800" cy="6858000"/>
          </a:xfrm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0043CB58-EE1E-86FE-8718-B5AFD6D37D2C}"/>
              </a:ext>
            </a:extLst>
          </p:cNvPr>
          <p:cNvSpPr txBox="1"/>
          <p:nvPr/>
        </p:nvSpPr>
        <p:spPr>
          <a:xfrm>
            <a:off x="8078771" y="6488668"/>
            <a:ext cx="4204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引用於</a:t>
            </a:r>
            <a:r>
              <a:rPr lang="en-US" altLang="zh-TW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CRC</a:t>
            </a:r>
            <a:r>
              <a:rPr lang="zh-TW" altLang="en-US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聯合國兒童權利公約資訊網</a:t>
            </a:r>
          </a:p>
        </p:txBody>
      </p:sp>
    </p:spTree>
    <p:extLst>
      <p:ext uri="{BB962C8B-B14F-4D97-AF65-F5344CB8AC3E}">
        <p14:creationId xmlns:p14="http://schemas.microsoft.com/office/powerpoint/2010/main" val="26592570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F060DE5-F21E-E89C-B596-C0D8BFAD6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1937"/>
            <a:ext cx="10515600" cy="1325563"/>
          </a:xfrm>
        </p:spPr>
        <p:txBody>
          <a:bodyPr>
            <a:normAutofit/>
          </a:bodyPr>
          <a:lstStyle/>
          <a:p>
            <a:r>
              <a:rPr lang="zh-TW" altLang="en-US" sz="4000" b="1" i="0" dirty="0">
                <a:solidFill>
                  <a:srgbClr val="383B3A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陪孩子多走一段路</a:t>
            </a:r>
            <a:br>
              <a:rPr lang="en-US" altLang="zh-TW" sz="4000" b="1" i="0" dirty="0">
                <a:solidFill>
                  <a:srgbClr val="383B3A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zh-TW" altLang="en-US" sz="4000" b="1" i="0" dirty="0">
                <a:solidFill>
                  <a:srgbClr val="383B3A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攜手共親職，優化教養質</a:t>
            </a:r>
            <a:r>
              <a:rPr lang="zh-TW" altLang="en-US" sz="4000" b="1" dirty="0">
                <a:solidFill>
                  <a:srgbClr val="383B3A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（</a:t>
            </a:r>
            <a:r>
              <a:rPr lang="en-US" altLang="zh-TW" sz="4000" b="1" dirty="0">
                <a:solidFill>
                  <a:srgbClr val="383B3A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1/3</a:t>
            </a:r>
            <a:r>
              <a:rPr lang="zh-TW" altLang="en-US" sz="4000" b="1" dirty="0">
                <a:solidFill>
                  <a:srgbClr val="383B3A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）</a:t>
            </a:r>
            <a:endParaRPr lang="zh-TW" altLang="en-US" sz="40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8C99201-767F-2081-0519-DF506A6BC9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512" y="1427500"/>
            <a:ext cx="10591957" cy="4540997"/>
          </a:xfrm>
        </p:spPr>
        <p:txBody>
          <a:bodyPr>
            <a:noAutofit/>
          </a:bodyPr>
          <a:lstStyle/>
          <a:p>
            <a:pPr marL="0" indent="0">
              <a:lnSpc>
                <a:spcPts val="1500"/>
              </a:lnSpc>
              <a:buNone/>
            </a:pP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CD467002-9CBB-A712-6FCB-A6DC3175AD56}"/>
              </a:ext>
            </a:extLst>
          </p:cNvPr>
          <p:cNvSpPr txBox="1"/>
          <p:nvPr/>
        </p:nvSpPr>
        <p:spPr>
          <a:xfrm>
            <a:off x="7706412" y="6503515"/>
            <a:ext cx="4937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引用於教育部家庭教育資源網親職教育文章</a:t>
            </a:r>
          </a:p>
        </p:txBody>
      </p:sp>
      <p:graphicFrame>
        <p:nvGraphicFramePr>
          <p:cNvPr id="5" name="資料庫圖表 4">
            <a:extLst>
              <a:ext uri="{FF2B5EF4-FFF2-40B4-BE49-F238E27FC236}">
                <a16:creationId xmlns:a16="http://schemas.microsoft.com/office/drawing/2014/main" id="{B3CCC5D6-600E-9F20-4C56-1067F26558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09912050"/>
              </p:ext>
            </p:extLst>
          </p:nvPr>
        </p:nvGraphicFramePr>
        <p:xfrm>
          <a:off x="616512" y="1152730"/>
          <a:ext cx="955878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774243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762AF75-D203-074A-C8F5-BA8ED9181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b="1" i="0" dirty="0">
                <a:solidFill>
                  <a:srgbClr val="383B3A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陪孩子多走一段路</a:t>
            </a:r>
            <a:br>
              <a:rPr lang="en-US" altLang="zh-TW" sz="4000" b="1" i="0" dirty="0">
                <a:solidFill>
                  <a:srgbClr val="383B3A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zh-TW" altLang="en-US" sz="4000" b="1" i="0" dirty="0">
                <a:solidFill>
                  <a:srgbClr val="383B3A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攜手共親職，優化教養質</a:t>
            </a:r>
            <a:r>
              <a:rPr lang="zh-TW" altLang="en-US" sz="4000" b="1" dirty="0">
                <a:solidFill>
                  <a:srgbClr val="383B3A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（</a:t>
            </a:r>
            <a:r>
              <a:rPr lang="en-US" altLang="zh-TW" sz="4000" b="1" dirty="0">
                <a:solidFill>
                  <a:srgbClr val="383B3A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2/3</a:t>
            </a:r>
            <a:r>
              <a:rPr lang="zh-TW" altLang="en-US" sz="4000" b="1" dirty="0">
                <a:solidFill>
                  <a:srgbClr val="383B3A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）</a:t>
            </a:r>
            <a:endParaRPr lang="zh-TW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E59CD8F-71C4-7A04-7E0C-673DE433DF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>
              <a:lnSpc>
                <a:spcPts val="3000"/>
              </a:lnSpc>
            </a:pPr>
            <a:r>
              <a:rPr lang="zh-TW" altLang="en-US" sz="2400" b="1" i="0" dirty="0">
                <a:solidFill>
                  <a:srgbClr val="383B3A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共親職 </a:t>
            </a:r>
            <a:r>
              <a:rPr lang="zh-TW" altLang="en-US" sz="2400" b="0" i="0" dirty="0">
                <a:solidFill>
                  <a:srgbClr val="383B3A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（</a:t>
            </a:r>
            <a:r>
              <a:rPr lang="en-US" altLang="zh-TW" sz="2400" b="0" i="0" dirty="0">
                <a:solidFill>
                  <a:srgbClr val="383B3A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co-parenting</a:t>
            </a:r>
            <a:r>
              <a:rPr lang="zh-TW" altLang="en-US" sz="2400" b="0" i="0" dirty="0">
                <a:solidFill>
                  <a:srgbClr val="383B3A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  <a:endParaRPr lang="en-US" altLang="zh-TW" sz="2400" b="0" i="0" dirty="0">
              <a:solidFill>
                <a:srgbClr val="383B3A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ts val="3000"/>
              </a:lnSpc>
              <a:buNone/>
            </a:pPr>
            <a:r>
              <a:rPr lang="zh-TW" altLang="en-US" sz="2400" b="0" i="0" dirty="0">
                <a:solidFill>
                  <a:srgbClr val="383B3A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是指伴侶能共同分擔照顧、教養孩子的責任，爸爸不再只是有空才來協助媽媽照顧小孩的幫手，而是和媽媽形成一個親職同盟，在相互支持、溝通合作及彼此尊重的原則下，建立愉快的親職同盟（許芳菊，</a:t>
            </a:r>
            <a:r>
              <a:rPr lang="en-US" altLang="zh-TW" sz="2400" b="0" i="0" dirty="0">
                <a:solidFill>
                  <a:srgbClr val="383B3A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2021</a:t>
            </a:r>
            <a:r>
              <a:rPr lang="zh-TW" altLang="en-US" sz="2400" b="0" i="0" dirty="0">
                <a:solidFill>
                  <a:srgbClr val="383B3A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）。</a:t>
            </a:r>
            <a:endParaRPr lang="en-US" altLang="zh-TW" sz="2400" b="0" i="0" dirty="0">
              <a:solidFill>
                <a:srgbClr val="383B3A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0BCCAEF3-42F4-C898-7F2D-4E5F1755B775}"/>
              </a:ext>
            </a:extLst>
          </p:cNvPr>
          <p:cNvSpPr txBox="1"/>
          <p:nvPr/>
        </p:nvSpPr>
        <p:spPr>
          <a:xfrm>
            <a:off x="7691618" y="6488668"/>
            <a:ext cx="4937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引用於教育部家庭教育資源網親職教育文章</a:t>
            </a:r>
          </a:p>
        </p:txBody>
      </p:sp>
    </p:spTree>
    <p:extLst>
      <p:ext uri="{BB962C8B-B14F-4D97-AF65-F5344CB8AC3E}">
        <p14:creationId xmlns:p14="http://schemas.microsoft.com/office/powerpoint/2010/main" val="9489296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404</TotalTime>
  <Words>1443</Words>
  <Application>Microsoft Office PowerPoint</Application>
  <PresentationFormat>寬螢幕</PresentationFormat>
  <Paragraphs>129</Paragraphs>
  <Slides>16</Slides>
  <Notes>13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22" baseType="lpstr">
      <vt:lpstr>標楷體</vt:lpstr>
      <vt:lpstr>Aptos</vt:lpstr>
      <vt:lpstr>Aptos Display</vt:lpstr>
      <vt:lpstr>Arial</vt:lpstr>
      <vt:lpstr>Times New Roman</vt:lpstr>
      <vt:lpstr>Office 佈景主題</vt:lpstr>
      <vt:lpstr>家庭教育業務宣導</vt:lpstr>
      <vt:lpstr>大綱</vt:lpstr>
      <vt:lpstr>4128185 全國家庭教育諮詢專線</vt:lpstr>
      <vt:lpstr>PowerPoint 簡報</vt:lpstr>
      <vt:lpstr>兒童權利公約CRC(1/3)</vt:lpstr>
      <vt:lpstr>兒童權利公約CRC 四大原則(2/3)</vt:lpstr>
      <vt:lpstr>兒童權利公約宣傳單張</vt:lpstr>
      <vt:lpstr>陪孩子多走一段路 攜手共親職，優化教養質（1/3）</vt:lpstr>
      <vt:lpstr>陪孩子多走一段路 攜手共親職，優化教養質（2/3）</vt:lpstr>
      <vt:lpstr>陪孩子多走一段路 攜手共親職，優化教養質（3/3）</vt:lpstr>
      <vt:lpstr>孩子在網路世界的性平議題(1/2)</vt:lpstr>
      <vt:lpstr>孩子在網路世界的性平議題(2/2)</vt:lpstr>
      <vt:lpstr>數位性別暴力「五不」與「四要」防範守則(1/2)</vt:lpstr>
      <vt:lpstr>數位性別暴力「五不」與「四要」防範守則(2/2)</vt:lpstr>
      <vt:lpstr>花蓮縣家庭教育中心臉書粉絲專頁 不定期辦理各項家庭教育活動，歡迎您的追蹤按讚</vt:lpstr>
      <vt:lpstr>結語與Q&amp;A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教育處-001</dc:creator>
  <cp:lastModifiedBy>教育處-001家教中心</cp:lastModifiedBy>
  <cp:revision>24</cp:revision>
  <dcterms:created xsi:type="dcterms:W3CDTF">2025-02-13T06:24:36Z</dcterms:created>
  <dcterms:modified xsi:type="dcterms:W3CDTF">2025-02-21T06:58:56Z</dcterms:modified>
</cp:coreProperties>
</file>