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256" r:id="rId2"/>
    <p:sldId id="354" r:id="rId3"/>
    <p:sldId id="363" r:id="rId4"/>
    <p:sldId id="329" r:id="rId5"/>
    <p:sldId id="362" r:id="rId6"/>
    <p:sldId id="327" r:id="rId7"/>
    <p:sldId id="336" r:id="rId8"/>
    <p:sldId id="364" r:id="rId9"/>
    <p:sldId id="366" r:id="rId10"/>
    <p:sldId id="365" r:id="rId11"/>
    <p:sldId id="368" r:id="rId12"/>
    <p:sldId id="351" r:id="rId13"/>
    <p:sldId id="369" r:id="rId14"/>
    <p:sldId id="370" r:id="rId15"/>
    <p:sldId id="371" r:id="rId16"/>
    <p:sldId id="372" r:id="rId17"/>
    <p:sldId id="389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52" r:id="rId27"/>
    <p:sldId id="292" r:id="rId28"/>
    <p:sldId id="381" r:id="rId29"/>
    <p:sldId id="296" r:id="rId30"/>
    <p:sldId id="298" r:id="rId31"/>
    <p:sldId id="299" r:id="rId32"/>
    <p:sldId id="382" r:id="rId33"/>
    <p:sldId id="383" r:id="rId34"/>
    <p:sldId id="338" r:id="rId35"/>
    <p:sldId id="339" r:id="rId36"/>
    <p:sldId id="340" r:id="rId37"/>
    <p:sldId id="310" r:id="rId38"/>
    <p:sldId id="342" r:id="rId39"/>
    <p:sldId id="343" r:id="rId40"/>
    <p:sldId id="344" r:id="rId41"/>
    <p:sldId id="341" r:id="rId42"/>
    <p:sldId id="347" r:id="rId43"/>
    <p:sldId id="348" r:id="rId44"/>
    <p:sldId id="349" r:id="rId45"/>
    <p:sldId id="384" r:id="rId46"/>
    <p:sldId id="356" r:id="rId47"/>
    <p:sldId id="316" r:id="rId48"/>
    <p:sldId id="319" r:id="rId49"/>
    <p:sldId id="321" r:id="rId50"/>
    <p:sldId id="360" r:id="rId51"/>
    <p:sldId id="358" r:id="rId52"/>
    <p:sldId id="357" r:id="rId53"/>
    <p:sldId id="322" r:id="rId54"/>
    <p:sldId id="385" r:id="rId55"/>
    <p:sldId id="353" r:id="rId56"/>
    <p:sldId id="323" r:id="rId57"/>
    <p:sldId id="359" r:id="rId58"/>
    <p:sldId id="324" r:id="rId59"/>
    <p:sldId id="386" r:id="rId60"/>
    <p:sldId id="387" r:id="rId61"/>
    <p:sldId id="325" r:id="rId62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CC99FF"/>
    <a:srgbClr val="CCECFF"/>
    <a:srgbClr val="CCFFFF"/>
    <a:srgbClr val="66FFFF"/>
    <a:srgbClr val="00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7" autoAdjust="0"/>
    <p:restoredTop sz="94660"/>
  </p:normalViewPr>
  <p:slideViewPr>
    <p:cSldViewPr snapToGrid="0">
      <p:cViewPr>
        <p:scale>
          <a:sx n="64" d="100"/>
          <a:sy n="64" d="100"/>
        </p:scale>
        <p:origin x="-6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7468DE-A285-4E10-968B-4B39F217316D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E4854DF3-647B-453C-9BA9-F072B30087B2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C0426B4-7AA7-456E-A33B-ECD00553CACB}" type="parTrans" cxnId="{783369AB-79FB-4F31-B8B3-68DDB50607A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E622117-4868-44A2-A5AB-2A271016F891}" type="sibTrans" cxnId="{783369AB-79FB-4F31-B8B3-68DDB50607A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10EA65D-4242-4151-91B7-CA846F7A680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EDA4C3C-1F25-4143-B839-B4B4BC3D4B34}" type="parTrans" cxnId="{C5D2DC85-13AE-40E2-A65A-3DC97715EFB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EB86FFC-AE72-406C-AD57-81B546E6F7D1}" type="sibTrans" cxnId="{C5D2DC85-13AE-40E2-A65A-3DC97715EFB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6AD5FA-7BEE-404E-A705-AC1BC24E902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3DB4378-CB57-469E-9EDE-646E946E29A2}" type="parTrans" cxnId="{B688DF5A-C3A6-41BE-97F6-9AE876DFBC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3C66E5-6738-49FB-8DA1-5C8D7D57EA0F}" type="sibTrans" cxnId="{B688DF5A-C3A6-41BE-97F6-9AE876DFBCA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9F8F2BF-A89F-4A8E-ADB4-070A19BBD5DE}" type="pres">
      <dgm:prSet presAssocID="{957468DE-A285-4E10-968B-4B39F217316D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6B53473-AD93-4609-AFCD-45A7079CCA81}" type="pres">
      <dgm:prSet presAssocID="{E4854DF3-647B-453C-9BA9-F072B30087B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FBDA81-24CF-4464-A0A4-D8C8D50848D2}" type="pres">
      <dgm:prSet presAssocID="{E4854DF3-647B-453C-9BA9-F072B30087B2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5600C3BA-77D1-423D-A135-E872C07BFEA6}" type="pres">
      <dgm:prSet presAssocID="{E4854DF3-647B-453C-9BA9-F072B30087B2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CBBD357E-B0F1-48CF-AE46-36A9345F01EB}" type="pres">
      <dgm:prSet presAssocID="{910EA65D-4242-4151-91B7-CA846F7A680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10895-02FC-4B8D-8677-5508D36EA4F6}" type="pres">
      <dgm:prSet presAssocID="{910EA65D-4242-4151-91B7-CA846F7A680E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803FC4D1-5C53-4048-BD5F-85C68B3BD46D}" type="pres">
      <dgm:prSet presAssocID="{910EA65D-4242-4151-91B7-CA846F7A680E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6C1B7CAC-4752-4214-8D02-16D6EA1221BB}" type="pres">
      <dgm:prSet presAssocID="{896AD5FA-7BEE-404E-A705-AC1BC24E9024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C4A0C014-82E5-4EC5-9A28-D1662D78B01C}" type="pres">
      <dgm:prSet presAssocID="{896AD5FA-7BEE-404E-A705-AC1BC24E902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5B6383C-9A89-4426-AE1E-8E83EFBE7C2B}" type="pres">
      <dgm:prSet presAssocID="{896AD5FA-7BEE-404E-A705-AC1BC24E9024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00C2FA06-3C62-4021-BAB2-F6C1F1BC1BEC}" type="pres">
      <dgm:prSet presAssocID="{896AD5FA-7BEE-404E-A705-AC1BC24E9024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5F9DB1AA-ADE2-402E-AB48-960575E65C5C}" type="pres">
      <dgm:prSet presAssocID="{EE622117-4868-44A2-A5AB-2A271016F89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35294EBB-CE0C-479D-9C31-1AA18FF949EB}" type="pres">
      <dgm:prSet presAssocID="{2EB86FFC-AE72-406C-AD57-81B546E6F7D1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680F1630-A4EF-44C4-BC3F-B118D7878009}" type="pres">
      <dgm:prSet presAssocID="{C63C66E5-6738-49FB-8DA1-5C8D7D57EA0F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544C5316-09CC-43BC-B7BE-8F641CC2BC32}" type="presOf" srcId="{C63C66E5-6738-49FB-8DA1-5C8D7D57EA0F}" destId="{680F1630-A4EF-44C4-BC3F-B118D7878009}" srcOrd="0" destOrd="0" presId="urn:microsoft.com/office/officeart/2005/8/layout/gear1"/>
    <dgm:cxn modelId="{DED55822-5156-4836-85F2-0816CA517C10}" type="presOf" srcId="{896AD5FA-7BEE-404E-A705-AC1BC24E9024}" destId="{00C2FA06-3C62-4021-BAB2-F6C1F1BC1BEC}" srcOrd="3" destOrd="0" presId="urn:microsoft.com/office/officeart/2005/8/layout/gear1"/>
    <dgm:cxn modelId="{51DEC753-EEA9-4A88-8E4D-BC5D3A149B8C}" type="presOf" srcId="{910EA65D-4242-4151-91B7-CA846F7A680E}" destId="{803FC4D1-5C53-4048-BD5F-85C68B3BD46D}" srcOrd="2" destOrd="0" presId="urn:microsoft.com/office/officeart/2005/8/layout/gear1"/>
    <dgm:cxn modelId="{CB71C6F7-C083-4EEC-9F32-9749719CBE93}" type="presOf" srcId="{896AD5FA-7BEE-404E-A705-AC1BC24E9024}" destId="{95B6383C-9A89-4426-AE1E-8E83EFBE7C2B}" srcOrd="2" destOrd="0" presId="urn:microsoft.com/office/officeart/2005/8/layout/gear1"/>
    <dgm:cxn modelId="{C3C4C2C0-84FD-4B91-BE14-C93991A5E086}" type="presOf" srcId="{E4854DF3-647B-453C-9BA9-F072B30087B2}" destId="{A6B53473-AD93-4609-AFCD-45A7079CCA81}" srcOrd="0" destOrd="0" presId="urn:microsoft.com/office/officeart/2005/8/layout/gear1"/>
    <dgm:cxn modelId="{A98C6D7C-E7EF-4F16-9514-E9D8BFA91CB0}" type="presOf" srcId="{E4854DF3-647B-453C-9BA9-F072B30087B2}" destId="{5600C3BA-77D1-423D-A135-E872C07BFEA6}" srcOrd="2" destOrd="0" presId="urn:microsoft.com/office/officeart/2005/8/layout/gear1"/>
    <dgm:cxn modelId="{4F6C6A2C-3DA5-445F-B0B9-EA6021286FA6}" type="presOf" srcId="{2EB86FFC-AE72-406C-AD57-81B546E6F7D1}" destId="{35294EBB-CE0C-479D-9C31-1AA18FF949EB}" srcOrd="0" destOrd="0" presId="urn:microsoft.com/office/officeart/2005/8/layout/gear1"/>
    <dgm:cxn modelId="{707D8800-1D6A-4C1E-88F1-78F4034C6886}" type="presOf" srcId="{910EA65D-4242-4151-91B7-CA846F7A680E}" destId="{13010895-02FC-4B8D-8677-5508D36EA4F6}" srcOrd="1" destOrd="0" presId="urn:microsoft.com/office/officeart/2005/8/layout/gear1"/>
    <dgm:cxn modelId="{B688DF5A-C3A6-41BE-97F6-9AE876DFBCAF}" srcId="{957468DE-A285-4E10-968B-4B39F217316D}" destId="{896AD5FA-7BEE-404E-A705-AC1BC24E9024}" srcOrd="2" destOrd="0" parTransId="{53DB4378-CB57-469E-9EDE-646E946E29A2}" sibTransId="{C63C66E5-6738-49FB-8DA1-5C8D7D57EA0F}"/>
    <dgm:cxn modelId="{783369AB-79FB-4F31-B8B3-68DDB50607A3}" srcId="{957468DE-A285-4E10-968B-4B39F217316D}" destId="{E4854DF3-647B-453C-9BA9-F072B30087B2}" srcOrd="0" destOrd="0" parTransId="{BC0426B4-7AA7-456E-A33B-ECD00553CACB}" sibTransId="{EE622117-4868-44A2-A5AB-2A271016F891}"/>
    <dgm:cxn modelId="{C130F2B6-CF03-49F3-9920-995C4FA77B0B}" type="presOf" srcId="{896AD5FA-7BEE-404E-A705-AC1BC24E9024}" destId="{6C1B7CAC-4752-4214-8D02-16D6EA1221BB}" srcOrd="0" destOrd="0" presId="urn:microsoft.com/office/officeart/2005/8/layout/gear1"/>
    <dgm:cxn modelId="{B26C790D-7989-4296-8600-88F1CA4E6C9E}" type="presOf" srcId="{910EA65D-4242-4151-91B7-CA846F7A680E}" destId="{CBBD357E-B0F1-48CF-AE46-36A9345F01EB}" srcOrd="0" destOrd="0" presId="urn:microsoft.com/office/officeart/2005/8/layout/gear1"/>
    <dgm:cxn modelId="{6A78018E-F719-465C-AA60-414A26CDD351}" type="presOf" srcId="{E4854DF3-647B-453C-9BA9-F072B30087B2}" destId="{70FBDA81-24CF-4464-A0A4-D8C8D50848D2}" srcOrd="1" destOrd="0" presId="urn:microsoft.com/office/officeart/2005/8/layout/gear1"/>
    <dgm:cxn modelId="{CC50AEBB-1508-40CB-AB0E-D9BDF01FD8FD}" type="presOf" srcId="{957468DE-A285-4E10-968B-4B39F217316D}" destId="{E9F8F2BF-A89F-4A8E-ADB4-070A19BBD5DE}" srcOrd="0" destOrd="0" presId="urn:microsoft.com/office/officeart/2005/8/layout/gear1"/>
    <dgm:cxn modelId="{C5D2DC85-13AE-40E2-A65A-3DC97715EFBC}" srcId="{957468DE-A285-4E10-968B-4B39F217316D}" destId="{910EA65D-4242-4151-91B7-CA846F7A680E}" srcOrd="1" destOrd="0" parTransId="{6EDA4C3C-1F25-4143-B839-B4B4BC3D4B34}" sibTransId="{2EB86FFC-AE72-406C-AD57-81B546E6F7D1}"/>
    <dgm:cxn modelId="{657D53A3-090D-4043-9A84-1C35A8C3EE69}" type="presOf" srcId="{896AD5FA-7BEE-404E-A705-AC1BC24E9024}" destId="{C4A0C014-82E5-4EC5-9A28-D1662D78B01C}" srcOrd="1" destOrd="0" presId="urn:microsoft.com/office/officeart/2005/8/layout/gear1"/>
    <dgm:cxn modelId="{840A73FD-0BF3-414F-A0E4-BD7A8E20595C}" type="presOf" srcId="{EE622117-4868-44A2-A5AB-2A271016F891}" destId="{5F9DB1AA-ADE2-402E-AB48-960575E65C5C}" srcOrd="0" destOrd="0" presId="urn:microsoft.com/office/officeart/2005/8/layout/gear1"/>
    <dgm:cxn modelId="{8487F1D5-1F94-4F00-8CA2-90A8F4BC0410}" type="presParOf" srcId="{E9F8F2BF-A89F-4A8E-ADB4-070A19BBD5DE}" destId="{A6B53473-AD93-4609-AFCD-45A7079CCA81}" srcOrd="0" destOrd="0" presId="urn:microsoft.com/office/officeart/2005/8/layout/gear1"/>
    <dgm:cxn modelId="{62431EA3-1D48-4601-BBC2-F2915C5385A0}" type="presParOf" srcId="{E9F8F2BF-A89F-4A8E-ADB4-070A19BBD5DE}" destId="{70FBDA81-24CF-4464-A0A4-D8C8D50848D2}" srcOrd="1" destOrd="0" presId="urn:microsoft.com/office/officeart/2005/8/layout/gear1"/>
    <dgm:cxn modelId="{0097B971-2A76-4D74-A9B8-1F68A3134A5D}" type="presParOf" srcId="{E9F8F2BF-A89F-4A8E-ADB4-070A19BBD5DE}" destId="{5600C3BA-77D1-423D-A135-E872C07BFEA6}" srcOrd="2" destOrd="0" presId="urn:microsoft.com/office/officeart/2005/8/layout/gear1"/>
    <dgm:cxn modelId="{BE462966-EC15-4DDB-B716-E2CC2DC268CD}" type="presParOf" srcId="{E9F8F2BF-A89F-4A8E-ADB4-070A19BBD5DE}" destId="{CBBD357E-B0F1-48CF-AE46-36A9345F01EB}" srcOrd="3" destOrd="0" presId="urn:microsoft.com/office/officeart/2005/8/layout/gear1"/>
    <dgm:cxn modelId="{012102D5-B2EF-4A5A-A1A7-E05FDAF7828F}" type="presParOf" srcId="{E9F8F2BF-A89F-4A8E-ADB4-070A19BBD5DE}" destId="{13010895-02FC-4B8D-8677-5508D36EA4F6}" srcOrd="4" destOrd="0" presId="urn:microsoft.com/office/officeart/2005/8/layout/gear1"/>
    <dgm:cxn modelId="{710FCD35-D359-414C-80B5-B66D8324929C}" type="presParOf" srcId="{E9F8F2BF-A89F-4A8E-ADB4-070A19BBD5DE}" destId="{803FC4D1-5C53-4048-BD5F-85C68B3BD46D}" srcOrd="5" destOrd="0" presId="urn:microsoft.com/office/officeart/2005/8/layout/gear1"/>
    <dgm:cxn modelId="{B398E75C-9DBC-464D-B608-10486A7EA583}" type="presParOf" srcId="{E9F8F2BF-A89F-4A8E-ADB4-070A19BBD5DE}" destId="{6C1B7CAC-4752-4214-8D02-16D6EA1221BB}" srcOrd="6" destOrd="0" presId="urn:microsoft.com/office/officeart/2005/8/layout/gear1"/>
    <dgm:cxn modelId="{67310EAB-60F5-4CD9-87B9-141DA267F8CB}" type="presParOf" srcId="{E9F8F2BF-A89F-4A8E-ADB4-070A19BBD5DE}" destId="{C4A0C014-82E5-4EC5-9A28-D1662D78B01C}" srcOrd="7" destOrd="0" presId="urn:microsoft.com/office/officeart/2005/8/layout/gear1"/>
    <dgm:cxn modelId="{C4859856-4B7A-4DAE-848A-E9966B1E6809}" type="presParOf" srcId="{E9F8F2BF-A89F-4A8E-ADB4-070A19BBD5DE}" destId="{95B6383C-9A89-4426-AE1E-8E83EFBE7C2B}" srcOrd="8" destOrd="0" presId="urn:microsoft.com/office/officeart/2005/8/layout/gear1"/>
    <dgm:cxn modelId="{40D30CD4-97A7-4981-B2F2-F4D6B3493626}" type="presParOf" srcId="{E9F8F2BF-A89F-4A8E-ADB4-070A19BBD5DE}" destId="{00C2FA06-3C62-4021-BAB2-F6C1F1BC1BEC}" srcOrd="9" destOrd="0" presId="urn:microsoft.com/office/officeart/2005/8/layout/gear1"/>
    <dgm:cxn modelId="{97157BF2-EBC1-4CFD-BAB6-970BB2E7703A}" type="presParOf" srcId="{E9F8F2BF-A89F-4A8E-ADB4-070A19BBD5DE}" destId="{5F9DB1AA-ADE2-402E-AB48-960575E65C5C}" srcOrd="10" destOrd="0" presId="urn:microsoft.com/office/officeart/2005/8/layout/gear1"/>
    <dgm:cxn modelId="{8235FB12-A6CD-4711-8C8D-E6642601F2E6}" type="presParOf" srcId="{E9F8F2BF-A89F-4A8E-ADB4-070A19BBD5DE}" destId="{35294EBB-CE0C-479D-9C31-1AA18FF949EB}" srcOrd="11" destOrd="0" presId="urn:microsoft.com/office/officeart/2005/8/layout/gear1"/>
    <dgm:cxn modelId="{50FD167D-B552-4F66-A2E3-47FB1AADAA04}" type="presParOf" srcId="{E9F8F2BF-A89F-4A8E-ADB4-070A19BBD5DE}" destId="{680F1630-A4EF-44C4-BC3F-B118D787800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32C9ABD-FCBB-4BB9-B9F6-7034C0A9D973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BFB1E4BB-3D2C-41B2-8731-E6CD79EBCDF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依據學生特質設計任務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8956E6-BA56-4D79-9F3A-7DC5FE136031}" type="parTrans" cxnId="{AE71B098-7F45-4FA3-A6D4-CB730B627F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D482BA-8492-44B6-B661-9F9D8E882B4B}" type="sibTrans" cxnId="{AE71B098-7F45-4FA3-A6D4-CB730B627F4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1F2EB5-651A-4779-8BFC-59DA323B6BF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努力與完成個人責任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BDE9B-BC57-4C0E-B813-775485CEEB9C}" type="parTrans" cxnId="{4FCB08BE-799E-4A07-B9BF-8DE9959072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406AC-7019-4742-A2F3-337339321A06}" type="sibTrans" cxnId="{4FCB08BE-799E-4A07-B9BF-8DE99590727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82B9C-E80D-42F0-81EA-7A58064AE88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分享、報告討論與協助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35B03-B6C8-4C56-ACDF-DA782EC4311F}" type="parTrans" cxnId="{C223C23F-E516-4F62-A53D-A6198870F8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DF3082-48C1-4D0E-B82D-B5FB302CAF07}" type="sibTrans" cxnId="{C223C23F-E516-4F62-A53D-A6198870F88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31D591-43B5-45C2-916A-EC3927E3D26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相互學習完成團體任務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DA5E7D-DCF2-4CAD-8FEE-E6FF41F6BBC4}" type="parTrans" cxnId="{146FEB5E-F3EF-496E-8C44-9E4A3D244A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E17A2E-68EF-4849-AD7D-8A9F28599712}" type="sibTrans" cxnId="{146FEB5E-F3EF-496E-8C44-9E4A3D244AD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9A35339-8606-4B0C-98EE-FB41ACDD088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任務和細部理解與分工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13BD74A-83C0-4C43-9A35-FEE48408CB20}" type="parTrans" cxnId="{48B1EDF4-C78E-4ED7-9A93-113935CCA417}">
      <dgm:prSet/>
      <dgm:spPr/>
      <dgm:t>
        <a:bodyPr/>
        <a:lstStyle/>
        <a:p>
          <a:endParaRPr lang="zh-TW" altLang="en-US"/>
        </a:p>
      </dgm:t>
    </dgm:pt>
    <dgm:pt modelId="{DDA8D225-D5C5-4CCB-9BBC-35357DDFAC26}" type="sibTrans" cxnId="{48B1EDF4-C78E-4ED7-9A93-113935CCA417}">
      <dgm:prSet/>
      <dgm:spPr/>
      <dgm:t>
        <a:bodyPr/>
        <a:lstStyle/>
        <a:p>
          <a:endParaRPr lang="zh-TW" altLang="en-US"/>
        </a:p>
      </dgm:t>
    </dgm:pt>
    <dgm:pt modelId="{89CC9311-6559-4E67-867D-FA92099AC9E8}" type="pres">
      <dgm:prSet presAssocID="{E32C9ABD-FCBB-4BB9-B9F6-7034C0A9D973}" presName="Name0" presStyleCnt="0">
        <dgm:presLayoutVars>
          <dgm:dir/>
          <dgm:resizeHandles val="exact"/>
        </dgm:presLayoutVars>
      </dgm:prSet>
      <dgm:spPr/>
    </dgm:pt>
    <dgm:pt modelId="{DCA7DA92-B697-4C0A-ACC9-85EC78A58F33}" type="pres">
      <dgm:prSet presAssocID="{BFB1E4BB-3D2C-41B2-8731-E6CD79EBCD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22813-381A-41CB-9607-248AE782F777}" type="pres">
      <dgm:prSet presAssocID="{21D482BA-8492-44B6-B661-9F9D8E882B4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9C9B7F63-CFD1-4F62-BBEF-3AC24B75E7B0}" type="pres">
      <dgm:prSet presAssocID="{21D482BA-8492-44B6-B661-9F9D8E882B4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FA1C08D5-9F5B-4171-9F0E-87E395521F98}" type="pres">
      <dgm:prSet presAssocID="{B9A35339-8606-4B0C-98EE-FB41ACDD088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8B83E7D-86BA-45E5-9CF0-1810B2698012}" type="pres">
      <dgm:prSet presAssocID="{DDA8D225-D5C5-4CCB-9BBC-35357DDFAC2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136435F5-4003-478D-87AD-7CBF5919BACA}" type="pres">
      <dgm:prSet presAssocID="{DDA8D225-D5C5-4CCB-9BBC-35357DDFAC26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4D443EF-29C0-4885-8246-E53613416B31}" type="pres">
      <dgm:prSet presAssocID="{841F2EB5-651A-4779-8BFC-59DA323B6BF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982DD8-06D8-491B-894F-FC9EDC372C28}" type="pres">
      <dgm:prSet presAssocID="{C18406AC-7019-4742-A2F3-337339321A0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426DD91A-A979-4D6C-962D-C6E267665C74}" type="pres">
      <dgm:prSet presAssocID="{C18406AC-7019-4742-A2F3-337339321A0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DE5CB51F-5D0C-4D68-A616-69FF55A716DF}" type="pres">
      <dgm:prSet presAssocID="{50582B9C-E80D-42F0-81EA-7A58064AE88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D98A8-8FC3-4C28-97FA-D3DDA25F058E}" type="pres">
      <dgm:prSet presAssocID="{24DF3082-48C1-4D0E-B82D-B5FB302CAF07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070C5A1E-1368-409D-BD3B-C957CAF06BBB}" type="pres">
      <dgm:prSet presAssocID="{24DF3082-48C1-4D0E-B82D-B5FB302CAF07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3C77311D-0090-4789-B486-ED071077C991}" type="pres">
      <dgm:prSet presAssocID="{5F31D591-43B5-45C2-916A-EC3927E3D26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9564DDA-3F19-470F-BBFC-8722F2BCCC1E}" type="presOf" srcId="{5F31D591-43B5-45C2-916A-EC3927E3D26F}" destId="{3C77311D-0090-4789-B486-ED071077C991}" srcOrd="0" destOrd="0" presId="urn:microsoft.com/office/officeart/2005/8/layout/process1"/>
    <dgm:cxn modelId="{070F038B-6801-4A43-8E0E-19BD7B36CEAE}" type="presOf" srcId="{21D482BA-8492-44B6-B661-9F9D8E882B4B}" destId="{9C9B7F63-CFD1-4F62-BBEF-3AC24B75E7B0}" srcOrd="1" destOrd="0" presId="urn:microsoft.com/office/officeart/2005/8/layout/process1"/>
    <dgm:cxn modelId="{E12DC126-493B-4D0B-B85F-6EB777E7BE19}" type="presOf" srcId="{24DF3082-48C1-4D0E-B82D-B5FB302CAF07}" destId="{070C5A1E-1368-409D-BD3B-C957CAF06BBB}" srcOrd="1" destOrd="0" presId="urn:microsoft.com/office/officeart/2005/8/layout/process1"/>
    <dgm:cxn modelId="{4FCB08BE-799E-4A07-B9BF-8DE99590727F}" srcId="{E32C9ABD-FCBB-4BB9-B9F6-7034C0A9D973}" destId="{841F2EB5-651A-4779-8BFC-59DA323B6BF0}" srcOrd="2" destOrd="0" parTransId="{33CBDE9B-BC57-4C0E-B813-775485CEEB9C}" sibTransId="{C18406AC-7019-4742-A2F3-337339321A06}"/>
    <dgm:cxn modelId="{6F2D6AC9-0F7B-460F-BF75-60E16CFBD9B6}" type="presOf" srcId="{E32C9ABD-FCBB-4BB9-B9F6-7034C0A9D973}" destId="{89CC9311-6559-4E67-867D-FA92099AC9E8}" srcOrd="0" destOrd="0" presId="urn:microsoft.com/office/officeart/2005/8/layout/process1"/>
    <dgm:cxn modelId="{9CD76D3D-97BE-49A6-A826-6FD9094FA351}" type="presOf" srcId="{C18406AC-7019-4742-A2F3-337339321A06}" destId="{426DD91A-A979-4D6C-962D-C6E267665C74}" srcOrd="1" destOrd="0" presId="urn:microsoft.com/office/officeart/2005/8/layout/process1"/>
    <dgm:cxn modelId="{30788E75-199D-4A3E-BF3B-806107E5A81E}" type="presOf" srcId="{B9A35339-8606-4B0C-98EE-FB41ACDD0884}" destId="{FA1C08D5-9F5B-4171-9F0E-87E395521F98}" srcOrd="0" destOrd="0" presId="urn:microsoft.com/office/officeart/2005/8/layout/process1"/>
    <dgm:cxn modelId="{D5374B11-525B-48B8-947D-0F260724465E}" type="presOf" srcId="{BFB1E4BB-3D2C-41B2-8731-E6CD79EBCDF5}" destId="{DCA7DA92-B697-4C0A-ACC9-85EC78A58F33}" srcOrd="0" destOrd="0" presId="urn:microsoft.com/office/officeart/2005/8/layout/process1"/>
    <dgm:cxn modelId="{3EE0450F-B088-43A9-81D0-18E7D7E0D134}" type="presOf" srcId="{DDA8D225-D5C5-4CCB-9BBC-35357DDFAC26}" destId="{136435F5-4003-478D-87AD-7CBF5919BACA}" srcOrd="1" destOrd="0" presId="urn:microsoft.com/office/officeart/2005/8/layout/process1"/>
    <dgm:cxn modelId="{AE71B098-7F45-4FA3-A6D4-CB730B627F46}" srcId="{E32C9ABD-FCBB-4BB9-B9F6-7034C0A9D973}" destId="{BFB1E4BB-3D2C-41B2-8731-E6CD79EBCDF5}" srcOrd="0" destOrd="0" parTransId="{4D8956E6-BA56-4D79-9F3A-7DC5FE136031}" sibTransId="{21D482BA-8492-44B6-B661-9F9D8E882B4B}"/>
    <dgm:cxn modelId="{C223C23F-E516-4F62-A53D-A6198870F888}" srcId="{E32C9ABD-FCBB-4BB9-B9F6-7034C0A9D973}" destId="{50582B9C-E80D-42F0-81EA-7A58064AE88C}" srcOrd="3" destOrd="0" parTransId="{2B735B03-B6C8-4C56-ACDF-DA782EC4311F}" sibTransId="{24DF3082-48C1-4D0E-B82D-B5FB302CAF07}"/>
    <dgm:cxn modelId="{EBD92D8C-A8B9-49BB-8EA1-DBD8C1B83074}" type="presOf" srcId="{841F2EB5-651A-4779-8BFC-59DA323B6BF0}" destId="{64D443EF-29C0-4885-8246-E53613416B31}" srcOrd="0" destOrd="0" presId="urn:microsoft.com/office/officeart/2005/8/layout/process1"/>
    <dgm:cxn modelId="{FB885BFE-9BE4-40F0-A6DA-1FE936A83544}" type="presOf" srcId="{21D482BA-8492-44B6-B661-9F9D8E882B4B}" destId="{82822813-381A-41CB-9607-248AE782F777}" srcOrd="0" destOrd="0" presId="urn:microsoft.com/office/officeart/2005/8/layout/process1"/>
    <dgm:cxn modelId="{1E2E1701-F47D-4B0E-97E9-16D73A4B1311}" type="presOf" srcId="{24DF3082-48C1-4D0E-B82D-B5FB302CAF07}" destId="{5A0D98A8-8FC3-4C28-97FA-D3DDA25F058E}" srcOrd="0" destOrd="0" presId="urn:microsoft.com/office/officeart/2005/8/layout/process1"/>
    <dgm:cxn modelId="{05355571-99CE-4F61-A735-EC6E2BAA1DF3}" type="presOf" srcId="{C18406AC-7019-4742-A2F3-337339321A06}" destId="{6D982DD8-06D8-491B-894F-FC9EDC372C28}" srcOrd="0" destOrd="0" presId="urn:microsoft.com/office/officeart/2005/8/layout/process1"/>
    <dgm:cxn modelId="{B60CE3AD-DB38-448A-9BE8-89CCB9E73B64}" type="presOf" srcId="{DDA8D225-D5C5-4CCB-9BBC-35357DDFAC26}" destId="{A8B83E7D-86BA-45E5-9CF0-1810B2698012}" srcOrd="0" destOrd="0" presId="urn:microsoft.com/office/officeart/2005/8/layout/process1"/>
    <dgm:cxn modelId="{48B1EDF4-C78E-4ED7-9A93-113935CCA417}" srcId="{E32C9ABD-FCBB-4BB9-B9F6-7034C0A9D973}" destId="{B9A35339-8606-4B0C-98EE-FB41ACDD0884}" srcOrd="1" destOrd="0" parTransId="{F13BD74A-83C0-4C43-9A35-FEE48408CB20}" sibTransId="{DDA8D225-D5C5-4CCB-9BBC-35357DDFAC26}"/>
    <dgm:cxn modelId="{146FEB5E-F3EF-496E-8C44-9E4A3D244ADC}" srcId="{E32C9ABD-FCBB-4BB9-B9F6-7034C0A9D973}" destId="{5F31D591-43B5-45C2-916A-EC3927E3D26F}" srcOrd="4" destOrd="0" parTransId="{70DA5E7D-DCF2-4CAD-8FEE-E6FF41F6BBC4}" sibTransId="{4BE17A2E-68EF-4849-AD7D-8A9F28599712}"/>
    <dgm:cxn modelId="{3DF8993A-DCB1-4C04-B02B-8557F5E91014}" type="presOf" srcId="{50582B9C-E80D-42F0-81EA-7A58064AE88C}" destId="{DE5CB51F-5D0C-4D68-A616-69FF55A716DF}" srcOrd="0" destOrd="0" presId="urn:microsoft.com/office/officeart/2005/8/layout/process1"/>
    <dgm:cxn modelId="{648474AE-E993-41BB-8995-7B710340FA72}" type="presParOf" srcId="{89CC9311-6559-4E67-867D-FA92099AC9E8}" destId="{DCA7DA92-B697-4C0A-ACC9-85EC78A58F33}" srcOrd="0" destOrd="0" presId="urn:microsoft.com/office/officeart/2005/8/layout/process1"/>
    <dgm:cxn modelId="{53AD6186-49D8-49CA-AAD0-2A5D593B0EFB}" type="presParOf" srcId="{89CC9311-6559-4E67-867D-FA92099AC9E8}" destId="{82822813-381A-41CB-9607-248AE782F777}" srcOrd="1" destOrd="0" presId="urn:microsoft.com/office/officeart/2005/8/layout/process1"/>
    <dgm:cxn modelId="{8185DC27-2B27-4351-B4BF-257EEA6BAD23}" type="presParOf" srcId="{82822813-381A-41CB-9607-248AE782F777}" destId="{9C9B7F63-CFD1-4F62-BBEF-3AC24B75E7B0}" srcOrd="0" destOrd="0" presId="urn:microsoft.com/office/officeart/2005/8/layout/process1"/>
    <dgm:cxn modelId="{9A4B7EC2-13A5-4606-B07E-4AC227D40BB5}" type="presParOf" srcId="{89CC9311-6559-4E67-867D-FA92099AC9E8}" destId="{FA1C08D5-9F5B-4171-9F0E-87E395521F98}" srcOrd="2" destOrd="0" presId="urn:microsoft.com/office/officeart/2005/8/layout/process1"/>
    <dgm:cxn modelId="{0FE35330-71D6-45B3-9D65-07FC49B9E68F}" type="presParOf" srcId="{89CC9311-6559-4E67-867D-FA92099AC9E8}" destId="{A8B83E7D-86BA-45E5-9CF0-1810B2698012}" srcOrd="3" destOrd="0" presId="urn:microsoft.com/office/officeart/2005/8/layout/process1"/>
    <dgm:cxn modelId="{E02CD88E-B2F2-4BA1-93A7-F8C7FC621E1D}" type="presParOf" srcId="{A8B83E7D-86BA-45E5-9CF0-1810B2698012}" destId="{136435F5-4003-478D-87AD-7CBF5919BACA}" srcOrd="0" destOrd="0" presId="urn:microsoft.com/office/officeart/2005/8/layout/process1"/>
    <dgm:cxn modelId="{20AD6000-C265-46DE-AFB0-CC8AFDE39A76}" type="presParOf" srcId="{89CC9311-6559-4E67-867D-FA92099AC9E8}" destId="{64D443EF-29C0-4885-8246-E53613416B31}" srcOrd="4" destOrd="0" presId="urn:microsoft.com/office/officeart/2005/8/layout/process1"/>
    <dgm:cxn modelId="{69CD89E3-F87A-4914-8C23-653FBC8778B0}" type="presParOf" srcId="{89CC9311-6559-4E67-867D-FA92099AC9E8}" destId="{6D982DD8-06D8-491B-894F-FC9EDC372C28}" srcOrd="5" destOrd="0" presId="urn:microsoft.com/office/officeart/2005/8/layout/process1"/>
    <dgm:cxn modelId="{60B6C504-399C-4B4E-8545-65848A1C264A}" type="presParOf" srcId="{6D982DD8-06D8-491B-894F-FC9EDC372C28}" destId="{426DD91A-A979-4D6C-962D-C6E267665C74}" srcOrd="0" destOrd="0" presId="urn:microsoft.com/office/officeart/2005/8/layout/process1"/>
    <dgm:cxn modelId="{9C41D094-C124-4DFE-8834-EBF354C8D562}" type="presParOf" srcId="{89CC9311-6559-4E67-867D-FA92099AC9E8}" destId="{DE5CB51F-5D0C-4D68-A616-69FF55A716DF}" srcOrd="6" destOrd="0" presId="urn:microsoft.com/office/officeart/2005/8/layout/process1"/>
    <dgm:cxn modelId="{ED092389-1CBC-4FBA-9262-C5853F73377E}" type="presParOf" srcId="{89CC9311-6559-4E67-867D-FA92099AC9E8}" destId="{5A0D98A8-8FC3-4C28-97FA-D3DDA25F058E}" srcOrd="7" destOrd="0" presId="urn:microsoft.com/office/officeart/2005/8/layout/process1"/>
    <dgm:cxn modelId="{8A283814-D38E-4430-80DC-16F9CD0B8822}" type="presParOf" srcId="{5A0D98A8-8FC3-4C28-97FA-D3DDA25F058E}" destId="{070C5A1E-1368-409D-BD3B-C957CAF06BBB}" srcOrd="0" destOrd="0" presId="urn:microsoft.com/office/officeart/2005/8/layout/process1"/>
    <dgm:cxn modelId="{915297E7-6961-4DFF-A143-2AC7D253A821}" type="presParOf" srcId="{89CC9311-6559-4E67-867D-FA92099AC9E8}" destId="{3C77311D-0090-4789-B486-ED071077C99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32C9ABD-FCBB-4BB9-B9F6-7034C0A9D973}" type="doc">
      <dgm:prSet loTypeId="urn:microsoft.com/office/officeart/2005/8/layout/process5" loCatId="process" qsTypeId="urn:microsoft.com/office/officeart/2005/8/quickstyle/simple1" qsCatId="simple" csTypeId="urn:microsoft.com/office/officeart/2005/8/colors/accent6_2" csCatId="accent6" phldr="1"/>
      <dgm:spPr/>
    </dgm:pt>
    <dgm:pt modelId="{BFB1E4BB-3D2C-41B2-8731-E6CD79EBCDF5}">
      <dgm:prSet phldrT="[文字]"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ea typeface="標楷體" panose="03000509000000000000" pitchFamily="65" charset="-120"/>
            </a:rPr>
            <a:t>呈現問題分析問題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8956E6-BA56-4D79-9F3A-7DC5FE136031}" type="parTrans" cxnId="{AE71B098-7F45-4FA3-A6D4-CB730B627F46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D482BA-8492-44B6-B661-9F9D8E882B4B}" type="sibTrans" cxnId="{AE71B098-7F45-4FA3-A6D4-CB730B627F46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1F2EB5-651A-4779-8BFC-59DA323B6BF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ea typeface="標楷體" panose="03000509000000000000" pitchFamily="65" charset="-120"/>
            </a:rPr>
            <a:t>指出問題細節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BDE9B-BC57-4C0E-B813-775485CEEB9C}" type="parTrans" cxnId="{4FCB08BE-799E-4A07-B9BF-8DE99590727F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406AC-7019-4742-A2F3-337339321A06}" type="sibTrans" cxnId="{4FCB08BE-799E-4A07-B9BF-8DE99590727F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82B9C-E80D-42F0-81EA-7A58064AE88C}">
      <dgm:prSet phldrT="[文字]"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ea typeface="標楷體" panose="03000509000000000000" pitchFamily="65" charset="-120"/>
            </a:rPr>
            <a:t>提出</a:t>
          </a:r>
          <a:r>
            <a:rPr lang="en-US" altLang="zh-TW" smtClean="0">
              <a:solidFill>
                <a:srgbClr val="002060"/>
              </a:solidFill>
              <a:ea typeface="標楷體" panose="03000509000000000000" pitchFamily="65" charset="-120"/>
            </a:rPr>
            <a:t>(</a:t>
          </a:r>
          <a:r>
            <a:rPr lang="zh-TW" altLang="en-US" smtClean="0">
              <a:solidFill>
                <a:srgbClr val="002060"/>
              </a:solidFill>
              <a:ea typeface="標楷體" panose="03000509000000000000" pitchFamily="65" charset="-120"/>
            </a:rPr>
            <a:t>創新</a:t>
          </a:r>
          <a:r>
            <a:rPr lang="en-US" altLang="zh-TW" smtClean="0">
              <a:solidFill>
                <a:srgbClr val="002060"/>
              </a:solidFill>
              <a:ea typeface="標楷體" panose="03000509000000000000" pitchFamily="65" charset="-120"/>
            </a:rPr>
            <a:t>)</a:t>
          </a:r>
          <a:r>
            <a:rPr lang="zh-TW" altLang="en-US" smtClean="0">
              <a:solidFill>
                <a:srgbClr val="002060"/>
              </a:solidFill>
              <a:ea typeface="標楷體" panose="03000509000000000000" pitchFamily="65" charset="-120"/>
            </a:rPr>
            <a:t>策略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35B03-B6C8-4C56-ACDF-DA782EC4311F}" type="parTrans" cxnId="{C223C23F-E516-4F62-A53D-A6198870F888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DF3082-48C1-4D0E-B82D-B5FB302CAF07}" type="sibTrans" cxnId="{C223C23F-E516-4F62-A53D-A6198870F888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31D591-43B5-45C2-916A-EC3927E3D26F}">
      <dgm:prSet phldrT="[文字]"/>
      <dgm:spPr/>
      <dgm:t>
        <a:bodyPr/>
        <a:lstStyle/>
        <a:p>
          <a:r>
            <a:rPr lang="zh-TW" altLang="en-US" smtClean="0">
              <a:solidFill>
                <a:srgbClr val="002060"/>
              </a:solidFill>
              <a:ea typeface="標楷體" panose="03000509000000000000" pitchFamily="65" charset="-120"/>
            </a:rPr>
            <a:t>執行策略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DA5E7D-DCF2-4CAD-8FEE-E6FF41F6BBC4}" type="parTrans" cxnId="{146FEB5E-F3EF-496E-8C44-9E4A3D244ADC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E17A2E-68EF-4849-AD7D-8A9F28599712}" type="sibTrans" cxnId="{146FEB5E-F3EF-496E-8C44-9E4A3D244ADC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DF68F1-2C7B-4749-AEE6-52C9CFB25CCE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經驗內化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28D43E-56B4-407B-913A-B350025FA356}" type="parTrans" cxnId="{FDD27145-962E-4B54-9E90-FE6F1B047C34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F722348F-57A7-4061-8FB5-09D6D275962F}" type="sibTrans" cxnId="{FDD27145-962E-4B54-9E90-FE6F1B047C34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1652510C-2BD1-4BB4-B672-D1C7D889CA98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先指導基礎知識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0A5A5D1-A4C2-4914-AEAA-75BED02EF03B}" type="parTrans" cxnId="{6D8CA3DF-DCA5-4CDB-979A-4B3830FD8E42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2675D885-1F7E-4F8D-8018-A8AC35DAA621}" type="sibTrans" cxnId="{6D8CA3DF-DCA5-4CDB-979A-4B3830FD8E42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F55438D4-AF30-4A91-8E67-A62A39F5D6C7}" type="pres">
      <dgm:prSet presAssocID="{E32C9ABD-FCBB-4BB9-B9F6-7034C0A9D973}" presName="diagram" presStyleCnt="0">
        <dgm:presLayoutVars>
          <dgm:dir/>
          <dgm:resizeHandles val="exact"/>
        </dgm:presLayoutVars>
      </dgm:prSet>
      <dgm:spPr/>
    </dgm:pt>
    <dgm:pt modelId="{863D6F4C-10A7-408C-8ACD-D15A932DA9CD}" type="pres">
      <dgm:prSet presAssocID="{1652510C-2BD1-4BB4-B672-D1C7D889CA9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CCCFD5-EE99-4951-846C-989B96E4F4C8}" type="pres">
      <dgm:prSet presAssocID="{2675D885-1F7E-4F8D-8018-A8AC35DAA621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A4C67D7C-4808-4AF1-AC4F-A9139AA4A6E3}" type="pres">
      <dgm:prSet presAssocID="{2675D885-1F7E-4F8D-8018-A8AC35DAA621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A063FA28-DBB4-416A-887A-CEA39300FE74}" type="pres">
      <dgm:prSet presAssocID="{BFB1E4BB-3D2C-41B2-8731-E6CD79EBCDF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099083-F6C9-4A4A-A90D-022482FE19D0}" type="pres">
      <dgm:prSet presAssocID="{21D482BA-8492-44B6-B661-9F9D8E882B4B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16BAD5CF-8DDA-41D2-868E-BC7B849D5F2B}" type="pres">
      <dgm:prSet presAssocID="{21D482BA-8492-44B6-B661-9F9D8E882B4B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45D3623C-147F-4210-9146-EE6D377AFC78}" type="pres">
      <dgm:prSet presAssocID="{841F2EB5-651A-4779-8BFC-59DA323B6B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5D8641-334E-4BC0-B1B4-64F49186152F}" type="pres">
      <dgm:prSet presAssocID="{C18406AC-7019-4742-A2F3-337339321A06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DBAE8A17-C032-437F-9265-032352F9E442}" type="pres">
      <dgm:prSet presAssocID="{C18406AC-7019-4742-A2F3-337339321A06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E2CB07F5-B354-4775-8A7B-AE7F576CF162}" type="pres">
      <dgm:prSet presAssocID="{50582B9C-E80D-42F0-81EA-7A58064AE88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1976A2-3DC4-4DB4-A09D-CFD2B67509CB}" type="pres">
      <dgm:prSet presAssocID="{24DF3082-48C1-4D0E-B82D-B5FB302CAF07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E1208CB7-A4F3-4836-9D47-1C315A633E76}" type="pres">
      <dgm:prSet presAssocID="{24DF3082-48C1-4D0E-B82D-B5FB302CAF07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FDC5225F-2F1C-4C83-97CD-B942F7ED5489}" type="pres">
      <dgm:prSet presAssocID="{5F31D591-43B5-45C2-916A-EC3927E3D26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536BCB-A927-4CD7-89A3-71CFD430EDED}" type="pres">
      <dgm:prSet presAssocID="{4BE17A2E-68EF-4849-AD7D-8A9F28599712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55772987-8415-4538-A942-B00A4E7EA80B}" type="pres">
      <dgm:prSet presAssocID="{4BE17A2E-68EF-4849-AD7D-8A9F28599712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BE049DC5-9EFC-41AC-8BE6-57D0D155C305}" type="pres">
      <dgm:prSet presAssocID="{84DF68F1-2C7B-4749-AEE6-52C9CFB25CCE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3D58E5-712D-4FA8-B9E9-E744EF5C54E5}" type="presOf" srcId="{1652510C-2BD1-4BB4-B672-D1C7D889CA98}" destId="{863D6F4C-10A7-408C-8ACD-D15A932DA9CD}" srcOrd="0" destOrd="0" presId="urn:microsoft.com/office/officeart/2005/8/layout/process5"/>
    <dgm:cxn modelId="{DF4C918C-E3AE-446C-A72C-276FF229C831}" type="presOf" srcId="{C18406AC-7019-4742-A2F3-337339321A06}" destId="{DBAE8A17-C032-437F-9265-032352F9E442}" srcOrd="1" destOrd="0" presId="urn:microsoft.com/office/officeart/2005/8/layout/process5"/>
    <dgm:cxn modelId="{E9FCEDD9-D1D7-44DA-99F7-94AFBA8876BE}" type="presOf" srcId="{E32C9ABD-FCBB-4BB9-B9F6-7034C0A9D973}" destId="{F55438D4-AF30-4A91-8E67-A62A39F5D6C7}" srcOrd="0" destOrd="0" presId="urn:microsoft.com/office/officeart/2005/8/layout/process5"/>
    <dgm:cxn modelId="{955FA576-5AA9-4844-954F-55B41802D813}" type="presOf" srcId="{841F2EB5-651A-4779-8BFC-59DA323B6BF0}" destId="{45D3623C-147F-4210-9146-EE6D377AFC78}" srcOrd="0" destOrd="0" presId="urn:microsoft.com/office/officeart/2005/8/layout/process5"/>
    <dgm:cxn modelId="{5F519A6B-84D2-498C-B1BE-FA80CFF3DBC0}" type="presOf" srcId="{21D482BA-8492-44B6-B661-9F9D8E882B4B}" destId="{EF099083-F6C9-4A4A-A90D-022482FE19D0}" srcOrd="0" destOrd="0" presId="urn:microsoft.com/office/officeart/2005/8/layout/process5"/>
    <dgm:cxn modelId="{23DE5226-C4CC-4FEC-A9CE-08718F392358}" type="presOf" srcId="{24DF3082-48C1-4D0E-B82D-B5FB302CAF07}" destId="{E1208CB7-A4F3-4836-9D47-1C315A633E76}" srcOrd="1" destOrd="0" presId="urn:microsoft.com/office/officeart/2005/8/layout/process5"/>
    <dgm:cxn modelId="{4FCB08BE-799E-4A07-B9BF-8DE99590727F}" srcId="{E32C9ABD-FCBB-4BB9-B9F6-7034C0A9D973}" destId="{841F2EB5-651A-4779-8BFC-59DA323B6BF0}" srcOrd="2" destOrd="0" parTransId="{33CBDE9B-BC57-4C0E-B813-775485CEEB9C}" sibTransId="{C18406AC-7019-4742-A2F3-337339321A06}"/>
    <dgm:cxn modelId="{06CA10B9-C5D0-49F2-B881-5D285D1B65E4}" type="presOf" srcId="{4BE17A2E-68EF-4849-AD7D-8A9F28599712}" destId="{55772987-8415-4538-A942-B00A4E7EA80B}" srcOrd="1" destOrd="0" presId="urn:microsoft.com/office/officeart/2005/8/layout/process5"/>
    <dgm:cxn modelId="{03AB9379-5AD9-4300-BC88-314FD97652DD}" type="presOf" srcId="{C18406AC-7019-4742-A2F3-337339321A06}" destId="{3C5D8641-334E-4BC0-B1B4-64F49186152F}" srcOrd="0" destOrd="0" presId="urn:microsoft.com/office/officeart/2005/8/layout/process5"/>
    <dgm:cxn modelId="{6D8CA3DF-DCA5-4CDB-979A-4B3830FD8E42}" srcId="{E32C9ABD-FCBB-4BB9-B9F6-7034C0A9D973}" destId="{1652510C-2BD1-4BB4-B672-D1C7D889CA98}" srcOrd="0" destOrd="0" parTransId="{10A5A5D1-A4C2-4914-AEAA-75BED02EF03B}" sibTransId="{2675D885-1F7E-4F8D-8018-A8AC35DAA621}"/>
    <dgm:cxn modelId="{7A3AC6D2-A215-48C5-AD64-F54D3253D9B3}" type="presOf" srcId="{2675D885-1F7E-4F8D-8018-A8AC35DAA621}" destId="{A4C67D7C-4808-4AF1-AC4F-A9139AA4A6E3}" srcOrd="1" destOrd="0" presId="urn:microsoft.com/office/officeart/2005/8/layout/process5"/>
    <dgm:cxn modelId="{C55E5638-04AA-46FA-AA20-B9ECB01DA079}" type="presOf" srcId="{BFB1E4BB-3D2C-41B2-8731-E6CD79EBCDF5}" destId="{A063FA28-DBB4-416A-887A-CEA39300FE74}" srcOrd="0" destOrd="0" presId="urn:microsoft.com/office/officeart/2005/8/layout/process5"/>
    <dgm:cxn modelId="{5F421EE7-BB1E-4DFA-8F6D-BD3C69390ED1}" type="presOf" srcId="{5F31D591-43B5-45C2-916A-EC3927E3D26F}" destId="{FDC5225F-2F1C-4C83-97CD-B942F7ED5489}" srcOrd="0" destOrd="0" presId="urn:microsoft.com/office/officeart/2005/8/layout/process5"/>
    <dgm:cxn modelId="{AE71B098-7F45-4FA3-A6D4-CB730B627F46}" srcId="{E32C9ABD-FCBB-4BB9-B9F6-7034C0A9D973}" destId="{BFB1E4BB-3D2C-41B2-8731-E6CD79EBCDF5}" srcOrd="1" destOrd="0" parTransId="{4D8956E6-BA56-4D79-9F3A-7DC5FE136031}" sibTransId="{21D482BA-8492-44B6-B661-9F9D8E882B4B}"/>
    <dgm:cxn modelId="{D0272C45-5261-4892-823F-576C24EDBC87}" type="presOf" srcId="{84DF68F1-2C7B-4749-AEE6-52C9CFB25CCE}" destId="{BE049DC5-9EFC-41AC-8BE6-57D0D155C305}" srcOrd="0" destOrd="0" presId="urn:microsoft.com/office/officeart/2005/8/layout/process5"/>
    <dgm:cxn modelId="{DE586816-A627-4926-9795-9223C703FFAA}" type="presOf" srcId="{4BE17A2E-68EF-4849-AD7D-8A9F28599712}" destId="{DD536BCB-A927-4CD7-89A3-71CFD430EDED}" srcOrd="0" destOrd="0" presId="urn:microsoft.com/office/officeart/2005/8/layout/process5"/>
    <dgm:cxn modelId="{C223C23F-E516-4F62-A53D-A6198870F888}" srcId="{E32C9ABD-FCBB-4BB9-B9F6-7034C0A9D973}" destId="{50582B9C-E80D-42F0-81EA-7A58064AE88C}" srcOrd="3" destOrd="0" parTransId="{2B735B03-B6C8-4C56-ACDF-DA782EC4311F}" sibTransId="{24DF3082-48C1-4D0E-B82D-B5FB302CAF07}"/>
    <dgm:cxn modelId="{FBF58EB3-3265-42DA-BA45-B09551916C90}" type="presOf" srcId="{24DF3082-48C1-4D0E-B82D-B5FB302CAF07}" destId="{EE1976A2-3DC4-4DB4-A09D-CFD2B67509CB}" srcOrd="0" destOrd="0" presId="urn:microsoft.com/office/officeart/2005/8/layout/process5"/>
    <dgm:cxn modelId="{7CD809B4-E60D-43BF-B6C5-D7F4924C6C69}" type="presOf" srcId="{50582B9C-E80D-42F0-81EA-7A58064AE88C}" destId="{E2CB07F5-B354-4775-8A7B-AE7F576CF162}" srcOrd="0" destOrd="0" presId="urn:microsoft.com/office/officeart/2005/8/layout/process5"/>
    <dgm:cxn modelId="{FDD27145-962E-4B54-9E90-FE6F1B047C34}" srcId="{E32C9ABD-FCBB-4BB9-B9F6-7034C0A9D973}" destId="{84DF68F1-2C7B-4749-AEE6-52C9CFB25CCE}" srcOrd="5" destOrd="0" parTransId="{4828D43E-56B4-407B-913A-B350025FA356}" sibTransId="{F722348F-57A7-4061-8FB5-09D6D275962F}"/>
    <dgm:cxn modelId="{146FEB5E-F3EF-496E-8C44-9E4A3D244ADC}" srcId="{E32C9ABD-FCBB-4BB9-B9F6-7034C0A9D973}" destId="{5F31D591-43B5-45C2-916A-EC3927E3D26F}" srcOrd="4" destOrd="0" parTransId="{70DA5E7D-DCF2-4CAD-8FEE-E6FF41F6BBC4}" sibTransId="{4BE17A2E-68EF-4849-AD7D-8A9F28599712}"/>
    <dgm:cxn modelId="{27D8B847-FE1A-40A8-AD80-52DCD2AD3106}" type="presOf" srcId="{21D482BA-8492-44B6-B661-9F9D8E882B4B}" destId="{16BAD5CF-8DDA-41D2-868E-BC7B849D5F2B}" srcOrd="1" destOrd="0" presId="urn:microsoft.com/office/officeart/2005/8/layout/process5"/>
    <dgm:cxn modelId="{E68A1958-A669-4ADC-8C04-0B8E80DE55FA}" type="presOf" srcId="{2675D885-1F7E-4F8D-8018-A8AC35DAA621}" destId="{E5CCCFD5-EE99-4951-846C-989B96E4F4C8}" srcOrd="0" destOrd="0" presId="urn:microsoft.com/office/officeart/2005/8/layout/process5"/>
    <dgm:cxn modelId="{E863B538-E152-4D11-9CEE-9D0532B8606F}" type="presParOf" srcId="{F55438D4-AF30-4A91-8E67-A62A39F5D6C7}" destId="{863D6F4C-10A7-408C-8ACD-D15A932DA9CD}" srcOrd="0" destOrd="0" presId="urn:microsoft.com/office/officeart/2005/8/layout/process5"/>
    <dgm:cxn modelId="{4AC7A8FA-C036-4572-AB1F-D499FE31DB3A}" type="presParOf" srcId="{F55438D4-AF30-4A91-8E67-A62A39F5D6C7}" destId="{E5CCCFD5-EE99-4951-846C-989B96E4F4C8}" srcOrd="1" destOrd="0" presId="urn:microsoft.com/office/officeart/2005/8/layout/process5"/>
    <dgm:cxn modelId="{9DDA5B9B-F46D-4A77-80F0-2D32354A99A5}" type="presParOf" srcId="{E5CCCFD5-EE99-4951-846C-989B96E4F4C8}" destId="{A4C67D7C-4808-4AF1-AC4F-A9139AA4A6E3}" srcOrd="0" destOrd="0" presId="urn:microsoft.com/office/officeart/2005/8/layout/process5"/>
    <dgm:cxn modelId="{041E4A07-BF6B-4D8A-8697-DC543D3B35BA}" type="presParOf" srcId="{F55438D4-AF30-4A91-8E67-A62A39F5D6C7}" destId="{A063FA28-DBB4-416A-887A-CEA39300FE74}" srcOrd="2" destOrd="0" presId="urn:microsoft.com/office/officeart/2005/8/layout/process5"/>
    <dgm:cxn modelId="{66105A2C-4E61-4EA6-B8FF-214EE6328D91}" type="presParOf" srcId="{F55438D4-AF30-4A91-8E67-A62A39F5D6C7}" destId="{EF099083-F6C9-4A4A-A90D-022482FE19D0}" srcOrd="3" destOrd="0" presId="urn:microsoft.com/office/officeart/2005/8/layout/process5"/>
    <dgm:cxn modelId="{8638BD9F-4F0D-4C20-8BF6-4E696F4C0743}" type="presParOf" srcId="{EF099083-F6C9-4A4A-A90D-022482FE19D0}" destId="{16BAD5CF-8DDA-41D2-868E-BC7B849D5F2B}" srcOrd="0" destOrd="0" presId="urn:microsoft.com/office/officeart/2005/8/layout/process5"/>
    <dgm:cxn modelId="{EB18B2C8-1FBF-452E-90BC-A27AC5F69C2E}" type="presParOf" srcId="{F55438D4-AF30-4A91-8E67-A62A39F5D6C7}" destId="{45D3623C-147F-4210-9146-EE6D377AFC78}" srcOrd="4" destOrd="0" presId="urn:microsoft.com/office/officeart/2005/8/layout/process5"/>
    <dgm:cxn modelId="{FA861A09-1114-423C-8FD3-1B4A7836EB77}" type="presParOf" srcId="{F55438D4-AF30-4A91-8E67-A62A39F5D6C7}" destId="{3C5D8641-334E-4BC0-B1B4-64F49186152F}" srcOrd="5" destOrd="0" presId="urn:microsoft.com/office/officeart/2005/8/layout/process5"/>
    <dgm:cxn modelId="{6A5D2E7F-9361-4351-B48B-15B47C8FF471}" type="presParOf" srcId="{3C5D8641-334E-4BC0-B1B4-64F49186152F}" destId="{DBAE8A17-C032-437F-9265-032352F9E442}" srcOrd="0" destOrd="0" presId="urn:microsoft.com/office/officeart/2005/8/layout/process5"/>
    <dgm:cxn modelId="{65384407-2749-48B7-9019-E0E0547ED9FC}" type="presParOf" srcId="{F55438D4-AF30-4A91-8E67-A62A39F5D6C7}" destId="{E2CB07F5-B354-4775-8A7B-AE7F576CF162}" srcOrd="6" destOrd="0" presId="urn:microsoft.com/office/officeart/2005/8/layout/process5"/>
    <dgm:cxn modelId="{517E87BC-6B43-47D2-B7AB-DF15A96AD603}" type="presParOf" srcId="{F55438D4-AF30-4A91-8E67-A62A39F5D6C7}" destId="{EE1976A2-3DC4-4DB4-A09D-CFD2B67509CB}" srcOrd="7" destOrd="0" presId="urn:microsoft.com/office/officeart/2005/8/layout/process5"/>
    <dgm:cxn modelId="{933A2E58-BD47-40F1-9EB6-A84604F60777}" type="presParOf" srcId="{EE1976A2-3DC4-4DB4-A09D-CFD2B67509CB}" destId="{E1208CB7-A4F3-4836-9D47-1C315A633E76}" srcOrd="0" destOrd="0" presId="urn:microsoft.com/office/officeart/2005/8/layout/process5"/>
    <dgm:cxn modelId="{E7DBDD6B-72FD-4784-B7A5-5216DAC03421}" type="presParOf" srcId="{F55438D4-AF30-4A91-8E67-A62A39F5D6C7}" destId="{FDC5225F-2F1C-4C83-97CD-B942F7ED5489}" srcOrd="8" destOrd="0" presId="urn:microsoft.com/office/officeart/2005/8/layout/process5"/>
    <dgm:cxn modelId="{B593814D-585E-4A2E-A28C-041C6AFB45E5}" type="presParOf" srcId="{F55438D4-AF30-4A91-8E67-A62A39F5D6C7}" destId="{DD536BCB-A927-4CD7-89A3-71CFD430EDED}" srcOrd="9" destOrd="0" presId="urn:microsoft.com/office/officeart/2005/8/layout/process5"/>
    <dgm:cxn modelId="{D616B341-FAEE-4903-AA28-75A75F7B7D99}" type="presParOf" srcId="{DD536BCB-A927-4CD7-89A3-71CFD430EDED}" destId="{55772987-8415-4538-A942-B00A4E7EA80B}" srcOrd="0" destOrd="0" presId="urn:microsoft.com/office/officeart/2005/8/layout/process5"/>
    <dgm:cxn modelId="{BB9ADBA2-B2AB-4C18-96B2-E83047461A3C}" type="presParOf" srcId="{F55438D4-AF30-4A91-8E67-A62A39F5D6C7}" destId="{BE049DC5-9EFC-41AC-8BE6-57D0D155C30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E4B32E-2EC8-4107-B7B9-DD7324B95CC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37AE4E45-F358-4E47-8D71-F818582B4BC6}">
      <dgm:prSet phldrT="[文字]" custT="1"/>
      <dgm:spPr/>
      <dgm:t>
        <a:bodyPr/>
        <a:lstStyle/>
        <a:p>
          <a:r>
            <a:rPr lang="en-US" altLang="zh-TW" sz="2800" dirty="0" smtClean="0"/>
            <a:t>ABC</a:t>
          </a:r>
          <a:endParaRPr lang="zh-TW" altLang="en-US" sz="2800" dirty="0"/>
        </a:p>
      </dgm:t>
    </dgm:pt>
    <dgm:pt modelId="{953A3134-F1B3-42CF-8C0A-994EA8D712E8}" type="parTrans" cxnId="{4755BCDE-E0FD-4260-AE48-231A804C6B4F}">
      <dgm:prSet/>
      <dgm:spPr/>
      <dgm:t>
        <a:bodyPr/>
        <a:lstStyle/>
        <a:p>
          <a:endParaRPr lang="zh-TW" altLang="en-US" sz="2800"/>
        </a:p>
      </dgm:t>
    </dgm:pt>
    <dgm:pt modelId="{FCEC637C-F50D-4DAA-B9CA-F9606C2AD490}" type="sibTrans" cxnId="{4755BCDE-E0FD-4260-AE48-231A804C6B4F}">
      <dgm:prSet/>
      <dgm:spPr/>
      <dgm:t>
        <a:bodyPr/>
        <a:lstStyle/>
        <a:p>
          <a:endParaRPr lang="zh-TW" altLang="en-US" sz="2800"/>
        </a:p>
      </dgm:t>
    </dgm:pt>
    <dgm:pt modelId="{7E4FEB61-1F14-43A9-A799-7D87FBC0B9DC}">
      <dgm:prSet phldrT="[文字]" custT="1"/>
      <dgm:spPr/>
      <dgm:t>
        <a:bodyPr/>
        <a:lstStyle/>
        <a:p>
          <a:r>
            <a:rPr lang="en-US" altLang="zh-TW" sz="2800" dirty="0" smtClean="0"/>
            <a:t>I</a:t>
          </a:r>
          <a:endParaRPr lang="zh-TW" altLang="en-US" sz="2800" dirty="0"/>
        </a:p>
      </dgm:t>
    </dgm:pt>
    <dgm:pt modelId="{AAFFF24D-2E41-4003-8AC7-A13EEE133630}" type="parTrans" cxnId="{BABD4EBB-DFB2-4D9E-886B-4B17F5B58469}">
      <dgm:prSet/>
      <dgm:spPr/>
      <dgm:t>
        <a:bodyPr/>
        <a:lstStyle/>
        <a:p>
          <a:endParaRPr lang="zh-TW" altLang="en-US" sz="2800"/>
        </a:p>
      </dgm:t>
    </dgm:pt>
    <dgm:pt modelId="{1EC67F71-575B-46A2-9CF1-8C3D0E4E13C8}" type="sibTrans" cxnId="{BABD4EBB-DFB2-4D9E-886B-4B17F5B58469}">
      <dgm:prSet/>
      <dgm:spPr/>
      <dgm:t>
        <a:bodyPr/>
        <a:lstStyle/>
        <a:p>
          <a:endParaRPr lang="zh-TW" altLang="en-US" sz="2800"/>
        </a:p>
      </dgm:t>
    </dgm:pt>
    <dgm:pt modelId="{CE202947-5979-47CF-9C6E-A6D7D3460C9A}">
      <dgm:prSet phldrT="[文字]" custT="1"/>
      <dgm:spPr/>
      <dgm:t>
        <a:bodyPr/>
        <a:lstStyle/>
        <a:p>
          <a:r>
            <a:rPr lang="zh-TW" altLang="en-US" sz="2000" dirty="0" smtClean="0"/>
            <a:t>數</a:t>
          </a:r>
          <a:r>
            <a:rPr lang="en-US" altLang="zh-TW" sz="2000" dirty="0" smtClean="0"/>
            <a:t>J-A-2</a:t>
          </a:r>
          <a:endParaRPr lang="zh-TW" altLang="en-US" sz="2000" dirty="0"/>
        </a:p>
      </dgm:t>
    </dgm:pt>
    <dgm:pt modelId="{8F3F353A-95C1-4FD0-B971-F4938D6972F7}" type="parTrans" cxnId="{FBC06F09-16F2-4924-9B36-99912593F09E}">
      <dgm:prSet/>
      <dgm:spPr/>
      <dgm:t>
        <a:bodyPr/>
        <a:lstStyle/>
        <a:p>
          <a:endParaRPr lang="zh-TW" altLang="en-US" sz="2800"/>
        </a:p>
      </dgm:t>
    </dgm:pt>
    <dgm:pt modelId="{C47B6E44-1D15-423C-A14B-97AE400FC681}" type="sibTrans" cxnId="{FBC06F09-16F2-4924-9B36-99912593F09E}">
      <dgm:prSet/>
      <dgm:spPr/>
      <dgm:t>
        <a:bodyPr/>
        <a:lstStyle/>
        <a:p>
          <a:endParaRPr lang="zh-TW" altLang="en-US" sz="2800"/>
        </a:p>
      </dgm:t>
    </dgm:pt>
    <dgm:pt modelId="{D56AFCA6-C582-466A-8804-EB3A591D9B80}">
      <dgm:prSet phldrT="[文字]" custT="1"/>
      <dgm:spPr/>
      <dgm:t>
        <a:bodyPr/>
        <a:lstStyle/>
        <a:p>
          <a:r>
            <a:rPr lang="zh-TW" altLang="en-US" sz="2000" dirty="0" smtClean="0"/>
            <a:t>國</a:t>
          </a:r>
          <a:r>
            <a:rPr lang="en-US" altLang="zh-TW" sz="2000" dirty="0" smtClean="0"/>
            <a:t>S-J-B2</a:t>
          </a:r>
          <a:endParaRPr lang="zh-TW" altLang="en-US" sz="2000" dirty="0"/>
        </a:p>
      </dgm:t>
    </dgm:pt>
    <dgm:pt modelId="{836E7A82-F58F-48D3-934F-0B5E45AB6A05}" type="parTrans" cxnId="{37365EDC-51E0-4712-9EFF-E9C7E59C52B2}">
      <dgm:prSet/>
      <dgm:spPr/>
      <dgm:t>
        <a:bodyPr/>
        <a:lstStyle/>
        <a:p>
          <a:endParaRPr lang="zh-TW" altLang="en-US" sz="2800"/>
        </a:p>
      </dgm:t>
    </dgm:pt>
    <dgm:pt modelId="{412523FF-3A7E-4365-BAB8-C3EDAA4CB0D5}" type="sibTrans" cxnId="{37365EDC-51E0-4712-9EFF-E9C7E59C52B2}">
      <dgm:prSet/>
      <dgm:spPr/>
      <dgm:t>
        <a:bodyPr/>
        <a:lstStyle/>
        <a:p>
          <a:endParaRPr lang="zh-TW" altLang="en-US" sz="2800"/>
        </a:p>
      </dgm:t>
    </dgm:pt>
    <dgm:pt modelId="{48EDA65C-1E95-45D7-BBDC-B834EC60F209}">
      <dgm:prSet phldrT="[文字]" custT="1"/>
      <dgm:spPr/>
      <dgm:t>
        <a:bodyPr/>
        <a:lstStyle/>
        <a:p>
          <a:r>
            <a:rPr lang="en-US" altLang="zh-TW" sz="2800" dirty="0" smtClean="0"/>
            <a:t>V</a:t>
          </a:r>
          <a:endParaRPr lang="zh-TW" altLang="en-US" sz="2800" dirty="0"/>
        </a:p>
      </dgm:t>
    </dgm:pt>
    <dgm:pt modelId="{8DDAE74C-D6BD-4EEA-9A7F-AB8B082D25F0}" type="parTrans" cxnId="{BBE4B101-AD44-40CD-9C34-E8108F2ACF4E}">
      <dgm:prSet/>
      <dgm:spPr/>
      <dgm:t>
        <a:bodyPr/>
        <a:lstStyle/>
        <a:p>
          <a:endParaRPr lang="zh-TW" altLang="en-US" sz="2800"/>
        </a:p>
      </dgm:t>
    </dgm:pt>
    <dgm:pt modelId="{86D789DE-6ACD-49D9-B899-0470BBA6C636}" type="sibTrans" cxnId="{BBE4B101-AD44-40CD-9C34-E8108F2ACF4E}">
      <dgm:prSet/>
      <dgm:spPr/>
      <dgm:t>
        <a:bodyPr/>
        <a:lstStyle/>
        <a:p>
          <a:endParaRPr lang="zh-TW" altLang="en-US" sz="2800"/>
        </a:p>
      </dgm:t>
    </dgm:pt>
    <dgm:pt modelId="{5F348C61-5B3B-461C-9326-0318AF609338}">
      <dgm:prSet phldrT="[文字]" custT="1"/>
      <dgm:spPr/>
      <dgm:t>
        <a:bodyPr/>
        <a:lstStyle/>
        <a:p>
          <a:r>
            <a:rPr lang="en-US" altLang="zh-TW" sz="2000" dirty="0" smtClean="0"/>
            <a:t>…</a:t>
          </a:r>
          <a:endParaRPr lang="zh-TW" altLang="en-US" sz="2000" dirty="0"/>
        </a:p>
      </dgm:t>
    </dgm:pt>
    <dgm:pt modelId="{4B5A4D3C-D95E-4669-A9EA-EAAC958BE5D9}" type="parTrans" cxnId="{76464B4F-6CBF-4569-9B53-449E1E7952BA}">
      <dgm:prSet/>
      <dgm:spPr/>
      <dgm:t>
        <a:bodyPr/>
        <a:lstStyle/>
        <a:p>
          <a:endParaRPr lang="zh-TW" altLang="en-US" sz="2800"/>
        </a:p>
      </dgm:t>
    </dgm:pt>
    <dgm:pt modelId="{F6B816F6-C90A-45F2-941D-C67E617CC0E6}" type="sibTrans" cxnId="{76464B4F-6CBF-4569-9B53-449E1E7952BA}">
      <dgm:prSet/>
      <dgm:spPr/>
      <dgm:t>
        <a:bodyPr/>
        <a:lstStyle/>
        <a:p>
          <a:endParaRPr lang="zh-TW" altLang="en-US" sz="2800"/>
        </a:p>
      </dgm:t>
    </dgm:pt>
    <dgm:pt modelId="{55B9F35E-E305-4D7C-B3AD-8921186A4CB2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總素養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754763A-4A8B-41F5-B732-4C1A8BCB42DF}" type="parTrans" cxnId="{30AF9749-5CB2-4D60-A1C5-8BC27C61242B}">
      <dgm:prSet/>
      <dgm:spPr/>
      <dgm:t>
        <a:bodyPr/>
        <a:lstStyle/>
        <a:p>
          <a:endParaRPr lang="zh-TW" altLang="en-US" sz="2800"/>
        </a:p>
      </dgm:t>
    </dgm:pt>
    <dgm:pt modelId="{A4470202-0F7A-4597-9F0E-9644A5693523}" type="sibTrans" cxnId="{30AF9749-5CB2-4D60-A1C5-8BC27C61242B}">
      <dgm:prSet/>
      <dgm:spPr/>
      <dgm:t>
        <a:bodyPr/>
        <a:lstStyle/>
        <a:p>
          <a:endParaRPr lang="zh-TW" altLang="en-US" sz="2800"/>
        </a:p>
      </dgm:t>
    </dgm:pt>
    <dgm:pt modelId="{020B3615-32BC-401C-9E97-296093DAD4C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面向、階段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A74F58-EA23-4DED-A5D1-CD4B81E04BAC}" type="parTrans" cxnId="{1B04BBC6-D5C8-4514-A946-8BEA9FF75E6F}">
      <dgm:prSet/>
      <dgm:spPr/>
      <dgm:t>
        <a:bodyPr/>
        <a:lstStyle/>
        <a:p>
          <a:endParaRPr lang="zh-TW" altLang="en-US" sz="2800"/>
        </a:p>
      </dgm:t>
    </dgm:pt>
    <dgm:pt modelId="{5DD50A07-062A-4659-A69F-350002274600}" type="sibTrans" cxnId="{1B04BBC6-D5C8-4514-A946-8BEA9FF75E6F}">
      <dgm:prSet/>
      <dgm:spPr/>
      <dgm:t>
        <a:bodyPr/>
        <a:lstStyle/>
        <a:p>
          <a:endParaRPr lang="zh-TW" altLang="en-US" sz="2800"/>
        </a:p>
      </dgm:t>
    </dgm:pt>
    <dgm:pt modelId="{DA29F658-946E-4EA1-B3F6-AC4C7F809FF0}">
      <dgm:prSet phldrT="[文字]" custT="1"/>
      <dgm:spPr/>
      <dgm:t>
        <a:bodyPr/>
        <a:lstStyle/>
        <a:p>
          <a:r>
            <a:rPr lang="zh-TW" altLang="en-US" sz="3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年級領域</a:t>
          </a:r>
          <a:endParaRPr lang="zh-TW" altLang="en-US" sz="32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A6832DD-2E95-4AC0-A377-11565DA400B2}" type="parTrans" cxnId="{846F191E-B349-4CCC-9FCC-469951F2FBD9}">
      <dgm:prSet/>
      <dgm:spPr/>
      <dgm:t>
        <a:bodyPr/>
        <a:lstStyle/>
        <a:p>
          <a:endParaRPr lang="zh-TW" altLang="en-US" sz="2800"/>
        </a:p>
      </dgm:t>
    </dgm:pt>
    <dgm:pt modelId="{0DA86100-9231-4425-A962-6C0DAD4AC5AC}" type="sibTrans" cxnId="{846F191E-B349-4CCC-9FCC-469951F2FBD9}">
      <dgm:prSet/>
      <dgm:spPr/>
      <dgm:t>
        <a:bodyPr/>
        <a:lstStyle/>
        <a:p>
          <a:endParaRPr lang="zh-TW" altLang="en-US" sz="2800"/>
        </a:p>
      </dgm:t>
    </dgm:pt>
    <dgm:pt modelId="{71191BF6-4C72-430C-97E7-93C5AF1D6DE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核心素養、學習重點、學習內容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8AE5273-04EE-4BE8-B7CF-B2DBAC9F88A5}" type="parTrans" cxnId="{6EB60386-CE02-49F5-91EC-C2B5D67D0716}">
      <dgm:prSet/>
      <dgm:spPr/>
      <dgm:t>
        <a:bodyPr/>
        <a:lstStyle/>
        <a:p>
          <a:endParaRPr lang="zh-TW" altLang="en-US" sz="2800"/>
        </a:p>
      </dgm:t>
    </dgm:pt>
    <dgm:pt modelId="{C70A38B5-4590-4EF9-961A-1DFCE371844A}" type="sibTrans" cxnId="{6EB60386-CE02-49F5-91EC-C2B5D67D0716}">
      <dgm:prSet/>
      <dgm:spPr/>
      <dgm:t>
        <a:bodyPr/>
        <a:lstStyle/>
        <a:p>
          <a:endParaRPr lang="zh-TW" altLang="en-US" sz="2800"/>
        </a:p>
      </dgm:t>
    </dgm:pt>
    <dgm:pt modelId="{A75C9A65-75DF-4096-AF3C-04AE2F8D4330}">
      <dgm:prSet phldrT="[文字]" custT="1"/>
      <dgm:spPr/>
      <dgm:t>
        <a:bodyPr/>
        <a:lstStyle/>
        <a:p>
          <a:r>
            <a:rPr lang="en-US" altLang="zh-TW" sz="2800" dirty="0" smtClean="0"/>
            <a:t>…</a:t>
          </a:r>
          <a:endParaRPr lang="zh-TW" altLang="en-US" sz="2800" dirty="0"/>
        </a:p>
      </dgm:t>
    </dgm:pt>
    <dgm:pt modelId="{4D8B0C33-8028-4B40-B1F7-E11A20C1BDC6}" type="parTrans" cxnId="{FFD67D54-C7FA-4ACE-8244-232F91BBCCC6}">
      <dgm:prSet/>
      <dgm:spPr/>
      <dgm:t>
        <a:bodyPr/>
        <a:lstStyle/>
        <a:p>
          <a:endParaRPr lang="zh-TW" altLang="en-US" sz="2800"/>
        </a:p>
      </dgm:t>
    </dgm:pt>
    <dgm:pt modelId="{8459890B-B391-4836-AC8C-C71695817673}" type="sibTrans" cxnId="{FFD67D54-C7FA-4ACE-8244-232F91BBCCC6}">
      <dgm:prSet/>
      <dgm:spPr/>
      <dgm:t>
        <a:bodyPr/>
        <a:lstStyle/>
        <a:p>
          <a:endParaRPr lang="zh-TW" altLang="en-US" sz="2800"/>
        </a:p>
      </dgm:t>
    </dgm:pt>
    <dgm:pt modelId="{C90A1CC6-5F9E-4149-9827-F0E13E1BC69F}">
      <dgm:prSet phldrT="[文字]" custT="1"/>
      <dgm:spPr/>
      <dgm:t>
        <a:bodyPr/>
        <a:lstStyle/>
        <a:p>
          <a:r>
            <a:rPr lang="en-US" altLang="zh-TW" sz="2800" dirty="0" smtClean="0"/>
            <a:t>…</a:t>
          </a:r>
          <a:endParaRPr lang="zh-TW" altLang="en-US" sz="2800" dirty="0"/>
        </a:p>
      </dgm:t>
    </dgm:pt>
    <dgm:pt modelId="{A8E69FC8-FFAC-4A98-8B9E-9AA1C42D8C9B}" type="parTrans" cxnId="{87CC76A2-6501-4F76-9BAC-74CABDA94688}">
      <dgm:prSet/>
      <dgm:spPr/>
      <dgm:t>
        <a:bodyPr/>
        <a:lstStyle/>
        <a:p>
          <a:endParaRPr lang="zh-TW" altLang="en-US" sz="2800"/>
        </a:p>
      </dgm:t>
    </dgm:pt>
    <dgm:pt modelId="{F781FFB1-528F-4243-A31D-E3E564045EAC}" type="sibTrans" cxnId="{87CC76A2-6501-4F76-9BAC-74CABDA94688}">
      <dgm:prSet/>
      <dgm:spPr/>
      <dgm:t>
        <a:bodyPr/>
        <a:lstStyle/>
        <a:p>
          <a:endParaRPr lang="zh-TW" altLang="en-US" sz="2800"/>
        </a:p>
      </dgm:t>
    </dgm:pt>
    <dgm:pt modelId="{5E3C88D1-8C5A-47A6-82F2-9860FD239499}">
      <dgm:prSet phldrT="[文字]" custT="1"/>
      <dgm:spPr/>
      <dgm:t>
        <a:bodyPr/>
        <a:lstStyle/>
        <a:p>
          <a:r>
            <a:rPr lang="en-US" altLang="zh-TW" sz="2800" dirty="0" smtClean="0"/>
            <a:t>…</a:t>
          </a:r>
          <a:endParaRPr lang="zh-TW" altLang="en-US" sz="2800" dirty="0"/>
        </a:p>
      </dgm:t>
    </dgm:pt>
    <dgm:pt modelId="{D6C6309B-2449-428C-BC74-437B7042A525}" type="parTrans" cxnId="{0317B433-D73E-4A27-B2FA-2CF7F5C68E0F}">
      <dgm:prSet/>
      <dgm:spPr/>
      <dgm:t>
        <a:bodyPr/>
        <a:lstStyle/>
        <a:p>
          <a:endParaRPr lang="zh-TW" altLang="en-US" sz="2800"/>
        </a:p>
      </dgm:t>
    </dgm:pt>
    <dgm:pt modelId="{61D6D6C7-2AC3-49BD-97DB-429228077949}" type="sibTrans" cxnId="{0317B433-D73E-4A27-B2FA-2CF7F5C68E0F}">
      <dgm:prSet/>
      <dgm:spPr/>
      <dgm:t>
        <a:bodyPr/>
        <a:lstStyle/>
        <a:p>
          <a:endParaRPr lang="zh-TW" altLang="en-US" sz="2800"/>
        </a:p>
      </dgm:t>
    </dgm:pt>
    <dgm:pt modelId="{594F32CC-9545-40DA-8CFD-E2828623C05B}">
      <dgm:prSet phldrT="[文字]" custT="1"/>
      <dgm:spPr/>
      <dgm:t>
        <a:bodyPr/>
        <a:lstStyle/>
        <a:p>
          <a:r>
            <a:rPr lang="en-US" altLang="zh-TW" sz="2800" dirty="0" smtClean="0"/>
            <a:t>…</a:t>
          </a:r>
          <a:endParaRPr lang="zh-TW" altLang="en-US" sz="2800" dirty="0"/>
        </a:p>
      </dgm:t>
    </dgm:pt>
    <dgm:pt modelId="{88D962DF-3A52-4A83-9F8E-8D5EA77D6FC2}" type="parTrans" cxnId="{B99542A3-BBEB-48E9-A0AE-19BDA966B0B8}">
      <dgm:prSet/>
      <dgm:spPr/>
    </dgm:pt>
    <dgm:pt modelId="{982FA136-93B8-410F-B714-F22722F4440E}" type="sibTrans" cxnId="{B99542A3-BBEB-48E9-A0AE-19BDA966B0B8}">
      <dgm:prSet/>
      <dgm:spPr/>
    </dgm:pt>
    <dgm:pt modelId="{C8034FBE-F743-4D6D-A5CD-7C56E7236A02}" type="pres">
      <dgm:prSet presAssocID="{F0E4B32E-2EC8-4107-B7B9-DD7324B95CC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46D8AEC-6975-4774-A69E-76EECDB88548}" type="pres">
      <dgm:prSet presAssocID="{F0E4B32E-2EC8-4107-B7B9-DD7324B95CCB}" presName="hierFlow" presStyleCnt="0"/>
      <dgm:spPr/>
    </dgm:pt>
    <dgm:pt modelId="{42590690-385D-44DA-BCC6-C4D84546E39C}" type="pres">
      <dgm:prSet presAssocID="{F0E4B32E-2EC8-4107-B7B9-DD7324B95CCB}" presName="firstBuf" presStyleCnt="0"/>
      <dgm:spPr/>
    </dgm:pt>
    <dgm:pt modelId="{F1E0B52E-B54C-4063-A386-97E587F298B9}" type="pres">
      <dgm:prSet presAssocID="{F0E4B32E-2EC8-4107-B7B9-DD7324B95CC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F829971-D896-43D7-95CE-C87F82FE0FA1}" type="pres">
      <dgm:prSet presAssocID="{37AE4E45-F358-4E47-8D71-F818582B4BC6}" presName="Name14" presStyleCnt="0"/>
      <dgm:spPr/>
    </dgm:pt>
    <dgm:pt modelId="{CD5DD093-8A4E-4021-AB05-C127E8688D86}" type="pres">
      <dgm:prSet presAssocID="{37AE4E45-F358-4E47-8D71-F818582B4BC6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7B2D89A8-E487-4575-9C3D-4807C6D38A91}" type="pres">
      <dgm:prSet presAssocID="{37AE4E45-F358-4E47-8D71-F818582B4BC6}" presName="hierChild2" presStyleCnt="0"/>
      <dgm:spPr/>
    </dgm:pt>
    <dgm:pt modelId="{D67419FB-0F56-449C-846C-76109918AF8D}" type="pres">
      <dgm:prSet presAssocID="{AAFFF24D-2E41-4003-8AC7-A13EEE133630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3C4D142B-4A41-425A-97B4-4FAEA9429F74}" type="pres">
      <dgm:prSet presAssocID="{7E4FEB61-1F14-43A9-A799-7D87FBC0B9DC}" presName="Name21" presStyleCnt="0"/>
      <dgm:spPr/>
    </dgm:pt>
    <dgm:pt modelId="{610D20E9-EA56-4836-89CF-B5F339191DFF}" type="pres">
      <dgm:prSet presAssocID="{7E4FEB61-1F14-43A9-A799-7D87FBC0B9DC}" presName="level2Shape" presStyleLbl="node2" presStyleIdx="0" presStyleCnt="2"/>
      <dgm:spPr/>
      <dgm:t>
        <a:bodyPr/>
        <a:lstStyle/>
        <a:p>
          <a:endParaRPr lang="zh-TW" altLang="en-US"/>
        </a:p>
      </dgm:t>
    </dgm:pt>
    <dgm:pt modelId="{95B47DE5-0328-4AED-B71E-923E88601A9E}" type="pres">
      <dgm:prSet presAssocID="{7E4FEB61-1F14-43A9-A799-7D87FBC0B9DC}" presName="hierChild3" presStyleCnt="0"/>
      <dgm:spPr/>
    </dgm:pt>
    <dgm:pt modelId="{BA820699-B16F-4815-BF39-FA3ADA1E3D3D}" type="pres">
      <dgm:prSet presAssocID="{8F3F353A-95C1-4FD0-B971-F4938D6972F7}" presName="Name19" presStyleLbl="parChTrans1D3" presStyleIdx="0" presStyleCnt="3"/>
      <dgm:spPr/>
      <dgm:t>
        <a:bodyPr/>
        <a:lstStyle/>
        <a:p>
          <a:endParaRPr lang="zh-TW" altLang="en-US"/>
        </a:p>
      </dgm:t>
    </dgm:pt>
    <dgm:pt modelId="{74173594-A3E6-41B8-BC06-786D077DBDA4}" type="pres">
      <dgm:prSet presAssocID="{CE202947-5979-47CF-9C6E-A6D7D3460C9A}" presName="Name21" presStyleCnt="0"/>
      <dgm:spPr/>
    </dgm:pt>
    <dgm:pt modelId="{A4F60B3E-CF29-4DDC-BE9C-2B43F138ADC8}" type="pres">
      <dgm:prSet presAssocID="{CE202947-5979-47CF-9C6E-A6D7D3460C9A}" presName="level2Shape" presStyleLbl="node3" presStyleIdx="0" presStyleCnt="3"/>
      <dgm:spPr/>
      <dgm:t>
        <a:bodyPr/>
        <a:lstStyle/>
        <a:p>
          <a:endParaRPr lang="zh-TW" altLang="en-US"/>
        </a:p>
      </dgm:t>
    </dgm:pt>
    <dgm:pt modelId="{79E5D317-59DD-4363-9498-98CF190F9402}" type="pres">
      <dgm:prSet presAssocID="{CE202947-5979-47CF-9C6E-A6D7D3460C9A}" presName="hierChild3" presStyleCnt="0"/>
      <dgm:spPr/>
    </dgm:pt>
    <dgm:pt modelId="{CE18EC57-3FED-405D-9002-95D4046602C8}" type="pres">
      <dgm:prSet presAssocID="{A8E69FC8-FFAC-4A98-8B9E-9AA1C42D8C9B}" presName="Name19" presStyleLbl="parChTrans1D4" presStyleIdx="0" presStyleCnt="4"/>
      <dgm:spPr/>
      <dgm:t>
        <a:bodyPr/>
        <a:lstStyle/>
        <a:p>
          <a:endParaRPr lang="zh-TW" altLang="en-US"/>
        </a:p>
      </dgm:t>
    </dgm:pt>
    <dgm:pt modelId="{FF23CF99-26BF-4A05-B7E1-75C3AAB52346}" type="pres">
      <dgm:prSet presAssocID="{C90A1CC6-5F9E-4149-9827-F0E13E1BC69F}" presName="Name21" presStyleCnt="0"/>
      <dgm:spPr/>
    </dgm:pt>
    <dgm:pt modelId="{E493FAAF-BB7A-4BD8-9F74-66BD0C8C5D3C}" type="pres">
      <dgm:prSet presAssocID="{C90A1CC6-5F9E-4149-9827-F0E13E1BC69F}" presName="level2Shape" presStyleLbl="node4" presStyleIdx="0" presStyleCnt="4"/>
      <dgm:spPr/>
      <dgm:t>
        <a:bodyPr/>
        <a:lstStyle/>
        <a:p>
          <a:endParaRPr lang="zh-TW" altLang="en-US"/>
        </a:p>
      </dgm:t>
    </dgm:pt>
    <dgm:pt modelId="{617EAB43-E0BB-4B7C-BD4B-053F90157AFD}" type="pres">
      <dgm:prSet presAssocID="{C90A1CC6-5F9E-4149-9827-F0E13E1BC69F}" presName="hierChild3" presStyleCnt="0"/>
      <dgm:spPr/>
    </dgm:pt>
    <dgm:pt modelId="{5A2F508A-2B26-40CB-BC55-E7D6D1B65525}" type="pres">
      <dgm:prSet presAssocID="{4D8B0C33-8028-4B40-B1F7-E11A20C1BDC6}" presName="Name19" presStyleLbl="parChTrans1D4" presStyleIdx="1" presStyleCnt="4"/>
      <dgm:spPr/>
      <dgm:t>
        <a:bodyPr/>
        <a:lstStyle/>
        <a:p>
          <a:endParaRPr lang="zh-TW" altLang="en-US"/>
        </a:p>
      </dgm:t>
    </dgm:pt>
    <dgm:pt modelId="{EB03184D-F7C6-421D-9556-0EB5FA8DA78A}" type="pres">
      <dgm:prSet presAssocID="{A75C9A65-75DF-4096-AF3C-04AE2F8D4330}" presName="Name21" presStyleCnt="0"/>
      <dgm:spPr/>
    </dgm:pt>
    <dgm:pt modelId="{601C0F14-7292-4059-A4EC-B33CC6917CD2}" type="pres">
      <dgm:prSet presAssocID="{A75C9A65-75DF-4096-AF3C-04AE2F8D4330}" presName="level2Shape" presStyleLbl="node4" presStyleIdx="1" presStyleCnt="4"/>
      <dgm:spPr/>
      <dgm:t>
        <a:bodyPr/>
        <a:lstStyle/>
        <a:p>
          <a:endParaRPr lang="zh-TW" altLang="en-US"/>
        </a:p>
      </dgm:t>
    </dgm:pt>
    <dgm:pt modelId="{E80DD1FA-290E-408C-9966-A0CE8AAF655B}" type="pres">
      <dgm:prSet presAssocID="{A75C9A65-75DF-4096-AF3C-04AE2F8D4330}" presName="hierChild3" presStyleCnt="0"/>
      <dgm:spPr/>
    </dgm:pt>
    <dgm:pt modelId="{CDB8EFC5-D1AB-4A7A-8B57-14B85EB9BDFA}" type="pres">
      <dgm:prSet presAssocID="{836E7A82-F58F-48D3-934F-0B5E45AB6A05}" presName="Name19" presStyleLbl="parChTrans1D3" presStyleIdx="1" presStyleCnt="3"/>
      <dgm:spPr/>
      <dgm:t>
        <a:bodyPr/>
        <a:lstStyle/>
        <a:p>
          <a:endParaRPr lang="zh-TW" altLang="en-US"/>
        </a:p>
      </dgm:t>
    </dgm:pt>
    <dgm:pt modelId="{556FB802-DB57-455A-A0D4-E5F09722D082}" type="pres">
      <dgm:prSet presAssocID="{D56AFCA6-C582-466A-8804-EB3A591D9B80}" presName="Name21" presStyleCnt="0"/>
      <dgm:spPr/>
    </dgm:pt>
    <dgm:pt modelId="{38391E81-EEBF-494E-9CED-FB5D81656CF8}" type="pres">
      <dgm:prSet presAssocID="{D56AFCA6-C582-466A-8804-EB3A591D9B80}" presName="level2Shape" presStyleLbl="node3" presStyleIdx="1" presStyleCnt="3"/>
      <dgm:spPr/>
      <dgm:t>
        <a:bodyPr/>
        <a:lstStyle/>
        <a:p>
          <a:endParaRPr lang="zh-TW" altLang="en-US"/>
        </a:p>
      </dgm:t>
    </dgm:pt>
    <dgm:pt modelId="{1021C29D-F1BA-438C-B3E8-02E23088A5F9}" type="pres">
      <dgm:prSet presAssocID="{D56AFCA6-C582-466A-8804-EB3A591D9B80}" presName="hierChild3" presStyleCnt="0"/>
      <dgm:spPr/>
    </dgm:pt>
    <dgm:pt modelId="{AD01A5CB-1C1F-443F-9FE1-62556F2E15B2}" type="pres">
      <dgm:prSet presAssocID="{88D962DF-3A52-4A83-9F8E-8D5EA77D6FC2}" presName="Name19" presStyleLbl="parChTrans1D4" presStyleIdx="2" presStyleCnt="4"/>
      <dgm:spPr/>
    </dgm:pt>
    <dgm:pt modelId="{B4D7F628-9339-4009-B781-2353551C1870}" type="pres">
      <dgm:prSet presAssocID="{594F32CC-9545-40DA-8CFD-E2828623C05B}" presName="Name21" presStyleCnt="0"/>
      <dgm:spPr/>
    </dgm:pt>
    <dgm:pt modelId="{CD379A7A-36DD-497A-9546-609BCB2E5673}" type="pres">
      <dgm:prSet presAssocID="{594F32CC-9545-40DA-8CFD-E2828623C05B}" presName="level2Shape" presStyleLbl="node4" presStyleIdx="2" presStyleCnt="4"/>
      <dgm:spPr/>
      <dgm:t>
        <a:bodyPr/>
        <a:lstStyle/>
        <a:p>
          <a:endParaRPr lang="zh-TW" altLang="en-US"/>
        </a:p>
      </dgm:t>
    </dgm:pt>
    <dgm:pt modelId="{2C9F4214-BE06-4DAB-98F0-716E886C4E2A}" type="pres">
      <dgm:prSet presAssocID="{594F32CC-9545-40DA-8CFD-E2828623C05B}" presName="hierChild3" presStyleCnt="0"/>
      <dgm:spPr/>
    </dgm:pt>
    <dgm:pt modelId="{04953CE1-C4B4-4F89-83A8-DFFD563E7F12}" type="pres">
      <dgm:prSet presAssocID="{8DDAE74C-D6BD-4EEA-9A7F-AB8B082D25F0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04178AAF-3215-4E55-9AD8-C08048F9C52A}" type="pres">
      <dgm:prSet presAssocID="{48EDA65C-1E95-45D7-BBDC-B834EC60F209}" presName="Name21" presStyleCnt="0"/>
      <dgm:spPr/>
    </dgm:pt>
    <dgm:pt modelId="{F85CFE74-7340-4609-894D-C6145852DC6F}" type="pres">
      <dgm:prSet presAssocID="{48EDA65C-1E95-45D7-BBDC-B834EC60F209}" presName="level2Shape" presStyleLbl="node2" presStyleIdx="1" presStyleCnt="2"/>
      <dgm:spPr/>
      <dgm:t>
        <a:bodyPr/>
        <a:lstStyle/>
        <a:p>
          <a:endParaRPr lang="zh-TW" altLang="en-US"/>
        </a:p>
      </dgm:t>
    </dgm:pt>
    <dgm:pt modelId="{C4315C27-8351-43DD-90AC-4E7F5CECAFF1}" type="pres">
      <dgm:prSet presAssocID="{48EDA65C-1E95-45D7-BBDC-B834EC60F209}" presName="hierChild3" presStyleCnt="0"/>
      <dgm:spPr/>
    </dgm:pt>
    <dgm:pt modelId="{2A34B1C4-B2F0-444B-9BE5-F8A0C50B0137}" type="pres">
      <dgm:prSet presAssocID="{4B5A4D3C-D95E-4669-A9EA-EAAC958BE5D9}" presName="Name19" presStyleLbl="parChTrans1D3" presStyleIdx="2" presStyleCnt="3"/>
      <dgm:spPr/>
      <dgm:t>
        <a:bodyPr/>
        <a:lstStyle/>
        <a:p>
          <a:endParaRPr lang="zh-TW" altLang="en-US"/>
        </a:p>
      </dgm:t>
    </dgm:pt>
    <dgm:pt modelId="{F239E413-B1C6-48F5-89C3-EDC0A12746D9}" type="pres">
      <dgm:prSet presAssocID="{5F348C61-5B3B-461C-9326-0318AF609338}" presName="Name21" presStyleCnt="0"/>
      <dgm:spPr/>
    </dgm:pt>
    <dgm:pt modelId="{B4C41EDB-C7EA-460E-AD00-16E18B214ED1}" type="pres">
      <dgm:prSet presAssocID="{5F348C61-5B3B-461C-9326-0318AF609338}" presName="level2Shape" presStyleLbl="node3" presStyleIdx="2" presStyleCnt="3"/>
      <dgm:spPr/>
      <dgm:t>
        <a:bodyPr/>
        <a:lstStyle/>
        <a:p>
          <a:endParaRPr lang="zh-TW" altLang="en-US"/>
        </a:p>
      </dgm:t>
    </dgm:pt>
    <dgm:pt modelId="{A595D509-7D67-4DB0-9BFA-7EA7E497C5C5}" type="pres">
      <dgm:prSet presAssocID="{5F348C61-5B3B-461C-9326-0318AF609338}" presName="hierChild3" presStyleCnt="0"/>
      <dgm:spPr/>
    </dgm:pt>
    <dgm:pt modelId="{F357CD76-E0D7-4E29-8149-615693EADFF4}" type="pres">
      <dgm:prSet presAssocID="{D6C6309B-2449-428C-BC74-437B7042A525}" presName="Name19" presStyleLbl="parChTrans1D4" presStyleIdx="3" presStyleCnt="4"/>
      <dgm:spPr/>
      <dgm:t>
        <a:bodyPr/>
        <a:lstStyle/>
        <a:p>
          <a:endParaRPr lang="zh-TW" altLang="en-US"/>
        </a:p>
      </dgm:t>
    </dgm:pt>
    <dgm:pt modelId="{34717B37-08F8-4240-A7CB-B698364E768E}" type="pres">
      <dgm:prSet presAssocID="{5E3C88D1-8C5A-47A6-82F2-9860FD239499}" presName="Name21" presStyleCnt="0"/>
      <dgm:spPr/>
    </dgm:pt>
    <dgm:pt modelId="{D3DDEB66-2E4C-44F4-8043-B0910009C304}" type="pres">
      <dgm:prSet presAssocID="{5E3C88D1-8C5A-47A6-82F2-9860FD239499}" presName="level2Shape" presStyleLbl="node4" presStyleIdx="3" presStyleCnt="4"/>
      <dgm:spPr/>
      <dgm:t>
        <a:bodyPr/>
        <a:lstStyle/>
        <a:p>
          <a:endParaRPr lang="zh-TW" altLang="en-US"/>
        </a:p>
      </dgm:t>
    </dgm:pt>
    <dgm:pt modelId="{695EA075-2C20-461C-88FE-2E3C8F2A7598}" type="pres">
      <dgm:prSet presAssocID="{5E3C88D1-8C5A-47A6-82F2-9860FD239499}" presName="hierChild3" presStyleCnt="0"/>
      <dgm:spPr/>
    </dgm:pt>
    <dgm:pt modelId="{F4FEA9F0-2E91-4607-A17F-B6367511CF45}" type="pres">
      <dgm:prSet presAssocID="{F0E4B32E-2EC8-4107-B7B9-DD7324B95CCB}" presName="bgShapesFlow" presStyleCnt="0"/>
      <dgm:spPr/>
    </dgm:pt>
    <dgm:pt modelId="{BA6734E6-DF31-4234-8DDC-2551FBD71131}" type="pres">
      <dgm:prSet presAssocID="{55B9F35E-E305-4D7C-B3AD-8921186A4CB2}" presName="rectComp" presStyleCnt="0"/>
      <dgm:spPr/>
    </dgm:pt>
    <dgm:pt modelId="{6443AC02-4E9F-4E03-8D11-185BCCAD80F7}" type="pres">
      <dgm:prSet presAssocID="{55B9F35E-E305-4D7C-B3AD-8921186A4CB2}" presName="bgRect" presStyleLbl="bgShp" presStyleIdx="0" presStyleCnt="4"/>
      <dgm:spPr/>
      <dgm:t>
        <a:bodyPr/>
        <a:lstStyle/>
        <a:p>
          <a:endParaRPr lang="zh-TW" altLang="en-US"/>
        </a:p>
      </dgm:t>
    </dgm:pt>
    <dgm:pt modelId="{26BCF9D7-C7EB-4792-A986-BEDFF3B477A3}" type="pres">
      <dgm:prSet presAssocID="{55B9F35E-E305-4D7C-B3AD-8921186A4CB2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EC738B-B3FB-41FA-93EF-1EF03108C7B6}" type="pres">
      <dgm:prSet presAssocID="{55B9F35E-E305-4D7C-B3AD-8921186A4CB2}" presName="spComp" presStyleCnt="0"/>
      <dgm:spPr/>
    </dgm:pt>
    <dgm:pt modelId="{E7468760-454C-4987-8D23-2C6319DB5564}" type="pres">
      <dgm:prSet presAssocID="{55B9F35E-E305-4D7C-B3AD-8921186A4CB2}" presName="vSp" presStyleCnt="0"/>
      <dgm:spPr/>
    </dgm:pt>
    <dgm:pt modelId="{46EE9BA9-F7A1-4289-B381-93C57C413F59}" type="pres">
      <dgm:prSet presAssocID="{020B3615-32BC-401C-9E97-296093DAD4C0}" presName="rectComp" presStyleCnt="0"/>
      <dgm:spPr/>
    </dgm:pt>
    <dgm:pt modelId="{20AC9B69-E424-49C8-8C38-FEC2A1796E9D}" type="pres">
      <dgm:prSet presAssocID="{020B3615-32BC-401C-9E97-296093DAD4C0}" presName="bgRect" presStyleLbl="bgShp" presStyleIdx="1" presStyleCnt="4" custLinFactNeighborX="-16777" custLinFactNeighborY="-6370"/>
      <dgm:spPr/>
      <dgm:t>
        <a:bodyPr/>
        <a:lstStyle/>
        <a:p>
          <a:endParaRPr lang="zh-TW" altLang="en-US"/>
        </a:p>
      </dgm:t>
    </dgm:pt>
    <dgm:pt modelId="{AF2F6B01-563A-4A7B-A2EE-580F8349BF8B}" type="pres">
      <dgm:prSet presAssocID="{020B3615-32BC-401C-9E97-296093DAD4C0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6A8EF4-E266-4387-B344-44F227D1FC9D}" type="pres">
      <dgm:prSet presAssocID="{020B3615-32BC-401C-9E97-296093DAD4C0}" presName="spComp" presStyleCnt="0"/>
      <dgm:spPr/>
    </dgm:pt>
    <dgm:pt modelId="{DF87CB44-52F6-4744-8480-CC23D0E9D6F9}" type="pres">
      <dgm:prSet presAssocID="{020B3615-32BC-401C-9E97-296093DAD4C0}" presName="vSp" presStyleCnt="0"/>
      <dgm:spPr/>
    </dgm:pt>
    <dgm:pt modelId="{BD2C1B83-1B6B-4052-B944-C8E77FFC7A8E}" type="pres">
      <dgm:prSet presAssocID="{DA29F658-946E-4EA1-B3F6-AC4C7F809FF0}" presName="rectComp" presStyleCnt="0"/>
      <dgm:spPr/>
    </dgm:pt>
    <dgm:pt modelId="{6FC8C8FF-88A7-4DD7-ABB0-40D28E1D3599}" type="pres">
      <dgm:prSet presAssocID="{DA29F658-946E-4EA1-B3F6-AC4C7F809FF0}" presName="bgRect" presStyleLbl="bgShp" presStyleIdx="2" presStyleCnt="4"/>
      <dgm:spPr/>
      <dgm:t>
        <a:bodyPr/>
        <a:lstStyle/>
        <a:p>
          <a:endParaRPr lang="zh-TW" altLang="en-US"/>
        </a:p>
      </dgm:t>
    </dgm:pt>
    <dgm:pt modelId="{5213CEDD-0FBC-40C0-8330-599FF54771CC}" type="pres">
      <dgm:prSet presAssocID="{DA29F658-946E-4EA1-B3F6-AC4C7F809FF0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D07206F-82FF-43F9-AD88-3AF5235C83FF}" type="pres">
      <dgm:prSet presAssocID="{DA29F658-946E-4EA1-B3F6-AC4C7F809FF0}" presName="spComp" presStyleCnt="0"/>
      <dgm:spPr/>
    </dgm:pt>
    <dgm:pt modelId="{9AADE9E1-1DA4-44C1-A0CA-B7893164B7E0}" type="pres">
      <dgm:prSet presAssocID="{DA29F658-946E-4EA1-B3F6-AC4C7F809FF0}" presName="vSp" presStyleCnt="0"/>
      <dgm:spPr/>
    </dgm:pt>
    <dgm:pt modelId="{DD902557-BB28-4E18-9C34-C525FC339775}" type="pres">
      <dgm:prSet presAssocID="{71191BF6-4C72-430C-97E7-93C5AF1D6DEE}" presName="rectComp" presStyleCnt="0"/>
      <dgm:spPr/>
    </dgm:pt>
    <dgm:pt modelId="{192AD07E-46BD-4894-944D-CF2DB61969D2}" type="pres">
      <dgm:prSet presAssocID="{71191BF6-4C72-430C-97E7-93C5AF1D6DEE}" presName="bgRect" presStyleLbl="bgShp" presStyleIdx="3" presStyleCnt="4"/>
      <dgm:spPr/>
      <dgm:t>
        <a:bodyPr/>
        <a:lstStyle/>
        <a:p>
          <a:endParaRPr lang="zh-TW" altLang="en-US"/>
        </a:p>
      </dgm:t>
    </dgm:pt>
    <dgm:pt modelId="{16AE3538-F350-4F76-BF54-FF5AA4BD920A}" type="pres">
      <dgm:prSet presAssocID="{71191BF6-4C72-430C-97E7-93C5AF1D6DE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C964242-7BBF-430E-9363-8BC62AA93D0A}" type="presOf" srcId="{020B3615-32BC-401C-9E97-296093DAD4C0}" destId="{20AC9B69-E424-49C8-8C38-FEC2A1796E9D}" srcOrd="0" destOrd="0" presId="urn:microsoft.com/office/officeart/2005/8/layout/hierarchy6"/>
    <dgm:cxn modelId="{37365EDC-51E0-4712-9EFF-E9C7E59C52B2}" srcId="{7E4FEB61-1F14-43A9-A799-7D87FBC0B9DC}" destId="{D56AFCA6-C582-466A-8804-EB3A591D9B80}" srcOrd="1" destOrd="0" parTransId="{836E7A82-F58F-48D3-934F-0B5E45AB6A05}" sibTransId="{412523FF-3A7E-4365-BAB8-C3EDAA4CB0D5}"/>
    <dgm:cxn modelId="{E6878F8E-01E4-47BE-A282-5282501E1EB1}" type="presOf" srcId="{A8E69FC8-FFAC-4A98-8B9E-9AA1C42D8C9B}" destId="{CE18EC57-3FED-405D-9002-95D4046602C8}" srcOrd="0" destOrd="0" presId="urn:microsoft.com/office/officeart/2005/8/layout/hierarchy6"/>
    <dgm:cxn modelId="{861E6509-A374-420F-97E0-0D4E4923D7DD}" type="presOf" srcId="{8F3F353A-95C1-4FD0-B971-F4938D6972F7}" destId="{BA820699-B16F-4815-BF39-FA3ADA1E3D3D}" srcOrd="0" destOrd="0" presId="urn:microsoft.com/office/officeart/2005/8/layout/hierarchy6"/>
    <dgm:cxn modelId="{7D15DA35-D2A8-4D7F-A545-9C5F44E4EFE4}" type="presOf" srcId="{C90A1CC6-5F9E-4149-9827-F0E13E1BC69F}" destId="{E493FAAF-BB7A-4BD8-9F74-66BD0C8C5D3C}" srcOrd="0" destOrd="0" presId="urn:microsoft.com/office/officeart/2005/8/layout/hierarchy6"/>
    <dgm:cxn modelId="{4755BCDE-E0FD-4260-AE48-231A804C6B4F}" srcId="{F0E4B32E-2EC8-4107-B7B9-DD7324B95CCB}" destId="{37AE4E45-F358-4E47-8D71-F818582B4BC6}" srcOrd="0" destOrd="0" parTransId="{953A3134-F1B3-42CF-8C0A-994EA8D712E8}" sibTransId="{FCEC637C-F50D-4DAA-B9CA-F9606C2AD490}"/>
    <dgm:cxn modelId="{D51224F1-E78A-4CB5-832F-27152D086DCB}" type="presOf" srcId="{A75C9A65-75DF-4096-AF3C-04AE2F8D4330}" destId="{601C0F14-7292-4059-A4EC-B33CC6917CD2}" srcOrd="0" destOrd="0" presId="urn:microsoft.com/office/officeart/2005/8/layout/hierarchy6"/>
    <dgm:cxn modelId="{63138860-ACDE-40BF-8322-206793D0446E}" type="presOf" srcId="{88D962DF-3A52-4A83-9F8E-8D5EA77D6FC2}" destId="{AD01A5CB-1C1F-443F-9FE1-62556F2E15B2}" srcOrd="0" destOrd="0" presId="urn:microsoft.com/office/officeart/2005/8/layout/hierarchy6"/>
    <dgm:cxn modelId="{BBE4B101-AD44-40CD-9C34-E8108F2ACF4E}" srcId="{37AE4E45-F358-4E47-8D71-F818582B4BC6}" destId="{48EDA65C-1E95-45D7-BBDC-B834EC60F209}" srcOrd="1" destOrd="0" parTransId="{8DDAE74C-D6BD-4EEA-9A7F-AB8B082D25F0}" sibTransId="{86D789DE-6ACD-49D9-B899-0470BBA6C636}"/>
    <dgm:cxn modelId="{A22DB544-042E-45A5-8B77-89FE7C1F3528}" type="presOf" srcId="{71191BF6-4C72-430C-97E7-93C5AF1D6DEE}" destId="{16AE3538-F350-4F76-BF54-FF5AA4BD920A}" srcOrd="1" destOrd="0" presId="urn:microsoft.com/office/officeart/2005/8/layout/hierarchy6"/>
    <dgm:cxn modelId="{65A58DE6-F94C-41AE-AF6E-3F30B7C27336}" type="presOf" srcId="{D6C6309B-2449-428C-BC74-437B7042A525}" destId="{F357CD76-E0D7-4E29-8149-615693EADFF4}" srcOrd="0" destOrd="0" presId="urn:microsoft.com/office/officeart/2005/8/layout/hierarchy6"/>
    <dgm:cxn modelId="{B99542A3-BBEB-48E9-A0AE-19BDA966B0B8}" srcId="{D56AFCA6-C582-466A-8804-EB3A591D9B80}" destId="{594F32CC-9545-40DA-8CFD-E2828623C05B}" srcOrd="0" destOrd="0" parTransId="{88D962DF-3A52-4A83-9F8E-8D5EA77D6FC2}" sibTransId="{982FA136-93B8-410F-B714-F22722F4440E}"/>
    <dgm:cxn modelId="{3804AFF3-196D-4FB3-8ADD-FBF2D2762EE2}" type="presOf" srcId="{AAFFF24D-2E41-4003-8AC7-A13EEE133630}" destId="{D67419FB-0F56-449C-846C-76109918AF8D}" srcOrd="0" destOrd="0" presId="urn:microsoft.com/office/officeart/2005/8/layout/hierarchy6"/>
    <dgm:cxn modelId="{E9A5ACD5-A26A-4B25-83DE-0777985B78E8}" type="presOf" srcId="{7E4FEB61-1F14-43A9-A799-7D87FBC0B9DC}" destId="{610D20E9-EA56-4836-89CF-B5F339191DFF}" srcOrd="0" destOrd="0" presId="urn:microsoft.com/office/officeart/2005/8/layout/hierarchy6"/>
    <dgm:cxn modelId="{D03D1D9B-BAA0-408B-B49A-D53E0ED9279B}" type="presOf" srcId="{020B3615-32BC-401C-9E97-296093DAD4C0}" destId="{AF2F6B01-563A-4A7B-A2EE-580F8349BF8B}" srcOrd="1" destOrd="0" presId="urn:microsoft.com/office/officeart/2005/8/layout/hierarchy6"/>
    <dgm:cxn modelId="{7A60F886-FB7D-483B-B09C-02A2C838C577}" type="presOf" srcId="{594F32CC-9545-40DA-8CFD-E2828623C05B}" destId="{CD379A7A-36DD-497A-9546-609BCB2E5673}" srcOrd="0" destOrd="0" presId="urn:microsoft.com/office/officeart/2005/8/layout/hierarchy6"/>
    <dgm:cxn modelId="{F77B6592-437B-4FE8-9A17-BAC0B111BAA0}" type="presOf" srcId="{48EDA65C-1E95-45D7-BBDC-B834EC60F209}" destId="{F85CFE74-7340-4609-894D-C6145852DC6F}" srcOrd="0" destOrd="0" presId="urn:microsoft.com/office/officeart/2005/8/layout/hierarchy6"/>
    <dgm:cxn modelId="{6EB60386-CE02-49F5-91EC-C2B5D67D0716}" srcId="{F0E4B32E-2EC8-4107-B7B9-DD7324B95CCB}" destId="{71191BF6-4C72-430C-97E7-93C5AF1D6DEE}" srcOrd="4" destOrd="0" parTransId="{98AE5273-04EE-4BE8-B7CF-B2DBAC9F88A5}" sibTransId="{C70A38B5-4590-4EF9-961A-1DFCE371844A}"/>
    <dgm:cxn modelId="{45A8801C-5B11-41E4-84C5-DA3E20435079}" type="presOf" srcId="{F0E4B32E-2EC8-4107-B7B9-DD7324B95CCB}" destId="{C8034FBE-F743-4D6D-A5CD-7C56E7236A02}" srcOrd="0" destOrd="0" presId="urn:microsoft.com/office/officeart/2005/8/layout/hierarchy6"/>
    <dgm:cxn modelId="{2EA5BBBB-D4F8-4AA1-A8B8-9652ABDD2030}" type="presOf" srcId="{37AE4E45-F358-4E47-8D71-F818582B4BC6}" destId="{CD5DD093-8A4E-4021-AB05-C127E8688D86}" srcOrd="0" destOrd="0" presId="urn:microsoft.com/office/officeart/2005/8/layout/hierarchy6"/>
    <dgm:cxn modelId="{3DAE114A-8534-49B0-8BE2-B72DA0841B49}" type="presOf" srcId="{5E3C88D1-8C5A-47A6-82F2-9860FD239499}" destId="{D3DDEB66-2E4C-44F4-8043-B0910009C304}" srcOrd="0" destOrd="0" presId="urn:microsoft.com/office/officeart/2005/8/layout/hierarchy6"/>
    <dgm:cxn modelId="{5A15DE63-D46A-47EF-AAA0-5761B6B45320}" type="presOf" srcId="{55B9F35E-E305-4D7C-B3AD-8921186A4CB2}" destId="{26BCF9D7-C7EB-4792-A986-BEDFF3B477A3}" srcOrd="1" destOrd="0" presId="urn:microsoft.com/office/officeart/2005/8/layout/hierarchy6"/>
    <dgm:cxn modelId="{30AF9749-5CB2-4D60-A1C5-8BC27C61242B}" srcId="{F0E4B32E-2EC8-4107-B7B9-DD7324B95CCB}" destId="{55B9F35E-E305-4D7C-B3AD-8921186A4CB2}" srcOrd="1" destOrd="0" parTransId="{9754763A-4A8B-41F5-B732-4C1A8BCB42DF}" sibTransId="{A4470202-0F7A-4597-9F0E-9644A5693523}"/>
    <dgm:cxn modelId="{87CC76A2-6501-4F76-9BAC-74CABDA94688}" srcId="{CE202947-5979-47CF-9C6E-A6D7D3460C9A}" destId="{C90A1CC6-5F9E-4149-9827-F0E13E1BC69F}" srcOrd="0" destOrd="0" parTransId="{A8E69FC8-FFAC-4A98-8B9E-9AA1C42D8C9B}" sibTransId="{F781FFB1-528F-4243-A31D-E3E564045EAC}"/>
    <dgm:cxn modelId="{72E12E0D-A318-4D89-9A3C-87179C5090F1}" type="presOf" srcId="{DA29F658-946E-4EA1-B3F6-AC4C7F809FF0}" destId="{5213CEDD-0FBC-40C0-8330-599FF54771CC}" srcOrd="1" destOrd="0" presId="urn:microsoft.com/office/officeart/2005/8/layout/hierarchy6"/>
    <dgm:cxn modelId="{846F191E-B349-4CCC-9FCC-469951F2FBD9}" srcId="{F0E4B32E-2EC8-4107-B7B9-DD7324B95CCB}" destId="{DA29F658-946E-4EA1-B3F6-AC4C7F809FF0}" srcOrd="3" destOrd="0" parTransId="{9A6832DD-2E95-4AC0-A377-11565DA400B2}" sibTransId="{0DA86100-9231-4425-A962-6C0DAD4AC5AC}"/>
    <dgm:cxn modelId="{2723416F-D454-4596-BF45-BD4AB29BBAA3}" type="presOf" srcId="{4D8B0C33-8028-4B40-B1F7-E11A20C1BDC6}" destId="{5A2F508A-2B26-40CB-BC55-E7D6D1B65525}" srcOrd="0" destOrd="0" presId="urn:microsoft.com/office/officeart/2005/8/layout/hierarchy6"/>
    <dgm:cxn modelId="{56315E04-A3A3-498C-B1F7-DD1DC852B296}" type="presOf" srcId="{4B5A4D3C-D95E-4669-A9EA-EAAC958BE5D9}" destId="{2A34B1C4-B2F0-444B-9BE5-F8A0C50B0137}" srcOrd="0" destOrd="0" presId="urn:microsoft.com/office/officeart/2005/8/layout/hierarchy6"/>
    <dgm:cxn modelId="{75EA3A4C-D995-4506-AE8E-C40ACFF405FE}" type="presOf" srcId="{836E7A82-F58F-48D3-934F-0B5E45AB6A05}" destId="{CDB8EFC5-D1AB-4A7A-8B57-14B85EB9BDFA}" srcOrd="0" destOrd="0" presId="urn:microsoft.com/office/officeart/2005/8/layout/hierarchy6"/>
    <dgm:cxn modelId="{BABD4EBB-DFB2-4D9E-886B-4B17F5B58469}" srcId="{37AE4E45-F358-4E47-8D71-F818582B4BC6}" destId="{7E4FEB61-1F14-43A9-A799-7D87FBC0B9DC}" srcOrd="0" destOrd="0" parTransId="{AAFFF24D-2E41-4003-8AC7-A13EEE133630}" sibTransId="{1EC67F71-575B-46A2-9CF1-8C3D0E4E13C8}"/>
    <dgm:cxn modelId="{ECA445C6-9CA2-4EF9-9FB0-10F72EBF64C3}" type="presOf" srcId="{DA29F658-946E-4EA1-B3F6-AC4C7F809FF0}" destId="{6FC8C8FF-88A7-4DD7-ABB0-40D28E1D3599}" srcOrd="0" destOrd="0" presId="urn:microsoft.com/office/officeart/2005/8/layout/hierarchy6"/>
    <dgm:cxn modelId="{76464B4F-6CBF-4569-9B53-449E1E7952BA}" srcId="{48EDA65C-1E95-45D7-BBDC-B834EC60F209}" destId="{5F348C61-5B3B-461C-9326-0318AF609338}" srcOrd="0" destOrd="0" parTransId="{4B5A4D3C-D95E-4669-A9EA-EAAC958BE5D9}" sibTransId="{F6B816F6-C90A-45F2-941D-C67E617CC0E6}"/>
    <dgm:cxn modelId="{40241B4F-0B38-44EB-9C26-D6475A2A430A}" type="presOf" srcId="{CE202947-5979-47CF-9C6E-A6D7D3460C9A}" destId="{A4F60B3E-CF29-4DDC-BE9C-2B43F138ADC8}" srcOrd="0" destOrd="0" presId="urn:microsoft.com/office/officeart/2005/8/layout/hierarchy6"/>
    <dgm:cxn modelId="{E9F466F0-32C7-460F-8846-885F71814577}" type="presOf" srcId="{D56AFCA6-C582-466A-8804-EB3A591D9B80}" destId="{38391E81-EEBF-494E-9CED-FB5D81656CF8}" srcOrd="0" destOrd="0" presId="urn:microsoft.com/office/officeart/2005/8/layout/hierarchy6"/>
    <dgm:cxn modelId="{FBC06F09-16F2-4924-9B36-99912593F09E}" srcId="{7E4FEB61-1F14-43A9-A799-7D87FBC0B9DC}" destId="{CE202947-5979-47CF-9C6E-A6D7D3460C9A}" srcOrd="0" destOrd="0" parTransId="{8F3F353A-95C1-4FD0-B971-F4938D6972F7}" sibTransId="{C47B6E44-1D15-423C-A14B-97AE400FC681}"/>
    <dgm:cxn modelId="{7D1DD971-28AE-4072-B84C-A2F064E42599}" type="presOf" srcId="{8DDAE74C-D6BD-4EEA-9A7F-AB8B082D25F0}" destId="{04953CE1-C4B4-4F89-83A8-DFFD563E7F12}" srcOrd="0" destOrd="0" presId="urn:microsoft.com/office/officeart/2005/8/layout/hierarchy6"/>
    <dgm:cxn modelId="{9C11500C-3A47-46BF-ABB2-2B097F0822BB}" type="presOf" srcId="{55B9F35E-E305-4D7C-B3AD-8921186A4CB2}" destId="{6443AC02-4E9F-4E03-8D11-185BCCAD80F7}" srcOrd="0" destOrd="0" presId="urn:microsoft.com/office/officeart/2005/8/layout/hierarchy6"/>
    <dgm:cxn modelId="{290BB61D-C172-42F6-9D8E-4865D847AB1D}" type="presOf" srcId="{71191BF6-4C72-430C-97E7-93C5AF1D6DEE}" destId="{192AD07E-46BD-4894-944D-CF2DB61969D2}" srcOrd="0" destOrd="0" presId="urn:microsoft.com/office/officeart/2005/8/layout/hierarchy6"/>
    <dgm:cxn modelId="{FFD67D54-C7FA-4ACE-8244-232F91BBCCC6}" srcId="{CE202947-5979-47CF-9C6E-A6D7D3460C9A}" destId="{A75C9A65-75DF-4096-AF3C-04AE2F8D4330}" srcOrd="1" destOrd="0" parTransId="{4D8B0C33-8028-4B40-B1F7-E11A20C1BDC6}" sibTransId="{8459890B-B391-4836-AC8C-C71695817673}"/>
    <dgm:cxn modelId="{1B04BBC6-D5C8-4514-A946-8BEA9FF75E6F}" srcId="{F0E4B32E-2EC8-4107-B7B9-DD7324B95CCB}" destId="{020B3615-32BC-401C-9E97-296093DAD4C0}" srcOrd="2" destOrd="0" parTransId="{BAA74F58-EA23-4DED-A5D1-CD4B81E04BAC}" sibTransId="{5DD50A07-062A-4659-A69F-350002274600}"/>
    <dgm:cxn modelId="{45CB1EDA-E3D0-4BBB-92AA-576099A9CF63}" type="presOf" srcId="{5F348C61-5B3B-461C-9326-0318AF609338}" destId="{B4C41EDB-C7EA-460E-AD00-16E18B214ED1}" srcOrd="0" destOrd="0" presId="urn:microsoft.com/office/officeart/2005/8/layout/hierarchy6"/>
    <dgm:cxn modelId="{0317B433-D73E-4A27-B2FA-2CF7F5C68E0F}" srcId="{5F348C61-5B3B-461C-9326-0318AF609338}" destId="{5E3C88D1-8C5A-47A6-82F2-9860FD239499}" srcOrd="0" destOrd="0" parTransId="{D6C6309B-2449-428C-BC74-437B7042A525}" sibTransId="{61D6D6C7-2AC3-49BD-97DB-429228077949}"/>
    <dgm:cxn modelId="{AF3056F2-1E7A-4696-82DA-9DAE720CD5AF}" type="presParOf" srcId="{C8034FBE-F743-4D6D-A5CD-7C56E7236A02}" destId="{B46D8AEC-6975-4774-A69E-76EECDB88548}" srcOrd="0" destOrd="0" presId="urn:microsoft.com/office/officeart/2005/8/layout/hierarchy6"/>
    <dgm:cxn modelId="{C24D12EA-EFEF-41E5-8C94-4948528862AE}" type="presParOf" srcId="{B46D8AEC-6975-4774-A69E-76EECDB88548}" destId="{42590690-385D-44DA-BCC6-C4D84546E39C}" srcOrd="0" destOrd="0" presId="urn:microsoft.com/office/officeart/2005/8/layout/hierarchy6"/>
    <dgm:cxn modelId="{1D0EBE44-302B-4095-AF9B-9C5AA5A02ACD}" type="presParOf" srcId="{B46D8AEC-6975-4774-A69E-76EECDB88548}" destId="{F1E0B52E-B54C-4063-A386-97E587F298B9}" srcOrd="1" destOrd="0" presId="urn:microsoft.com/office/officeart/2005/8/layout/hierarchy6"/>
    <dgm:cxn modelId="{7471C4F5-E6F7-4C97-AC09-2C061106F454}" type="presParOf" srcId="{F1E0B52E-B54C-4063-A386-97E587F298B9}" destId="{DF829971-D896-43D7-95CE-C87F82FE0FA1}" srcOrd="0" destOrd="0" presId="urn:microsoft.com/office/officeart/2005/8/layout/hierarchy6"/>
    <dgm:cxn modelId="{BC963858-927E-4D37-AFF3-6731FAA72ACB}" type="presParOf" srcId="{DF829971-D896-43D7-95CE-C87F82FE0FA1}" destId="{CD5DD093-8A4E-4021-AB05-C127E8688D86}" srcOrd="0" destOrd="0" presId="urn:microsoft.com/office/officeart/2005/8/layout/hierarchy6"/>
    <dgm:cxn modelId="{58317CF1-CB6E-4418-B2AD-45877F706565}" type="presParOf" srcId="{DF829971-D896-43D7-95CE-C87F82FE0FA1}" destId="{7B2D89A8-E487-4575-9C3D-4807C6D38A91}" srcOrd="1" destOrd="0" presId="urn:microsoft.com/office/officeart/2005/8/layout/hierarchy6"/>
    <dgm:cxn modelId="{BC20D5E3-A9C4-4A04-BD6D-F5CA12F897FE}" type="presParOf" srcId="{7B2D89A8-E487-4575-9C3D-4807C6D38A91}" destId="{D67419FB-0F56-449C-846C-76109918AF8D}" srcOrd="0" destOrd="0" presId="urn:microsoft.com/office/officeart/2005/8/layout/hierarchy6"/>
    <dgm:cxn modelId="{784DBBEE-A76E-4742-A6E8-E0EED457ED95}" type="presParOf" srcId="{7B2D89A8-E487-4575-9C3D-4807C6D38A91}" destId="{3C4D142B-4A41-425A-97B4-4FAEA9429F74}" srcOrd="1" destOrd="0" presId="urn:microsoft.com/office/officeart/2005/8/layout/hierarchy6"/>
    <dgm:cxn modelId="{75DCC943-E4F5-47BA-8D9D-2D91C813CEBF}" type="presParOf" srcId="{3C4D142B-4A41-425A-97B4-4FAEA9429F74}" destId="{610D20E9-EA56-4836-89CF-B5F339191DFF}" srcOrd="0" destOrd="0" presId="urn:microsoft.com/office/officeart/2005/8/layout/hierarchy6"/>
    <dgm:cxn modelId="{3CE660F0-9E0C-4EB1-91B9-51CA0D316B55}" type="presParOf" srcId="{3C4D142B-4A41-425A-97B4-4FAEA9429F74}" destId="{95B47DE5-0328-4AED-B71E-923E88601A9E}" srcOrd="1" destOrd="0" presId="urn:microsoft.com/office/officeart/2005/8/layout/hierarchy6"/>
    <dgm:cxn modelId="{20033B9A-8CF4-4BDD-8F70-03CEF7C24BAD}" type="presParOf" srcId="{95B47DE5-0328-4AED-B71E-923E88601A9E}" destId="{BA820699-B16F-4815-BF39-FA3ADA1E3D3D}" srcOrd="0" destOrd="0" presId="urn:microsoft.com/office/officeart/2005/8/layout/hierarchy6"/>
    <dgm:cxn modelId="{076C5180-B120-42ED-BF42-210E15FFA2EE}" type="presParOf" srcId="{95B47DE5-0328-4AED-B71E-923E88601A9E}" destId="{74173594-A3E6-41B8-BC06-786D077DBDA4}" srcOrd="1" destOrd="0" presId="urn:microsoft.com/office/officeart/2005/8/layout/hierarchy6"/>
    <dgm:cxn modelId="{460CE641-AA93-4CE5-B0BE-EB52E5A576F2}" type="presParOf" srcId="{74173594-A3E6-41B8-BC06-786D077DBDA4}" destId="{A4F60B3E-CF29-4DDC-BE9C-2B43F138ADC8}" srcOrd="0" destOrd="0" presId="urn:microsoft.com/office/officeart/2005/8/layout/hierarchy6"/>
    <dgm:cxn modelId="{D51B5C68-8465-42B7-9D3F-C491B53E2A61}" type="presParOf" srcId="{74173594-A3E6-41B8-BC06-786D077DBDA4}" destId="{79E5D317-59DD-4363-9498-98CF190F9402}" srcOrd="1" destOrd="0" presId="urn:microsoft.com/office/officeart/2005/8/layout/hierarchy6"/>
    <dgm:cxn modelId="{15FA51B8-B1EE-40E7-BFCE-F794E0C51BF6}" type="presParOf" srcId="{79E5D317-59DD-4363-9498-98CF190F9402}" destId="{CE18EC57-3FED-405D-9002-95D4046602C8}" srcOrd="0" destOrd="0" presId="urn:microsoft.com/office/officeart/2005/8/layout/hierarchy6"/>
    <dgm:cxn modelId="{2A9F42E5-B283-467E-82A5-75CD6A65EEDF}" type="presParOf" srcId="{79E5D317-59DD-4363-9498-98CF190F9402}" destId="{FF23CF99-26BF-4A05-B7E1-75C3AAB52346}" srcOrd="1" destOrd="0" presId="urn:microsoft.com/office/officeart/2005/8/layout/hierarchy6"/>
    <dgm:cxn modelId="{994DBC08-A5BB-4E33-99E5-69F2F81795C8}" type="presParOf" srcId="{FF23CF99-26BF-4A05-B7E1-75C3AAB52346}" destId="{E493FAAF-BB7A-4BD8-9F74-66BD0C8C5D3C}" srcOrd="0" destOrd="0" presId="urn:microsoft.com/office/officeart/2005/8/layout/hierarchy6"/>
    <dgm:cxn modelId="{FCF60786-653B-4B6A-A5AE-FBD5607845B4}" type="presParOf" srcId="{FF23CF99-26BF-4A05-B7E1-75C3AAB52346}" destId="{617EAB43-E0BB-4B7C-BD4B-053F90157AFD}" srcOrd="1" destOrd="0" presId="urn:microsoft.com/office/officeart/2005/8/layout/hierarchy6"/>
    <dgm:cxn modelId="{DFAED40E-1C58-49EF-9EFE-5AF276A47E43}" type="presParOf" srcId="{79E5D317-59DD-4363-9498-98CF190F9402}" destId="{5A2F508A-2B26-40CB-BC55-E7D6D1B65525}" srcOrd="2" destOrd="0" presId="urn:microsoft.com/office/officeart/2005/8/layout/hierarchy6"/>
    <dgm:cxn modelId="{69E91411-8500-4F75-B999-256F164BD826}" type="presParOf" srcId="{79E5D317-59DD-4363-9498-98CF190F9402}" destId="{EB03184D-F7C6-421D-9556-0EB5FA8DA78A}" srcOrd="3" destOrd="0" presId="urn:microsoft.com/office/officeart/2005/8/layout/hierarchy6"/>
    <dgm:cxn modelId="{D369C05B-6302-4EFD-A7E3-10FED1A65204}" type="presParOf" srcId="{EB03184D-F7C6-421D-9556-0EB5FA8DA78A}" destId="{601C0F14-7292-4059-A4EC-B33CC6917CD2}" srcOrd="0" destOrd="0" presId="urn:microsoft.com/office/officeart/2005/8/layout/hierarchy6"/>
    <dgm:cxn modelId="{E559C501-4D62-4F0C-9201-607C1976E938}" type="presParOf" srcId="{EB03184D-F7C6-421D-9556-0EB5FA8DA78A}" destId="{E80DD1FA-290E-408C-9966-A0CE8AAF655B}" srcOrd="1" destOrd="0" presId="urn:microsoft.com/office/officeart/2005/8/layout/hierarchy6"/>
    <dgm:cxn modelId="{358808D1-E1A9-4041-8AE5-1CD0459198D2}" type="presParOf" srcId="{95B47DE5-0328-4AED-B71E-923E88601A9E}" destId="{CDB8EFC5-D1AB-4A7A-8B57-14B85EB9BDFA}" srcOrd="2" destOrd="0" presId="urn:microsoft.com/office/officeart/2005/8/layout/hierarchy6"/>
    <dgm:cxn modelId="{F55BFCEC-EE58-4615-9F21-037119EEA85A}" type="presParOf" srcId="{95B47DE5-0328-4AED-B71E-923E88601A9E}" destId="{556FB802-DB57-455A-A0D4-E5F09722D082}" srcOrd="3" destOrd="0" presId="urn:microsoft.com/office/officeart/2005/8/layout/hierarchy6"/>
    <dgm:cxn modelId="{D1F11C8F-D2C0-4697-BE63-B98338260105}" type="presParOf" srcId="{556FB802-DB57-455A-A0D4-E5F09722D082}" destId="{38391E81-EEBF-494E-9CED-FB5D81656CF8}" srcOrd="0" destOrd="0" presId="urn:microsoft.com/office/officeart/2005/8/layout/hierarchy6"/>
    <dgm:cxn modelId="{C9E145E5-A7A0-4439-BC06-FAC3DB8A6CFF}" type="presParOf" srcId="{556FB802-DB57-455A-A0D4-E5F09722D082}" destId="{1021C29D-F1BA-438C-B3E8-02E23088A5F9}" srcOrd="1" destOrd="0" presId="urn:microsoft.com/office/officeart/2005/8/layout/hierarchy6"/>
    <dgm:cxn modelId="{74CA0C14-F6A2-4595-8293-0B2ABAB030EF}" type="presParOf" srcId="{1021C29D-F1BA-438C-B3E8-02E23088A5F9}" destId="{AD01A5CB-1C1F-443F-9FE1-62556F2E15B2}" srcOrd="0" destOrd="0" presId="urn:microsoft.com/office/officeart/2005/8/layout/hierarchy6"/>
    <dgm:cxn modelId="{E3A68AC1-4028-4354-9D75-803F2BCBDCFD}" type="presParOf" srcId="{1021C29D-F1BA-438C-B3E8-02E23088A5F9}" destId="{B4D7F628-9339-4009-B781-2353551C1870}" srcOrd="1" destOrd="0" presId="urn:microsoft.com/office/officeart/2005/8/layout/hierarchy6"/>
    <dgm:cxn modelId="{7B10429B-E363-42F4-A305-6E861ECAA580}" type="presParOf" srcId="{B4D7F628-9339-4009-B781-2353551C1870}" destId="{CD379A7A-36DD-497A-9546-609BCB2E5673}" srcOrd="0" destOrd="0" presId="urn:microsoft.com/office/officeart/2005/8/layout/hierarchy6"/>
    <dgm:cxn modelId="{38A7E1FA-D291-45C3-A31A-CA0A8944F755}" type="presParOf" srcId="{B4D7F628-9339-4009-B781-2353551C1870}" destId="{2C9F4214-BE06-4DAB-98F0-716E886C4E2A}" srcOrd="1" destOrd="0" presId="urn:microsoft.com/office/officeart/2005/8/layout/hierarchy6"/>
    <dgm:cxn modelId="{61A067DE-D5EE-410C-81C5-A957C4F96451}" type="presParOf" srcId="{7B2D89A8-E487-4575-9C3D-4807C6D38A91}" destId="{04953CE1-C4B4-4F89-83A8-DFFD563E7F12}" srcOrd="2" destOrd="0" presId="urn:microsoft.com/office/officeart/2005/8/layout/hierarchy6"/>
    <dgm:cxn modelId="{B8089698-7E83-4751-9A4F-E849BF189533}" type="presParOf" srcId="{7B2D89A8-E487-4575-9C3D-4807C6D38A91}" destId="{04178AAF-3215-4E55-9AD8-C08048F9C52A}" srcOrd="3" destOrd="0" presId="urn:microsoft.com/office/officeart/2005/8/layout/hierarchy6"/>
    <dgm:cxn modelId="{DC8F2A89-E838-437E-BD72-66AB4DEE51BC}" type="presParOf" srcId="{04178AAF-3215-4E55-9AD8-C08048F9C52A}" destId="{F85CFE74-7340-4609-894D-C6145852DC6F}" srcOrd="0" destOrd="0" presId="urn:microsoft.com/office/officeart/2005/8/layout/hierarchy6"/>
    <dgm:cxn modelId="{C33177BD-91E1-4207-85C3-644DF5333140}" type="presParOf" srcId="{04178AAF-3215-4E55-9AD8-C08048F9C52A}" destId="{C4315C27-8351-43DD-90AC-4E7F5CECAFF1}" srcOrd="1" destOrd="0" presId="urn:microsoft.com/office/officeart/2005/8/layout/hierarchy6"/>
    <dgm:cxn modelId="{55459375-221A-4E10-9DA5-F58EF205EFFF}" type="presParOf" srcId="{C4315C27-8351-43DD-90AC-4E7F5CECAFF1}" destId="{2A34B1C4-B2F0-444B-9BE5-F8A0C50B0137}" srcOrd="0" destOrd="0" presId="urn:microsoft.com/office/officeart/2005/8/layout/hierarchy6"/>
    <dgm:cxn modelId="{971D8776-2E90-467F-BD65-E850DAAF295F}" type="presParOf" srcId="{C4315C27-8351-43DD-90AC-4E7F5CECAFF1}" destId="{F239E413-B1C6-48F5-89C3-EDC0A12746D9}" srcOrd="1" destOrd="0" presId="urn:microsoft.com/office/officeart/2005/8/layout/hierarchy6"/>
    <dgm:cxn modelId="{0CFB6CBC-E141-4A30-A7AF-00BCDD434467}" type="presParOf" srcId="{F239E413-B1C6-48F5-89C3-EDC0A12746D9}" destId="{B4C41EDB-C7EA-460E-AD00-16E18B214ED1}" srcOrd="0" destOrd="0" presId="urn:microsoft.com/office/officeart/2005/8/layout/hierarchy6"/>
    <dgm:cxn modelId="{7A26E797-3CBA-440C-8A93-08E6E794752A}" type="presParOf" srcId="{F239E413-B1C6-48F5-89C3-EDC0A12746D9}" destId="{A595D509-7D67-4DB0-9BFA-7EA7E497C5C5}" srcOrd="1" destOrd="0" presId="urn:microsoft.com/office/officeart/2005/8/layout/hierarchy6"/>
    <dgm:cxn modelId="{683F50AA-E9CD-443D-9015-C4DB884EC725}" type="presParOf" srcId="{A595D509-7D67-4DB0-9BFA-7EA7E497C5C5}" destId="{F357CD76-E0D7-4E29-8149-615693EADFF4}" srcOrd="0" destOrd="0" presId="urn:microsoft.com/office/officeart/2005/8/layout/hierarchy6"/>
    <dgm:cxn modelId="{9C75C51D-E26D-412B-A805-C4C21009B046}" type="presParOf" srcId="{A595D509-7D67-4DB0-9BFA-7EA7E497C5C5}" destId="{34717B37-08F8-4240-A7CB-B698364E768E}" srcOrd="1" destOrd="0" presId="urn:microsoft.com/office/officeart/2005/8/layout/hierarchy6"/>
    <dgm:cxn modelId="{1768DD9D-CE78-435D-8F3C-13FAAA372D44}" type="presParOf" srcId="{34717B37-08F8-4240-A7CB-B698364E768E}" destId="{D3DDEB66-2E4C-44F4-8043-B0910009C304}" srcOrd="0" destOrd="0" presId="urn:microsoft.com/office/officeart/2005/8/layout/hierarchy6"/>
    <dgm:cxn modelId="{CC15311D-E438-431A-92E3-55D06C6B58F1}" type="presParOf" srcId="{34717B37-08F8-4240-A7CB-B698364E768E}" destId="{695EA075-2C20-461C-88FE-2E3C8F2A7598}" srcOrd="1" destOrd="0" presId="urn:microsoft.com/office/officeart/2005/8/layout/hierarchy6"/>
    <dgm:cxn modelId="{3F3B0E5E-E3AD-4D4F-8DC1-3EEF4D225982}" type="presParOf" srcId="{C8034FBE-F743-4D6D-A5CD-7C56E7236A02}" destId="{F4FEA9F0-2E91-4607-A17F-B6367511CF45}" srcOrd="1" destOrd="0" presId="urn:microsoft.com/office/officeart/2005/8/layout/hierarchy6"/>
    <dgm:cxn modelId="{CF2C6F24-13FA-478F-B1B9-EE80325C95F1}" type="presParOf" srcId="{F4FEA9F0-2E91-4607-A17F-B6367511CF45}" destId="{BA6734E6-DF31-4234-8DDC-2551FBD71131}" srcOrd="0" destOrd="0" presId="urn:microsoft.com/office/officeart/2005/8/layout/hierarchy6"/>
    <dgm:cxn modelId="{2C7A4C14-6800-4817-86BB-134E66CA64D0}" type="presParOf" srcId="{BA6734E6-DF31-4234-8DDC-2551FBD71131}" destId="{6443AC02-4E9F-4E03-8D11-185BCCAD80F7}" srcOrd="0" destOrd="0" presId="urn:microsoft.com/office/officeart/2005/8/layout/hierarchy6"/>
    <dgm:cxn modelId="{C4804477-0E1A-4163-B975-C731196E3D6D}" type="presParOf" srcId="{BA6734E6-DF31-4234-8DDC-2551FBD71131}" destId="{26BCF9D7-C7EB-4792-A986-BEDFF3B477A3}" srcOrd="1" destOrd="0" presId="urn:microsoft.com/office/officeart/2005/8/layout/hierarchy6"/>
    <dgm:cxn modelId="{68C8580B-55DD-44FC-A947-2001F24AAAFE}" type="presParOf" srcId="{F4FEA9F0-2E91-4607-A17F-B6367511CF45}" destId="{EBEC738B-B3FB-41FA-93EF-1EF03108C7B6}" srcOrd="1" destOrd="0" presId="urn:microsoft.com/office/officeart/2005/8/layout/hierarchy6"/>
    <dgm:cxn modelId="{E480C6F6-635A-4F8A-961E-89781015C8CD}" type="presParOf" srcId="{EBEC738B-B3FB-41FA-93EF-1EF03108C7B6}" destId="{E7468760-454C-4987-8D23-2C6319DB5564}" srcOrd="0" destOrd="0" presId="urn:microsoft.com/office/officeart/2005/8/layout/hierarchy6"/>
    <dgm:cxn modelId="{3EF8CDE5-43A1-412D-8CE9-D9557409FE7B}" type="presParOf" srcId="{F4FEA9F0-2E91-4607-A17F-B6367511CF45}" destId="{46EE9BA9-F7A1-4289-B381-93C57C413F59}" srcOrd="2" destOrd="0" presId="urn:microsoft.com/office/officeart/2005/8/layout/hierarchy6"/>
    <dgm:cxn modelId="{C2D40566-A033-47EC-B325-6542FBF36096}" type="presParOf" srcId="{46EE9BA9-F7A1-4289-B381-93C57C413F59}" destId="{20AC9B69-E424-49C8-8C38-FEC2A1796E9D}" srcOrd="0" destOrd="0" presId="urn:microsoft.com/office/officeart/2005/8/layout/hierarchy6"/>
    <dgm:cxn modelId="{C796E136-7AF7-48BD-94F1-9EA373F7D6BC}" type="presParOf" srcId="{46EE9BA9-F7A1-4289-B381-93C57C413F59}" destId="{AF2F6B01-563A-4A7B-A2EE-580F8349BF8B}" srcOrd="1" destOrd="0" presId="urn:microsoft.com/office/officeart/2005/8/layout/hierarchy6"/>
    <dgm:cxn modelId="{20A3C4F6-5634-4EEB-9480-B92FB58AF50B}" type="presParOf" srcId="{F4FEA9F0-2E91-4607-A17F-B6367511CF45}" destId="{B46A8EF4-E266-4387-B344-44F227D1FC9D}" srcOrd="3" destOrd="0" presId="urn:microsoft.com/office/officeart/2005/8/layout/hierarchy6"/>
    <dgm:cxn modelId="{438AAEFC-8406-4AF2-AE8F-753333C79731}" type="presParOf" srcId="{B46A8EF4-E266-4387-B344-44F227D1FC9D}" destId="{DF87CB44-52F6-4744-8480-CC23D0E9D6F9}" srcOrd="0" destOrd="0" presId="urn:microsoft.com/office/officeart/2005/8/layout/hierarchy6"/>
    <dgm:cxn modelId="{428E7996-3F7B-4474-B558-1286B457BE66}" type="presParOf" srcId="{F4FEA9F0-2E91-4607-A17F-B6367511CF45}" destId="{BD2C1B83-1B6B-4052-B944-C8E77FFC7A8E}" srcOrd="4" destOrd="0" presId="urn:microsoft.com/office/officeart/2005/8/layout/hierarchy6"/>
    <dgm:cxn modelId="{23B8B49B-3E98-4FE1-AA8D-6F95BA7FCC20}" type="presParOf" srcId="{BD2C1B83-1B6B-4052-B944-C8E77FFC7A8E}" destId="{6FC8C8FF-88A7-4DD7-ABB0-40D28E1D3599}" srcOrd="0" destOrd="0" presId="urn:microsoft.com/office/officeart/2005/8/layout/hierarchy6"/>
    <dgm:cxn modelId="{235AEF7E-FC2C-4D49-996F-E150515FDBCD}" type="presParOf" srcId="{BD2C1B83-1B6B-4052-B944-C8E77FFC7A8E}" destId="{5213CEDD-0FBC-40C0-8330-599FF54771CC}" srcOrd="1" destOrd="0" presId="urn:microsoft.com/office/officeart/2005/8/layout/hierarchy6"/>
    <dgm:cxn modelId="{537E5878-EDFB-4821-8E3C-9AFD7F458FAB}" type="presParOf" srcId="{F4FEA9F0-2E91-4607-A17F-B6367511CF45}" destId="{5D07206F-82FF-43F9-AD88-3AF5235C83FF}" srcOrd="5" destOrd="0" presId="urn:microsoft.com/office/officeart/2005/8/layout/hierarchy6"/>
    <dgm:cxn modelId="{AB98D5BF-E05F-4DB8-A9D5-B6E7EC5553FD}" type="presParOf" srcId="{5D07206F-82FF-43F9-AD88-3AF5235C83FF}" destId="{9AADE9E1-1DA4-44C1-A0CA-B7893164B7E0}" srcOrd="0" destOrd="0" presId="urn:microsoft.com/office/officeart/2005/8/layout/hierarchy6"/>
    <dgm:cxn modelId="{C14BB0D5-FBDA-4271-9B1D-DB873D5C2829}" type="presParOf" srcId="{F4FEA9F0-2E91-4607-A17F-B6367511CF45}" destId="{DD902557-BB28-4E18-9C34-C525FC339775}" srcOrd="6" destOrd="0" presId="urn:microsoft.com/office/officeart/2005/8/layout/hierarchy6"/>
    <dgm:cxn modelId="{28B99DD5-8E8A-4D8A-BA5F-65937AA6D73B}" type="presParOf" srcId="{DD902557-BB28-4E18-9C34-C525FC339775}" destId="{192AD07E-46BD-4894-944D-CF2DB61969D2}" srcOrd="0" destOrd="0" presId="urn:microsoft.com/office/officeart/2005/8/layout/hierarchy6"/>
    <dgm:cxn modelId="{F8B42549-5C57-4C7B-B4E2-D9D1DAB8114B}" type="presParOf" srcId="{DD902557-BB28-4E18-9C34-C525FC339775}" destId="{16AE3538-F350-4F76-BF54-FF5AA4BD920A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CFEB86-C4D2-4D2D-B50C-64BBDB3A880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ED920932-855A-401F-A60F-9DCEE16103B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核心素養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716EAF8-07E0-45FC-B392-3DD6A602FE62}" type="parTrans" cxnId="{A0D6E9DA-8671-4807-820E-597EC6C8C37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A8063AA-6DE6-4192-82C3-E56E54C4D728}" type="sibTrans" cxnId="{A0D6E9DA-8671-4807-820E-597EC6C8C376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8D459E5-AFB2-4CF9-BCFA-675B91062B7A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396193E-E920-4802-B297-EFEC3247C0E8}" type="parTrans" cxnId="{5EC427C2-B12C-4419-9F2D-96C3B76F393B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C728570-00A0-430C-839B-A70F4B92E1D0}" type="sibTrans" cxnId="{5EC427C2-B12C-4419-9F2D-96C3B76F393B}">
      <dgm:prSet custT="1"/>
      <dgm:spPr/>
      <dgm:t>
        <a:bodyPr/>
        <a:lstStyle/>
        <a:p>
          <a:endParaRPr lang="zh-TW" altLang="en-US" sz="24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B9A90ED-1A7F-4C6E-8A01-2EB013A5C86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學習目標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0318A94-95E7-42B0-93C5-F84294FFEA6D}" type="parTrans" cxnId="{99D9715C-A8BB-44BE-895B-FB4B9C9FCC2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C38B1D-0056-4ADB-A9C1-D71761301654}" type="sibTrans" cxnId="{99D9715C-A8BB-44BE-895B-FB4B9C9FCC23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4B01EB-E7C6-44A6-9592-2C84F070C1DA}" type="pres">
      <dgm:prSet presAssocID="{51CFEB86-C4D2-4D2D-B50C-64BBDB3A880B}" presName="linearFlow" presStyleCnt="0">
        <dgm:presLayoutVars>
          <dgm:resizeHandles val="exact"/>
        </dgm:presLayoutVars>
      </dgm:prSet>
      <dgm:spPr/>
    </dgm:pt>
    <dgm:pt modelId="{A120F0A8-B4D8-4203-974D-2F453FB548E1}" type="pres">
      <dgm:prSet presAssocID="{ED920932-855A-401F-A60F-9DCEE16103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5478AB-AFA8-4FBF-9C47-126A2C48E226}" type="pres">
      <dgm:prSet presAssocID="{4A8063AA-6DE6-4192-82C3-E56E54C4D728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3680E2F0-F66F-46C8-9FB8-62982C9042CE}" type="pres">
      <dgm:prSet presAssocID="{4A8063AA-6DE6-4192-82C3-E56E54C4D728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6E0C343B-D5C1-4728-B220-3E633868AB86}" type="pres">
      <dgm:prSet presAssocID="{28D459E5-AFB2-4CF9-BCFA-675B91062B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D9A266-463A-4A68-8CBB-6681278AE340}" type="pres">
      <dgm:prSet presAssocID="{1C728570-00A0-430C-839B-A70F4B92E1D0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853B4645-3B49-44AE-BA28-71D7C4904C7F}" type="pres">
      <dgm:prSet presAssocID="{1C728570-00A0-430C-839B-A70F4B92E1D0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0C836866-2183-4B99-8A3F-D0758A81E02D}" type="pres">
      <dgm:prSet presAssocID="{7B9A90ED-1A7F-4C6E-8A01-2EB013A5C86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0DEE0EE-401B-4A06-AA2C-A5A48400B947}" type="presOf" srcId="{ED920932-855A-401F-A60F-9DCEE16103B2}" destId="{A120F0A8-B4D8-4203-974D-2F453FB548E1}" srcOrd="0" destOrd="0" presId="urn:microsoft.com/office/officeart/2005/8/layout/process2"/>
    <dgm:cxn modelId="{A0D6E9DA-8671-4807-820E-597EC6C8C376}" srcId="{51CFEB86-C4D2-4D2D-B50C-64BBDB3A880B}" destId="{ED920932-855A-401F-A60F-9DCEE16103B2}" srcOrd="0" destOrd="0" parTransId="{D716EAF8-07E0-45FC-B392-3DD6A602FE62}" sibTransId="{4A8063AA-6DE6-4192-82C3-E56E54C4D728}"/>
    <dgm:cxn modelId="{5EC427C2-B12C-4419-9F2D-96C3B76F393B}" srcId="{51CFEB86-C4D2-4D2D-B50C-64BBDB3A880B}" destId="{28D459E5-AFB2-4CF9-BCFA-675B91062B7A}" srcOrd="1" destOrd="0" parTransId="{2396193E-E920-4802-B297-EFEC3247C0E8}" sibTransId="{1C728570-00A0-430C-839B-A70F4B92E1D0}"/>
    <dgm:cxn modelId="{BD7BC463-58FD-4E87-A849-90046A3F5C9C}" type="presOf" srcId="{7B9A90ED-1A7F-4C6E-8A01-2EB013A5C86E}" destId="{0C836866-2183-4B99-8A3F-D0758A81E02D}" srcOrd="0" destOrd="0" presId="urn:microsoft.com/office/officeart/2005/8/layout/process2"/>
    <dgm:cxn modelId="{836B6748-8A5B-42C7-BCAB-2DB7845397D0}" type="presOf" srcId="{4A8063AA-6DE6-4192-82C3-E56E54C4D728}" destId="{3680E2F0-F66F-46C8-9FB8-62982C9042CE}" srcOrd="1" destOrd="0" presId="urn:microsoft.com/office/officeart/2005/8/layout/process2"/>
    <dgm:cxn modelId="{75A5C833-613C-4809-B5C6-4D61D7FBAD9E}" type="presOf" srcId="{4A8063AA-6DE6-4192-82C3-E56E54C4D728}" destId="{1C5478AB-AFA8-4FBF-9C47-126A2C48E226}" srcOrd="0" destOrd="0" presId="urn:microsoft.com/office/officeart/2005/8/layout/process2"/>
    <dgm:cxn modelId="{70EEB010-EE0F-466C-86A8-69E42FBD6AEF}" type="presOf" srcId="{51CFEB86-C4D2-4D2D-B50C-64BBDB3A880B}" destId="{444B01EB-E7C6-44A6-9592-2C84F070C1DA}" srcOrd="0" destOrd="0" presId="urn:microsoft.com/office/officeart/2005/8/layout/process2"/>
    <dgm:cxn modelId="{209BBE29-4EA3-4E3B-996F-4E3F07380607}" type="presOf" srcId="{28D459E5-AFB2-4CF9-BCFA-675B91062B7A}" destId="{6E0C343B-D5C1-4728-B220-3E633868AB86}" srcOrd="0" destOrd="0" presId="urn:microsoft.com/office/officeart/2005/8/layout/process2"/>
    <dgm:cxn modelId="{99D9715C-A8BB-44BE-895B-FB4B9C9FCC23}" srcId="{51CFEB86-C4D2-4D2D-B50C-64BBDB3A880B}" destId="{7B9A90ED-1A7F-4C6E-8A01-2EB013A5C86E}" srcOrd="2" destOrd="0" parTransId="{A0318A94-95E7-42B0-93C5-F84294FFEA6D}" sibTransId="{56C38B1D-0056-4ADB-A9C1-D71761301654}"/>
    <dgm:cxn modelId="{E98EB487-4C7D-462F-BE33-F8DA392E3916}" type="presOf" srcId="{1C728570-00A0-430C-839B-A70F4B92E1D0}" destId="{853B4645-3B49-44AE-BA28-71D7C4904C7F}" srcOrd="1" destOrd="0" presId="urn:microsoft.com/office/officeart/2005/8/layout/process2"/>
    <dgm:cxn modelId="{312FED16-22DD-4919-8FAA-7EFDE36A3E5A}" type="presOf" srcId="{1C728570-00A0-430C-839B-A70F4B92E1D0}" destId="{D5D9A266-463A-4A68-8CBB-6681278AE340}" srcOrd="0" destOrd="0" presId="urn:microsoft.com/office/officeart/2005/8/layout/process2"/>
    <dgm:cxn modelId="{5D5B81A2-AA08-409E-8596-D58D41F24AFB}" type="presParOf" srcId="{444B01EB-E7C6-44A6-9592-2C84F070C1DA}" destId="{A120F0A8-B4D8-4203-974D-2F453FB548E1}" srcOrd="0" destOrd="0" presId="urn:microsoft.com/office/officeart/2005/8/layout/process2"/>
    <dgm:cxn modelId="{E441BE98-EA10-41E5-91A9-0F2DE5C7470D}" type="presParOf" srcId="{444B01EB-E7C6-44A6-9592-2C84F070C1DA}" destId="{1C5478AB-AFA8-4FBF-9C47-126A2C48E226}" srcOrd="1" destOrd="0" presId="urn:microsoft.com/office/officeart/2005/8/layout/process2"/>
    <dgm:cxn modelId="{D637DAF0-D25A-47A1-BD08-71D8E71CA872}" type="presParOf" srcId="{1C5478AB-AFA8-4FBF-9C47-126A2C48E226}" destId="{3680E2F0-F66F-46C8-9FB8-62982C9042CE}" srcOrd="0" destOrd="0" presId="urn:microsoft.com/office/officeart/2005/8/layout/process2"/>
    <dgm:cxn modelId="{7876964F-1E0F-47BE-9AD2-752295EE4485}" type="presParOf" srcId="{444B01EB-E7C6-44A6-9592-2C84F070C1DA}" destId="{6E0C343B-D5C1-4728-B220-3E633868AB86}" srcOrd="2" destOrd="0" presId="urn:microsoft.com/office/officeart/2005/8/layout/process2"/>
    <dgm:cxn modelId="{352821DA-8D96-4ED0-8AC5-248585E437D4}" type="presParOf" srcId="{444B01EB-E7C6-44A6-9592-2C84F070C1DA}" destId="{D5D9A266-463A-4A68-8CBB-6681278AE340}" srcOrd="3" destOrd="0" presId="urn:microsoft.com/office/officeart/2005/8/layout/process2"/>
    <dgm:cxn modelId="{8E6BE923-39A5-450E-81A3-E3D135D810BF}" type="presParOf" srcId="{D5D9A266-463A-4A68-8CBB-6681278AE340}" destId="{853B4645-3B49-44AE-BA28-71D7C4904C7F}" srcOrd="0" destOrd="0" presId="urn:microsoft.com/office/officeart/2005/8/layout/process2"/>
    <dgm:cxn modelId="{AA77F639-CBE8-4BAA-B9E9-509B01EF592A}" type="presParOf" srcId="{444B01EB-E7C6-44A6-9592-2C84F070C1DA}" destId="{0C836866-2183-4B99-8A3F-D0758A81E02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A09FE2-7C58-4F82-998F-555462AE19F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5F20A89A-9A44-4C0A-948B-7354F4D55D19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學習內容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2891E2-4C36-4E41-9B8F-23DE2070AE7A}" type="parTrans" cxnId="{B7E16FDF-6FC6-4A52-B7CA-8C6FA57E94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A6BB20-3ACA-4BF2-A36C-6026043BBC52}" type="sibTrans" cxnId="{B7E16FDF-6FC6-4A52-B7CA-8C6FA57E94A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D61C148-FE95-4DCA-AF68-EEDC166D24F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教學策略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B96A12-4D57-4464-8DAF-BBF31193BC91}" type="parTrans" cxnId="{9ED881D6-76E1-475D-B824-47B56FF93E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79EE5BB-97D7-47AD-B64B-83DE6683373F}" type="sibTrans" cxnId="{9ED881D6-76E1-475D-B824-47B56FF93EE8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B7A3C19-CF1A-4E4E-AD12-DDBC424D50F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學習表現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1B90E03-B243-47FD-873C-A2F557EE5CBA}" type="parTrans" cxnId="{F87CF687-CA38-4EDA-BFA1-402313879BA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3810983-4D69-412B-A17F-5CE3A7AAD7B4}" type="sibTrans" cxnId="{F87CF687-CA38-4EDA-BFA1-402313879BA1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F40E30-D8A8-41CC-9E62-C7E706FDEFB0}" type="pres">
      <dgm:prSet presAssocID="{FCA09FE2-7C58-4F82-998F-555462AE19F1}" presName="linearFlow" presStyleCnt="0">
        <dgm:presLayoutVars>
          <dgm:resizeHandles val="exact"/>
        </dgm:presLayoutVars>
      </dgm:prSet>
      <dgm:spPr/>
    </dgm:pt>
    <dgm:pt modelId="{3FF0C01B-28ED-414F-B517-FFFAE6B5A310}" type="pres">
      <dgm:prSet presAssocID="{5F20A89A-9A44-4C0A-948B-7354F4D55D1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AE6D6AF-0184-4788-8C75-F4CBB6D0F7DE}" type="pres">
      <dgm:prSet presAssocID="{D6A6BB20-3ACA-4BF2-A36C-6026043BBC52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4FA1E4D8-415F-4CF6-85B1-D063A294ABE2}" type="pres">
      <dgm:prSet presAssocID="{D6A6BB20-3ACA-4BF2-A36C-6026043BBC52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8DB6377B-789F-4617-BFC2-234E0C1C6A58}" type="pres">
      <dgm:prSet presAssocID="{0D61C148-FE95-4DCA-AF68-EEDC166D24F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BBE0EE-2CFE-468C-A143-CDAF64CA1C39}" type="pres">
      <dgm:prSet presAssocID="{A79EE5BB-97D7-47AD-B64B-83DE6683373F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2A03987A-FABC-456B-A455-65866CA3B6D3}" type="pres">
      <dgm:prSet presAssocID="{A79EE5BB-97D7-47AD-B64B-83DE6683373F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7D0157B8-E36D-48A5-9C6F-BEA1BEBE7D7F}" type="pres">
      <dgm:prSet presAssocID="{EB7A3C19-CF1A-4E4E-AD12-DDBC424D50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FA91CF8-0DCA-437F-A42A-520B349A2DE9}" type="presOf" srcId="{A79EE5BB-97D7-47AD-B64B-83DE6683373F}" destId="{2A03987A-FABC-456B-A455-65866CA3B6D3}" srcOrd="1" destOrd="0" presId="urn:microsoft.com/office/officeart/2005/8/layout/process2"/>
    <dgm:cxn modelId="{F2575D40-886A-4360-AC95-BF84EE5DD488}" type="presOf" srcId="{D6A6BB20-3ACA-4BF2-A36C-6026043BBC52}" destId="{FAE6D6AF-0184-4788-8C75-F4CBB6D0F7DE}" srcOrd="0" destOrd="0" presId="urn:microsoft.com/office/officeart/2005/8/layout/process2"/>
    <dgm:cxn modelId="{B906091B-07F1-4390-8B2D-DC6D6CF78D81}" type="presOf" srcId="{A79EE5BB-97D7-47AD-B64B-83DE6683373F}" destId="{4ABBE0EE-2CFE-468C-A143-CDAF64CA1C39}" srcOrd="0" destOrd="0" presId="urn:microsoft.com/office/officeart/2005/8/layout/process2"/>
    <dgm:cxn modelId="{F87CF687-CA38-4EDA-BFA1-402313879BA1}" srcId="{FCA09FE2-7C58-4F82-998F-555462AE19F1}" destId="{EB7A3C19-CF1A-4E4E-AD12-DDBC424D50FB}" srcOrd="2" destOrd="0" parTransId="{51B90E03-B243-47FD-873C-A2F557EE5CBA}" sibTransId="{C3810983-4D69-412B-A17F-5CE3A7AAD7B4}"/>
    <dgm:cxn modelId="{9ED881D6-76E1-475D-B824-47B56FF93EE8}" srcId="{FCA09FE2-7C58-4F82-998F-555462AE19F1}" destId="{0D61C148-FE95-4DCA-AF68-EEDC166D24FD}" srcOrd="1" destOrd="0" parTransId="{0CB96A12-4D57-4464-8DAF-BBF31193BC91}" sibTransId="{A79EE5BB-97D7-47AD-B64B-83DE6683373F}"/>
    <dgm:cxn modelId="{6432E4FA-5D64-4F80-8DD5-3A35631D7D06}" type="presOf" srcId="{0D61C148-FE95-4DCA-AF68-EEDC166D24FD}" destId="{8DB6377B-789F-4617-BFC2-234E0C1C6A58}" srcOrd="0" destOrd="0" presId="urn:microsoft.com/office/officeart/2005/8/layout/process2"/>
    <dgm:cxn modelId="{06695F7D-A6B9-4A6F-86A9-369D8164C935}" type="presOf" srcId="{EB7A3C19-CF1A-4E4E-AD12-DDBC424D50FB}" destId="{7D0157B8-E36D-48A5-9C6F-BEA1BEBE7D7F}" srcOrd="0" destOrd="0" presId="urn:microsoft.com/office/officeart/2005/8/layout/process2"/>
    <dgm:cxn modelId="{24CAEF8C-1D77-40D6-922B-06EF4035C743}" type="presOf" srcId="{5F20A89A-9A44-4C0A-948B-7354F4D55D19}" destId="{3FF0C01B-28ED-414F-B517-FFFAE6B5A310}" srcOrd="0" destOrd="0" presId="urn:microsoft.com/office/officeart/2005/8/layout/process2"/>
    <dgm:cxn modelId="{B7E16FDF-6FC6-4A52-B7CA-8C6FA57E94AC}" srcId="{FCA09FE2-7C58-4F82-998F-555462AE19F1}" destId="{5F20A89A-9A44-4C0A-948B-7354F4D55D19}" srcOrd="0" destOrd="0" parTransId="{AF2891E2-4C36-4E41-9B8F-23DE2070AE7A}" sibTransId="{D6A6BB20-3ACA-4BF2-A36C-6026043BBC52}"/>
    <dgm:cxn modelId="{4F6E8A08-6D11-4384-910D-5B3FAAFEBB78}" type="presOf" srcId="{D6A6BB20-3ACA-4BF2-A36C-6026043BBC52}" destId="{4FA1E4D8-415F-4CF6-85B1-D063A294ABE2}" srcOrd="1" destOrd="0" presId="urn:microsoft.com/office/officeart/2005/8/layout/process2"/>
    <dgm:cxn modelId="{D773C2E8-E7EE-4045-AEFB-3CFA2247ABF2}" type="presOf" srcId="{FCA09FE2-7C58-4F82-998F-555462AE19F1}" destId="{5AF40E30-D8A8-41CC-9E62-C7E706FDEFB0}" srcOrd="0" destOrd="0" presId="urn:microsoft.com/office/officeart/2005/8/layout/process2"/>
    <dgm:cxn modelId="{1FF65560-620B-490A-983E-5CE0C0DC0BBA}" type="presParOf" srcId="{5AF40E30-D8A8-41CC-9E62-C7E706FDEFB0}" destId="{3FF0C01B-28ED-414F-B517-FFFAE6B5A310}" srcOrd="0" destOrd="0" presId="urn:microsoft.com/office/officeart/2005/8/layout/process2"/>
    <dgm:cxn modelId="{7D71C7BF-83CF-46CC-AE40-483636FB113E}" type="presParOf" srcId="{5AF40E30-D8A8-41CC-9E62-C7E706FDEFB0}" destId="{FAE6D6AF-0184-4788-8C75-F4CBB6D0F7DE}" srcOrd="1" destOrd="0" presId="urn:microsoft.com/office/officeart/2005/8/layout/process2"/>
    <dgm:cxn modelId="{C7FD6600-39CF-48E3-AF08-87E23AB7067A}" type="presParOf" srcId="{FAE6D6AF-0184-4788-8C75-F4CBB6D0F7DE}" destId="{4FA1E4D8-415F-4CF6-85B1-D063A294ABE2}" srcOrd="0" destOrd="0" presId="urn:microsoft.com/office/officeart/2005/8/layout/process2"/>
    <dgm:cxn modelId="{E8459483-FF82-4343-807F-D745527614F8}" type="presParOf" srcId="{5AF40E30-D8A8-41CC-9E62-C7E706FDEFB0}" destId="{8DB6377B-789F-4617-BFC2-234E0C1C6A58}" srcOrd="2" destOrd="0" presId="urn:microsoft.com/office/officeart/2005/8/layout/process2"/>
    <dgm:cxn modelId="{F1DD9BEB-8190-4CF5-9BE8-B23C245A8414}" type="presParOf" srcId="{5AF40E30-D8A8-41CC-9E62-C7E706FDEFB0}" destId="{4ABBE0EE-2CFE-468C-A143-CDAF64CA1C39}" srcOrd="3" destOrd="0" presId="urn:microsoft.com/office/officeart/2005/8/layout/process2"/>
    <dgm:cxn modelId="{7EDFC8A6-16DF-4953-A05E-C26388927C62}" type="presParOf" srcId="{4ABBE0EE-2CFE-468C-A143-CDAF64CA1C39}" destId="{2A03987A-FABC-456B-A455-65866CA3B6D3}" srcOrd="0" destOrd="0" presId="urn:microsoft.com/office/officeart/2005/8/layout/process2"/>
    <dgm:cxn modelId="{52F3DA22-EF75-41BF-965A-2ADD52F7FD28}" type="presParOf" srcId="{5AF40E30-D8A8-41CC-9E62-C7E706FDEFB0}" destId="{7D0157B8-E36D-48A5-9C6F-BEA1BEBE7D7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98A808E-63F2-4DF2-A3C5-FE76F1C604E8}" type="doc">
      <dgm:prSet loTypeId="urn:microsoft.com/office/officeart/2005/8/layout/arrow3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94FBFCCF-0C9A-4284-BA92-5F39F53CA7B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核心知識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609796-0714-4D87-8012-31E45353AC16}" type="parTrans" cxnId="{EB77B8A8-1232-4140-BCE8-2AE7FFE829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9927EC-A875-4EE4-B1C1-1D1E8FE4859A}" type="sibTrans" cxnId="{EB77B8A8-1232-4140-BCE8-2AE7FFE829BA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D815E7-446C-4412-8889-E44BC0B5674E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誘答題目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DAACEA-6A73-4A75-A9DE-A42ADD9B31C7}" type="parTrans" cxnId="{819B0DF6-5B7F-47AB-A7ED-09764D63FCF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B8A757-F533-45CD-BBAF-4F1DF72789CE}" type="sibTrans" cxnId="{819B0DF6-5B7F-47AB-A7ED-09764D63FCF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66909F5-112C-45B8-950A-8B1DB5483CDC}" type="pres">
      <dgm:prSet presAssocID="{498A808E-63F2-4DF2-A3C5-FE76F1C604E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61F2FB6-486A-4909-9CDC-815414B7A301}" type="pres">
      <dgm:prSet presAssocID="{498A808E-63F2-4DF2-A3C5-FE76F1C604E8}" presName="divider" presStyleLbl="fgShp" presStyleIdx="0" presStyleCnt="1"/>
      <dgm:spPr/>
    </dgm:pt>
    <dgm:pt modelId="{373D272C-0CF8-4A2E-A6F0-E64894E408B1}" type="pres">
      <dgm:prSet presAssocID="{94FBFCCF-0C9A-4284-BA92-5F39F53CA7BC}" presName="downArrow" presStyleLbl="node1" presStyleIdx="0" presStyleCnt="2"/>
      <dgm:spPr/>
    </dgm:pt>
    <dgm:pt modelId="{3AE7EC73-8AC1-43D2-9067-4792DC034136}" type="pres">
      <dgm:prSet presAssocID="{94FBFCCF-0C9A-4284-BA92-5F39F53CA7BC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D8A44D-B350-46C9-9C58-F949603D5670}" type="pres">
      <dgm:prSet presAssocID="{0AD815E7-446C-4412-8889-E44BC0B5674E}" presName="upArrow" presStyleLbl="node1" presStyleIdx="1" presStyleCnt="2"/>
      <dgm:spPr/>
    </dgm:pt>
    <dgm:pt modelId="{402DB750-D7AE-4B81-8274-AEAC0D82C0E0}" type="pres">
      <dgm:prSet presAssocID="{0AD815E7-446C-4412-8889-E44BC0B5674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1D55FAB-7401-425F-B756-92F171443C4E}" type="presOf" srcId="{498A808E-63F2-4DF2-A3C5-FE76F1C604E8}" destId="{266909F5-112C-45B8-950A-8B1DB5483CDC}" srcOrd="0" destOrd="0" presId="urn:microsoft.com/office/officeart/2005/8/layout/arrow3"/>
    <dgm:cxn modelId="{4135CD19-58E9-4D89-9139-A03F725B6689}" type="presOf" srcId="{0AD815E7-446C-4412-8889-E44BC0B5674E}" destId="{402DB750-D7AE-4B81-8274-AEAC0D82C0E0}" srcOrd="0" destOrd="0" presId="urn:microsoft.com/office/officeart/2005/8/layout/arrow3"/>
    <dgm:cxn modelId="{819B0DF6-5B7F-47AB-A7ED-09764D63FCFD}" srcId="{498A808E-63F2-4DF2-A3C5-FE76F1C604E8}" destId="{0AD815E7-446C-4412-8889-E44BC0B5674E}" srcOrd="1" destOrd="0" parTransId="{2DDAACEA-6A73-4A75-A9DE-A42ADD9B31C7}" sibTransId="{8DB8A757-F533-45CD-BBAF-4F1DF72789CE}"/>
    <dgm:cxn modelId="{0681CC46-C2EC-41EB-9E07-89C6AA57F41D}" type="presOf" srcId="{94FBFCCF-0C9A-4284-BA92-5F39F53CA7BC}" destId="{3AE7EC73-8AC1-43D2-9067-4792DC034136}" srcOrd="0" destOrd="0" presId="urn:microsoft.com/office/officeart/2005/8/layout/arrow3"/>
    <dgm:cxn modelId="{EB77B8A8-1232-4140-BCE8-2AE7FFE829BA}" srcId="{498A808E-63F2-4DF2-A3C5-FE76F1C604E8}" destId="{94FBFCCF-0C9A-4284-BA92-5F39F53CA7BC}" srcOrd="0" destOrd="0" parTransId="{F5609796-0714-4D87-8012-31E45353AC16}" sibTransId="{329927EC-A875-4EE4-B1C1-1D1E8FE4859A}"/>
    <dgm:cxn modelId="{1F7E6E4D-E188-4817-A0D6-D681002D174C}" type="presParOf" srcId="{266909F5-112C-45B8-950A-8B1DB5483CDC}" destId="{761F2FB6-486A-4909-9CDC-815414B7A301}" srcOrd="0" destOrd="0" presId="urn:microsoft.com/office/officeart/2005/8/layout/arrow3"/>
    <dgm:cxn modelId="{B82269E4-AE0E-4255-9552-C8F5C8D69EA3}" type="presParOf" srcId="{266909F5-112C-45B8-950A-8B1DB5483CDC}" destId="{373D272C-0CF8-4A2E-A6F0-E64894E408B1}" srcOrd="1" destOrd="0" presId="urn:microsoft.com/office/officeart/2005/8/layout/arrow3"/>
    <dgm:cxn modelId="{DF3D6638-2A73-4563-8962-3408CA7BBEED}" type="presParOf" srcId="{266909F5-112C-45B8-950A-8B1DB5483CDC}" destId="{3AE7EC73-8AC1-43D2-9067-4792DC034136}" srcOrd="2" destOrd="0" presId="urn:microsoft.com/office/officeart/2005/8/layout/arrow3"/>
    <dgm:cxn modelId="{B75533AF-6E6E-4FCD-ABC9-52470B138E52}" type="presParOf" srcId="{266909F5-112C-45B8-950A-8B1DB5483CDC}" destId="{83D8A44D-B350-46C9-9C58-F949603D5670}" srcOrd="3" destOrd="0" presId="urn:microsoft.com/office/officeart/2005/8/layout/arrow3"/>
    <dgm:cxn modelId="{73F7D65F-1639-49D0-B31F-AD587D4C3F08}" type="presParOf" srcId="{266909F5-112C-45B8-950A-8B1DB5483CDC}" destId="{402DB750-D7AE-4B81-8274-AEAC0D82C0E0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2031D9-055D-4795-A6AE-4087A749DB6F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056FF6DB-8979-4DA6-985B-8A3925168195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核心知識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DBA86AC-8E73-484C-A699-0F8B00850B54}" type="parTrans" cxnId="{11E34409-3977-4231-B9ED-C29E261E83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B0EC53-116D-46DD-B80D-0123A4DF3769}" type="sibTrans" cxnId="{11E34409-3977-4231-B9ED-C29E261E8356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8C7B73-AC4F-47C7-ABDC-B0132C23E254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要素一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34D9C73-51A9-4D76-9894-FD6F8CAF7A51}" type="parTrans" cxnId="{C46B013D-2160-4767-A652-B2F7D3753F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C4BA0B3-7032-4B26-A099-6F8CF68D0CD6}" type="sibTrans" cxnId="{C46B013D-2160-4767-A652-B2F7D3753F62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6FECBDA-5159-4033-8AEB-C9EC33A2A42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C174D0-266A-4487-8115-6519909C8329}" type="parTrans" cxnId="{3EA10980-0D74-4744-9339-8A5D843F812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E00344B-1AC3-4339-8DC6-B4B51AC6ED53}" type="sibTrans" cxnId="{3EA10980-0D74-4744-9339-8A5D843F812F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4015A29-81CF-4E79-989E-15991FDD3EC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要素三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58F1B75-EAAA-46C6-B668-149A9871B9D9}" type="parTrans" cxnId="{BE362431-F062-4FBD-94D0-0A807EBA9A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C57519-ACF7-481C-A98C-F595CDBB89CF}" type="sibTrans" cxnId="{BE362431-F062-4FBD-94D0-0A807EBA9A53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55BB793-DE99-4822-80F1-20632B92AE59}" type="pres">
      <dgm:prSet presAssocID="{042031D9-055D-4795-A6AE-4087A749DB6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65B6DADC-A21B-42B3-821E-72B1B5D20973}" type="pres">
      <dgm:prSet presAssocID="{056FF6DB-8979-4DA6-985B-8A3925168195}" presName="hierRoot1" presStyleCnt="0">
        <dgm:presLayoutVars>
          <dgm:hierBranch val="init"/>
        </dgm:presLayoutVars>
      </dgm:prSet>
      <dgm:spPr/>
    </dgm:pt>
    <dgm:pt modelId="{A49163B3-9B13-4EAF-9AF6-DD66FE7172B2}" type="pres">
      <dgm:prSet presAssocID="{056FF6DB-8979-4DA6-985B-8A3925168195}" presName="rootComposite1" presStyleCnt="0"/>
      <dgm:spPr/>
    </dgm:pt>
    <dgm:pt modelId="{51C53C0D-5ABD-4615-A0D0-F7752BD4FDD9}" type="pres">
      <dgm:prSet presAssocID="{056FF6DB-8979-4DA6-985B-8A3925168195}" presName="rootText1" presStyleLbl="node0" presStyleIdx="0" presStyleCnt="1" custScaleX="173666" custScaleY="157888" custLinFactNeighborX="-75" custLinFactNeighborY="-8045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F6455FA-CDDD-46BB-92A7-570154C2E582}" type="pres">
      <dgm:prSet presAssocID="{056FF6DB-8979-4DA6-985B-8A3925168195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E99325CF-8CD8-4E2C-A567-5B6DD01A8052}" type="pres">
      <dgm:prSet presAssocID="{056FF6DB-8979-4DA6-985B-8A3925168195}" presName="hierChild2" presStyleCnt="0"/>
      <dgm:spPr/>
    </dgm:pt>
    <dgm:pt modelId="{4CE32531-E74D-430A-9EDB-68BBC675EC29}" type="pres">
      <dgm:prSet presAssocID="{734D9C73-51A9-4D76-9894-FD6F8CAF7A51}" presName="Name37" presStyleLbl="parChTrans1D2" presStyleIdx="0" presStyleCnt="3"/>
      <dgm:spPr/>
      <dgm:t>
        <a:bodyPr/>
        <a:lstStyle/>
        <a:p>
          <a:endParaRPr lang="zh-TW" altLang="en-US"/>
        </a:p>
      </dgm:t>
    </dgm:pt>
    <dgm:pt modelId="{AB7146A7-F40B-457B-81F8-55FF0003B7C6}" type="pres">
      <dgm:prSet presAssocID="{398C7B73-AC4F-47C7-ABDC-B0132C23E254}" presName="hierRoot2" presStyleCnt="0">
        <dgm:presLayoutVars>
          <dgm:hierBranch val="init"/>
        </dgm:presLayoutVars>
      </dgm:prSet>
      <dgm:spPr/>
    </dgm:pt>
    <dgm:pt modelId="{D3EE12FC-623F-45F3-B6C5-55151E94F46A}" type="pres">
      <dgm:prSet presAssocID="{398C7B73-AC4F-47C7-ABDC-B0132C23E254}" presName="rootComposite" presStyleCnt="0"/>
      <dgm:spPr/>
    </dgm:pt>
    <dgm:pt modelId="{A2626541-A298-4A2F-9AF5-99768B30C556}" type="pres">
      <dgm:prSet presAssocID="{398C7B73-AC4F-47C7-ABDC-B0132C23E254}" presName="rootText" presStyleLbl="node2" presStyleIdx="0" presStyleCnt="3" custLinFactNeighborX="816" custLinFactNeighborY="694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4EA4C3EE-B604-4A29-9C7F-1CFF258D45E6}" type="pres">
      <dgm:prSet presAssocID="{398C7B73-AC4F-47C7-ABDC-B0132C23E254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E820F0FE-8BC7-4D8F-8889-4425C20F4B5B}" type="pres">
      <dgm:prSet presAssocID="{398C7B73-AC4F-47C7-ABDC-B0132C23E254}" presName="hierChild4" presStyleCnt="0"/>
      <dgm:spPr/>
    </dgm:pt>
    <dgm:pt modelId="{AFF3705A-C2C4-4B82-A8E0-51818A4F7C22}" type="pres">
      <dgm:prSet presAssocID="{398C7B73-AC4F-47C7-ABDC-B0132C23E254}" presName="hierChild5" presStyleCnt="0"/>
      <dgm:spPr/>
    </dgm:pt>
    <dgm:pt modelId="{F9C92C8F-EC02-4B65-8B0F-5FB71F451407}" type="pres">
      <dgm:prSet presAssocID="{39C174D0-266A-4487-8115-6519909C8329}" presName="Name37" presStyleLbl="parChTrans1D2" presStyleIdx="1" presStyleCnt="3"/>
      <dgm:spPr/>
      <dgm:t>
        <a:bodyPr/>
        <a:lstStyle/>
        <a:p>
          <a:endParaRPr lang="zh-TW" altLang="en-US"/>
        </a:p>
      </dgm:t>
    </dgm:pt>
    <dgm:pt modelId="{A584E357-415E-4036-BF91-5FEA274A1BB7}" type="pres">
      <dgm:prSet presAssocID="{D6FECBDA-5159-4033-8AEB-C9EC33A2A421}" presName="hierRoot2" presStyleCnt="0">
        <dgm:presLayoutVars>
          <dgm:hierBranch val="init"/>
        </dgm:presLayoutVars>
      </dgm:prSet>
      <dgm:spPr/>
    </dgm:pt>
    <dgm:pt modelId="{94F331F9-4125-4914-8EED-187DC37795C5}" type="pres">
      <dgm:prSet presAssocID="{D6FECBDA-5159-4033-8AEB-C9EC33A2A421}" presName="rootComposite" presStyleCnt="0"/>
      <dgm:spPr/>
    </dgm:pt>
    <dgm:pt modelId="{A9B3FCC0-3FB3-4A78-8B9F-50590FD11409}" type="pres">
      <dgm:prSet presAssocID="{D6FECBDA-5159-4033-8AEB-C9EC33A2A421}" presName="rootText" presStyleLbl="node2" presStyleIdx="1" presStyleCnt="3" custLinFactNeighborX="-75" custLinFactNeighborY="694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13EC8212-A00C-4439-A8D3-D8D30140BDC9}" type="pres">
      <dgm:prSet presAssocID="{D6FECBDA-5159-4033-8AEB-C9EC33A2A421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B101D15D-B123-4994-9199-6BED1BDD93F6}" type="pres">
      <dgm:prSet presAssocID="{D6FECBDA-5159-4033-8AEB-C9EC33A2A421}" presName="hierChild4" presStyleCnt="0"/>
      <dgm:spPr/>
    </dgm:pt>
    <dgm:pt modelId="{00CDDB57-0495-4D4C-9E37-2D8D33DCA027}" type="pres">
      <dgm:prSet presAssocID="{D6FECBDA-5159-4033-8AEB-C9EC33A2A421}" presName="hierChild5" presStyleCnt="0"/>
      <dgm:spPr/>
    </dgm:pt>
    <dgm:pt modelId="{D0560B2B-BD1B-4206-A113-A4B8D7A3AC4E}" type="pres">
      <dgm:prSet presAssocID="{E58F1B75-EAAA-46C6-B668-149A9871B9D9}" presName="Name37" presStyleLbl="parChTrans1D2" presStyleIdx="2" presStyleCnt="3"/>
      <dgm:spPr/>
      <dgm:t>
        <a:bodyPr/>
        <a:lstStyle/>
        <a:p>
          <a:endParaRPr lang="zh-TW" altLang="en-US"/>
        </a:p>
      </dgm:t>
    </dgm:pt>
    <dgm:pt modelId="{48BDEE2E-53D3-4D08-98F9-BC1E7630596F}" type="pres">
      <dgm:prSet presAssocID="{44015A29-81CF-4E79-989E-15991FDD3EC3}" presName="hierRoot2" presStyleCnt="0">
        <dgm:presLayoutVars>
          <dgm:hierBranch val="init"/>
        </dgm:presLayoutVars>
      </dgm:prSet>
      <dgm:spPr/>
    </dgm:pt>
    <dgm:pt modelId="{427003CD-C680-42C1-A17B-0867141B3987}" type="pres">
      <dgm:prSet presAssocID="{44015A29-81CF-4E79-989E-15991FDD3EC3}" presName="rootComposite" presStyleCnt="0"/>
      <dgm:spPr/>
    </dgm:pt>
    <dgm:pt modelId="{7DEBADAC-5F8C-4531-B3D4-65FC256CE068}" type="pres">
      <dgm:prSet presAssocID="{44015A29-81CF-4E79-989E-15991FDD3EC3}" presName="rootText" presStyleLbl="node2" presStyleIdx="2" presStyleCnt="3" custLinFactNeighborX="-75" custLinFactNeighborY="69486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F74C829-4580-4713-BEE7-CE3BF66592DE}" type="pres">
      <dgm:prSet presAssocID="{44015A29-81CF-4E79-989E-15991FDD3EC3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BCDF0624-BF01-4BF5-A70F-06693F5E72FC}" type="pres">
      <dgm:prSet presAssocID="{44015A29-81CF-4E79-989E-15991FDD3EC3}" presName="hierChild4" presStyleCnt="0"/>
      <dgm:spPr/>
    </dgm:pt>
    <dgm:pt modelId="{E594CADB-A8B8-453F-B315-06833DB16471}" type="pres">
      <dgm:prSet presAssocID="{44015A29-81CF-4E79-989E-15991FDD3EC3}" presName="hierChild5" presStyleCnt="0"/>
      <dgm:spPr/>
    </dgm:pt>
    <dgm:pt modelId="{4524BB76-4AC0-4466-91D5-0C2539563023}" type="pres">
      <dgm:prSet presAssocID="{056FF6DB-8979-4DA6-985B-8A3925168195}" presName="hierChild3" presStyleCnt="0"/>
      <dgm:spPr/>
    </dgm:pt>
  </dgm:ptLst>
  <dgm:cxnLst>
    <dgm:cxn modelId="{BB219A72-10A3-425E-90B5-85E866E6C61D}" type="presOf" srcId="{D6FECBDA-5159-4033-8AEB-C9EC33A2A421}" destId="{13EC8212-A00C-4439-A8D3-D8D30140BDC9}" srcOrd="1" destOrd="0" presId="urn:microsoft.com/office/officeart/2005/8/layout/orgChart1"/>
    <dgm:cxn modelId="{606259BA-FD9D-4B00-B41D-C9FE2838E39B}" type="presOf" srcId="{056FF6DB-8979-4DA6-985B-8A3925168195}" destId="{51C53C0D-5ABD-4615-A0D0-F7752BD4FDD9}" srcOrd="0" destOrd="0" presId="urn:microsoft.com/office/officeart/2005/8/layout/orgChart1"/>
    <dgm:cxn modelId="{C46B013D-2160-4767-A652-B2F7D3753F62}" srcId="{056FF6DB-8979-4DA6-985B-8A3925168195}" destId="{398C7B73-AC4F-47C7-ABDC-B0132C23E254}" srcOrd="0" destOrd="0" parTransId="{734D9C73-51A9-4D76-9894-FD6F8CAF7A51}" sibTransId="{2C4BA0B3-7032-4B26-A099-6F8CF68D0CD6}"/>
    <dgm:cxn modelId="{49082272-C773-4C51-9437-9DC3E29DE6F7}" type="presOf" srcId="{D6FECBDA-5159-4033-8AEB-C9EC33A2A421}" destId="{A9B3FCC0-3FB3-4A78-8B9F-50590FD11409}" srcOrd="0" destOrd="0" presId="urn:microsoft.com/office/officeart/2005/8/layout/orgChart1"/>
    <dgm:cxn modelId="{903B87EB-3591-4187-B003-C03AA1AB04A3}" type="presOf" srcId="{398C7B73-AC4F-47C7-ABDC-B0132C23E254}" destId="{A2626541-A298-4A2F-9AF5-99768B30C556}" srcOrd="0" destOrd="0" presId="urn:microsoft.com/office/officeart/2005/8/layout/orgChart1"/>
    <dgm:cxn modelId="{BF79A212-8B24-4A51-865A-C537711D4EF7}" type="presOf" srcId="{398C7B73-AC4F-47C7-ABDC-B0132C23E254}" destId="{4EA4C3EE-B604-4A29-9C7F-1CFF258D45E6}" srcOrd="1" destOrd="0" presId="urn:microsoft.com/office/officeart/2005/8/layout/orgChart1"/>
    <dgm:cxn modelId="{7DE5BA08-AEDD-42BA-BB0C-C5566C289EEA}" type="presOf" srcId="{E58F1B75-EAAA-46C6-B668-149A9871B9D9}" destId="{D0560B2B-BD1B-4206-A113-A4B8D7A3AC4E}" srcOrd="0" destOrd="0" presId="urn:microsoft.com/office/officeart/2005/8/layout/orgChart1"/>
    <dgm:cxn modelId="{1C2B72CE-1425-4254-A18E-909E186905B1}" type="presOf" srcId="{734D9C73-51A9-4D76-9894-FD6F8CAF7A51}" destId="{4CE32531-E74D-430A-9EDB-68BBC675EC29}" srcOrd="0" destOrd="0" presId="urn:microsoft.com/office/officeart/2005/8/layout/orgChart1"/>
    <dgm:cxn modelId="{CC825285-B285-49B0-8ECB-512DD47A1508}" type="presOf" srcId="{44015A29-81CF-4E79-989E-15991FDD3EC3}" destId="{7DEBADAC-5F8C-4531-B3D4-65FC256CE068}" srcOrd="0" destOrd="0" presId="urn:microsoft.com/office/officeart/2005/8/layout/orgChart1"/>
    <dgm:cxn modelId="{3EA10980-0D74-4744-9339-8A5D843F812F}" srcId="{056FF6DB-8979-4DA6-985B-8A3925168195}" destId="{D6FECBDA-5159-4033-8AEB-C9EC33A2A421}" srcOrd="1" destOrd="0" parTransId="{39C174D0-266A-4487-8115-6519909C8329}" sibTransId="{5E00344B-1AC3-4339-8DC6-B4B51AC6ED53}"/>
    <dgm:cxn modelId="{11E34409-3977-4231-B9ED-C29E261E8356}" srcId="{042031D9-055D-4795-A6AE-4087A749DB6F}" destId="{056FF6DB-8979-4DA6-985B-8A3925168195}" srcOrd="0" destOrd="0" parTransId="{9DBA86AC-8E73-484C-A699-0F8B00850B54}" sibTransId="{3CB0EC53-116D-46DD-B80D-0123A4DF3769}"/>
    <dgm:cxn modelId="{13ED2849-2D01-4A29-97D3-6F6D0233517A}" type="presOf" srcId="{44015A29-81CF-4E79-989E-15991FDD3EC3}" destId="{5F74C829-4580-4713-BEE7-CE3BF66592DE}" srcOrd="1" destOrd="0" presId="urn:microsoft.com/office/officeart/2005/8/layout/orgChart1"/>
    <dgm:cxn modelId="{CDA8272D-3594-401C-BBD1-F5972CBCA2F1}" type="presOf" srcId="{042031D9-055D-4795-A6AE-4087A749DB6F}" destId="{F55BB793-DE99-4822-80F1-20632B92AE59}" srcOrd="0" destOrd="0" presId="urn:microsoft.com/office/officeart/2005/8/layout/orgChart1"/>
    <dgm:cxn modelId="{7F9C082E-2267-4084-95F0-B19D4CA008B6}" type="presOf" srcId="{39C174D0-266A-4487-8115-6519909C8329}" destId="{F9C92C8F-EC02-4B65-8B0F-5FB71F451407}" srcOrd="0" destOrd="0" presId="urn:microsoft.com/office/officeart/2005/8/layout/orgChart1"/>
    <dgm:cxn modelId="{BE362431-F062-4FBD-94D0-0A807EBA9A53}" srcId="{056FF6DB-8979-4DA6-985B-8A3925168195}" destId="{44015A29-81CF-4E79-989E-15991FDD3EC3}" srcOrd="2" destOrd="0" parTransId="{E58F1B75-EAAA-46C6-B668-149A9871B9D9}" sibTransId="{0EC57519-ACF7-481C-A98C-F595CDBB89CF}"/>
    <dgm:cxn modelId="{5617843A-2537-4C7A-B612-06DCE2916CF9}" type="presOf" srcId="{056FF6DB-8979-4DA6-985B-8A3925168195}" destId="{1F6455FA-CDDD-46BB-92A7-570154C2E582}" srcOrd="1" destOrd="0" presId="urn:microsoft.com/office/officeart/2005/8/layout/orgChart1"/>
    <dgm:cxn modelId="{F2EB4526-B1AD-4322-9EE6-D37E4BA7E634}" type="presParOf" srcId="{F55BB793-DE99-4822-80F1-20632B92AE59}" destId="{65B6DADC-A21B-42B3-821E-72B1B5D20973}" srcOrd="0" destOrd="0" presId="urn:microsoft.com/office/officeart/2005/8/layout/orgChart1"/>
    <dgm:cxn modelId="{F860B99E-35BA-41EA-B1E5-792F80AE532F}" type="presParOf" srcId="{65B6DADC-A21B-42B3-821E-72B1B5D20973}" destId="{A49163B3-9B13-4EAF-9AF6-DD66FE7172B2}" srcOrd="0" destOrd="0" presId="urn:microsoft.com/office/officeart/2005/8/layout/orgChart1"/>
    <dgm:cxn modelId="{FD32712E-5624-4133-B511-60ECE943683F}" type="presParOf" srcId="{A49163B3-9B13-4EAF-9AF6-DD66FE7172B2}" destId="{51C53C0D-5ABD-4615-A0D0-F7752BD4FDD9}" srcOrd="0" destOrd="0" presId="urn:microsoft.com/office/officeart/2005/8/layout/orgChart1"/>
    <dgm:cxn modelId="{50D7BDB1-2DFB-46F2-998A-CE9F5F79B799}" type="presParOf" srcId="{A49163B3-9B13-4EAF-9AF6-DD66FE7172B2}" destId="{1F6455FA-CDDD-46BB-92A7-570154C2E582}" srcOrd="1" destOrd="0" presId="urn:microsoft.com/office/officeart/2005/8/layout/orgChart1"/>
    <dgm:cxn modelId="{3C5E0B89-22DE-4725-BEB9-B4E91CE0E1A6}" type="presParOf" srcId="{65B6DADC-A21B-42B3-821E-72B1B5D20973}" destId="{E99325CF-8CD8-4E2C-A567-5B6DD01A8052}" srcOrd="1" destOrd="0" presId="urn:microsoft.com/office/officeart/2005/8/layout/orgChart1"/>
    <dgm:cxn modelId="{8F5F3394-C07F-4A56-895C-E3DBD3735F2B}" type="presParOf" srcId="{E99325CF-8CD8-4E2C-A567-5B6DD01A8052}" destId="{4CE32531-E74D-430A-9EDB-68BBC675EC29}" srcOrd="0" destOrd="0" presId="urn:microsoft.com/office/officeart/2005/8/layout/orgChart1"/>
    <dgm:cxn modelId="{529B6A11-72F9-4763-9E42-6B4C2C90CD96}" type="presParOf" srcId="{E99325CF-8CD8-4E2C-A567-5B6DD01A8052}" destId="{AB7146A7-F40B-457B-81F8-55FF0003B7C6}" srcOrd="1" destOrd="0" presId="urn:microsoft.com/office/officeart/2005/8/layout/orgChart1"/>
    <dgm:cxn modelId="{416CE317-A1C7-461C-93CB-1A1D05864271}" type="presParOf" srcId="{AB7146A7-F40B-457B-81F8-55FF0003B7C6}" destId="{D3EE12FC-623F-45F3-B6C5-55151E94F46A}" srcOrd="0" destOrd="0" presId="urn:microsoft.com/office/officeart/2005/8/layout/orgChart1"/>
    <dgm:cxn modelId="{51316F0F-4185-4928-85E2-489018B1C8F6}" type="presParOf" srcId="{D3EE12FC-623F-45F3-B6C5-55151E94F46A}" destId="{A2626541-A298-4A2F-9AF5-99768B30C556}" srcOrd="0" destOrd="0" presId="urn:microsoft.com/office/officeart/2005/8/layout/orgChart1"/>
    <dgm:cxn modelId="{0F25EE84-ABD8-49EC-BB70-062A890E2DF1}" type="presParOf" srcId="{D3EE12FC-623F-45F3-B6C5-55151E94F46A}" destId="{4EA4C3EE-B604-4A29-9C7F-1CFF258D45E6}" srcOrd="1" destOrd="0" presId="urn:microsoft.com/office/officeart/2005/8/layout/orgChart1"/>
    <dgm:cxn modelId="{4B8B8FB0-395F-4572-91A5-CBCB4954E3FD}" type="presParOf" srcId="{AB7146A7-F40B-457B-81F8-55FF0003B7C6}" destId="{E820F0FE-8BC7-4D8F-8889-4425C20F4B5B}" srcOrd="1" destOrd="0" presId="urn:microsoft.com/office/officeart/2005/8/layout/orgChart1"/>
    <dgm:cxn modelId="{82197879-488F-4580-A86D-89E6BD49EBD9}" type="presParOf" srcId="{AB7146A7-F40B-457B-81F8-55FF0003B7C6}" destId="{AFF3705A-C2C4-4B82-A8E0-51818A4F7C22}" srcOrd="2" destOrd="0" presId="urn:microsoft.com/office/officeart/2005/8/layout/orgChart1"/>
    <dgm:cxn modelId="{111FCE3F-57A5-40C3-99F8-200555F2D258}" type="presParOf" srcId="{E99325CF-8CD8-4E2C-A567-5B6DD01A8052}" destId="{F9C92C8F-EC02-4B65-8B0F-5FB71F451407}" srcOrd="2" destOrd="0" presId="urn:microsoft.com/office/officeart/2005/8/layout/orgChart1"/>
    <dgm:cxn modelId="{2DCD43B6-118A-4DA9-B2AF-719685FA19B6}" type="presParOf" srcId="{E99325CF-8CD8-4E2C-A567-5B6DD01A8052}" destId="{A584E357-415E-4036-BF91-5FEA274A1BB7}" srcOrd="3" destOrd="0" presId="urn:microsoft.com/office/officeart/2005/8/layout/orgChart1"/>
    <dgm:cxn modelId="{BFB1B67B-CBF3-45A4-8EE1-AA624D9716C9}" type="presParOf" srcId="{A584E357-415E-4036-BF91-5FEA274A1BB7}" destId="{94F331F9-4125-4914-8EED-187DC37795C5}" srcOrd="0" destOrd="0" presId="urn:microsoft.com/office/officeart/2005/8/layout/orgChart1"/>
    <dgm:cxn modelId="{84BBE5D0-2C7E-4ED4-9390-0C32A991A126}" type="presParOf" srcId="{94F331F9-4125-4914-8EED-187DC37795C5}" destId="{A9B3FCC0-3FB3-4A78-8B9F-50590FD11409}" srcOrd="0" destOrd="0" presId="urn:microsoft.com/office/officeart/2005/8/layout/orgChart1"/>
    <dgm:cxn modelId="{A24C9AEA-CCE2-405F-9D2D-BB58A7621442}" type="presParOf" srcId="{94F331F9-4125-4914-8EED-187DC37795C5}" destId="{13EC8212-A00C-4439-A8D3-D8D30140BDC9}" srcOrd="1" destOrd="0" presId="urn:microsoft.com/office/officeart/2005/8/layout/orgChart1"/>
    <dgm:cxn modelId="{72188397-6401-4098-97AD-81753A05123D}" type="presParOf" srcId="{A584E357-415E-4036-BF91-5FEA274A1BB7}" destId="{B101D15D-B123-4994-9199-6BED1BDD93F6}" srcOrd="1" destOrd="0" presId="urn:microsoft.com/office/officeart/2005/8/layout/orgChart1"/>
    <dgm:cxn modelId="{7B73D70E-8D4A-4387-8616-BB8E51A97599}" type="presParOf" srcId="{A584E357-415E-4036-BF91-5FEA274A1BB7}" destId="{00CDDB57-0495-4D4C-9E37-2D8D33DCA027}" srcOrd="2" destOrd="0" presId="urn:microsoft.com/office/officeart/2005/8/layout/orgChart1"/>
    <dgm:cxn modelId="{31B245D3-DE74-4388-80F3-ECA52FE677DA}" type="presParOf" srcId="{E99325CF-8CD8-4E2C-A567-5B6DD01A8052}" destId="{D0560B2B-BD1B-4206-A113-A4B8D7A3AC4E}" srcOrd="4" destOrd="0" presId="urn:microsoft.com/office/officeart/2005/8/layout/orgChart1"/>
    <dgm:cxn modelId="{9DD5A3C4-EB5A-485E-9F8C-5C5EC0ECD83C}" type="presParOf" srcId="{E99325CF-8CD8-4E2C-A567-5B6DD01A8052}" destId="{48BDEE2E-53D3-4D08-98F9-BC1E7630596F}" srcOrd="5" destOrd="0" presId="urn:microsoft.com/office/officeart/2005/8/layout/orgChart1"/>
    <dgm:cxn modelId="{CA055792-EE77-470F-8521-8A5C3FC0E075}" type="presParOf" srcId="{48BDEE2E-53D3-4D08-98F9-BC1E7630596F}" destId="{427003CD-C680-42C1-A17B-0867141B3987}" srcOrd="0" destOrd="0" presId="urn:microsoft.com/office/officeart/2005/8/layout/orgChart1"/>
    <dgm:cxn modelId="{E40378EC-841B-494D-88E7-BD1E97F3B653}" type="presParOf" srcId="{427003CD-C680-42C1-A17B-0867141B3987}" destId="{7DEBADAC-5F8C-4531-B3D4-65FC256CE068}" srcOrd="0" destOrd="0" presId="urn:microsoft.com/office/officeart/2005/8/layout/orgChart1"/>
    <dgm:cxn modelId="{B5302624-9708-43E4-A504-B7DF5253F78D}" type="presParOf" srcId="{427003CD-C680-42C1-A17B-0867141B3987}" destId="{5F74C829-4580-4713-BEE7-CE3BF66592DE}" srcOrd="1" destOrd="0" presId="urn:microsoft.com/office/officeart/2005/8/layout/orgChart1"/>
    <dgm:cxn modelId="{05450430-62C4-49FA-9FDE-5530D05A3A86}" type="presParOf" srcId="{48BDEE2E-53D3-4D08-98F9-BC1E7630596F}" destId="{BCDF0624-BF01-4BF5-A70F-06693F5E72FC}" srcOrd="1" destOrd="0" presId="urn:microsoft.com/office/officeart/2005/8/layout/orgChart1"/>
    <dgm:cxn modelId="{164949FE-3465-4FCB-B0C2-1295028E9A3F}" type="presParOf" srcId="{48BDEE2E-53D3-4D08-98F9-BC1E7630596F}" destId="{E594CADB-A8B8-453F-B315-06833DB16471}" srcOrd="2" destOrd="0" presId="urn:microsoft.com/office/officeart/2005/8/layout/orgChart1"/>
    <dgm:cxn modelId="{858FBDE4-F828-48AE-B580-47F8DCC4C1D6}" type="presParOf" srcId="{65B6DADC-A21B-42B3-821E-72B1B5D20973}" destId="{4524BB76-4AC0-4466-91D5-0C25395630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BED28B4-F12F-4BB0-90C5-3B418F84AFD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7CAEB4D-0BFD-4E35-8916-36B854D23548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知其如何？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A480FA6-91B1-47BC-8A9E-6AD303F408E7}" type="parTrans" cxnId="{78506CA7-BBB5-4B3E-B2E8-91393EA400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F006536-F28C-41B7-BA2D-9954AC3F4D33}" type="sibTrans" cxnId="{78506CA7-BBB5-4B3E-B2E8-91393EA400B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A5115C-DAD0-4EB6-B998-E7C898A6F6EA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建議策略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AA3D116-57E1-4F8D-91E5-74F6740B2C41}" type="parTrans" cxnId="{9BF4AA5F-E985-4E87-8B14-23C18D798C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1AB2854-6937-43C3-8EBC-1CFBB70C257D}" type="sibTrans" cxnId="{9BF4AA5F-E985-4E87-8B14-23C18D798C6E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E0F341-52FA-4254-B0E9-30FD0C05AF3F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解決問題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3FF591-33BE-4EEC-9ABF-551EDEE5B1C8}" type="parTrans" cxnId="{D67E0E26-95E1-457A-A4A6-CD78AA4979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CB0348F-F479-4E4C-8B16-B35B39EEB2AB}" type="sibTrans" cxnId="{D67E0E26-95E1-457A-A4A6-CD78AA4979AD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28529AD-F408-47D9-B2CF-C0B746F0C78C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知其為何？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DBFD1AB-7969-48A1-9106-8DEBA3B5948B}" type="parTrans" cxnId="{F21F66BE-1EF6-4579-9CBC-346EDD1C7DB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8D57068-B21B-4D79-9C3C-120D5E45055E}" type="sibTrans" cxnId="{F21F66BE-1EF6-4579-9CBC-346EDD1C7DBC}">
      <dgm:prSet/>
      <dgm:spPr/>
      <dgm:t>
        <a:bodyPr/>
        <a:lstStyle/>
        <a:p>
          <a:endParaRPr lang="zh-TW" altLang="en-US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F8B9DC0-9C74-4222-8DD4-CBDA57776053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知識應用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8A93283-A90E-402B-9264-318889995F90}" type="parTrans" cxnId="{57E424C9-AB40-42F9-A1D5-C51AAFED582C}">
      <dgm:prSet/>
      <dgm:spPr/>
      <dgm:t>
        <a:bodyPr/>
        <a:lstStyle/>
        <a:p>
          <a:endParaRPr lang="zh-TW" altLang="en-US"/>
        </a:p>
      </dgm:t>
    </dgm:pt>
    <dgm:pt modelId="{15E31138-892F-4262-BCA4-95C8898E39EC}" type="sibTrans" cxnId="{57E424C9-AB40-42F9-A1D5-C51AAFED582C}">
      <dgm:prSet/>
      <dgm:spPr/>
      <dgm:t>
        <a:bodyPr/>
        <a:lstStyle/>
        <a:p>
          <a:endParaRPr lang="zh-TW" altLang="en-US"/>
        </a:p>
      </dgm:t>
    </dgm:pt>
    <dgm:pt modelId="{1C63CE51-6E98-4FF5-AA8E-6FECF5CDF932}" type="pres">
      <dgm:prSet presAssocID="{0BED28B4-F12F-4BB0-90C5-3B418F84AFD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6ECC50A0-C799-4F41-95BC-899DC063C9AE}" type="pres">
      <dgm:prSet presAssocID="{C7CAEB4D-0BFD-4E35-8916-36B854D23548}" presName="composite" presStyleCnt="0"/>
      <dgm:spPr/>
    </dgm:pt>
    <dgm:pt modelId="{FCB30132-8291-4A7D-9755-F5E2372A5D97}" type="pres">
      <dgm:prSet presAssocID="{C7CAEB4D-0BFD-4E35-8916-36B854D23548}" presName="LShape" presStyleLbl="alignNode1" presStyleIdx="0" presStyleCnt="9" custScaleX="234455"/>
      <dgm:spPr/>
    </dgm:pt>
    <dgm:pt modelId="{7C8AB8D5-EA72-4D0C-83BF-305A5E0A553B}" type="pres">
      <dgm:prSet presAssocID="{C7CAEB4D-0BFD-4E35-8916-36B854D23548}" presName="ParentText" presStyleLbl="revTx" presStyleIdx="0" presStyleCnt="5" custScaleX="199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9E125FA-5D99-4411-8D01-518C0325A866}" type="pres">
      <dgm:prSet presAssocID="{C7CAEB4D-0BFD-4E35-8916-36B854D23548}" presName="Triangle" presStyleLbl="alignNode1" presStyleIdx="1" presStyleCnt="9"/>
      <dgm:spPr/>
    </dgm:pt>
    <dgm:pt modelId="{ABA6E709-BB82-489E-B867-83C5856D4463}" type="pres">
      <dgm:prSet presAssocID="{6F006536-F28C-41B7-BA2D-9954AC3F4D33}" presName="sibTrans" presStyleCnt="0"/>
      <dgm:spPr/>
    </dgm:pt>
    <dgm:pt modelId="{B72C2B51-CA5B-4927-9788-037846DC9090}" type="pres">
      <dgm:prSet presAssocID="{6F006536-F28C-41B7-BA2D-9954AC3F4D33}" presName="space" presStyleCnt="0"/>
      <dgm:spPr/>
    </dgm:pt>
    <dgm:pt modelId="{DD3CBFED-014D-4F23-870F-05DAC26C6407}" type="pres">
      <dgm:prSet presAssocID="{C28529AD-F408-47D9-B2CF-C0B746F0C78C}" presName="composite" presStyleCnt="0"/>
      <dgm:spPr/>
    </dgm:pt>
    <dgm:pt modelId="{D91FD6D1-6BBE-48CD-88EC-4EEEE4A06A20}" type="pres">
      <dgm:prSet presAssocID="{C28529AD-F408-47D9-B2CF-C0B746F0C78C}" presName="LShape" presStyleLbl="alignNode1" presStyleIdx="2" presStyleCnt="9" custScaleX="234455"/>
      <dgm:spPr/>
    </dgm:pt>
    <dgm:pt modelId="{EE757AA7-3640-42CF-959A-F54382FD6259}" type="pres">
      <dgm:prSet presAssocID="{C28529AD-F408-47D9-B2CF-C0B746F0C78C}" presName="ParentText" presStyleLbl="revTx" presStyleIdx="1" presStyleCnt="5" custScaleX="199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56ACFE-2CC7-403E-9669-4040CD714C76}" type="pres">
      <dgm:prSet presAssocID="{C28529AD-F408-47D9-B2CF-C0B746F0C78C}" presName="Triangle" presStyleLbl="alignNode1" presStyleIdx="3" presStyleCnt="9"/>
      <dgm:spPr/>
    </dgm:pt>
    <dgm:pt modelId="{8255DF4E-7268-4513-A2E9-E118AB44099A}" type="pres">
      <dgm:prSet presAssocID="{68D57068-B21B-4D79-9C3C-120D5E45055E}" presName="sibTrans" presStyleCnt="0"/>
      <dgm:spPr/>
    </dgm:pt>
    <dgm:pt modelId="{7F9DC6C2-1E57-4E1E-83A0-5645A0D6A8D1}" type="pres">
      <dgm:prSet presAssocID="{68D57068-B21B-4D79-9C3C-120D5E45055E}" presName="space" presStyleCnt="0"/>
      <dgm:spPr/>
    </dgm:pt>
    <dgm:pt modelId="{ACB02D3B-FA0B-490C-8FED-2BAA7A4C0CAB}" type="pres">
      <dgm:prSet presAssocID="{8F8B9DC0-9C74-4222-8DD4-CBDA57776053}" presName="composite" presStyleCnt="0"/>
      <dgm:spPr/>
    </dgm:pt>
    <dgm:pt modelId="{A8E44D46-C1F8-4AB5-BA91-E0D7AD3E5B01}" type="pres">
      <dgm:prSet presAssocID="{8F8B9DC0-9C74-4222-8DD4-CBDA57776053}" presName="LShape" presStyleLbl="alignNode1" presStyleIdx="4" presStyleCnt="9" custScaleX="235925"/>
      <dgm:spPr/>
    </dgm:pt>
    <dgm:pt modelId="{C119A06D-53E6-4E1A-B377-189159AA90B2}" type="pres">
      <dgm:prSet presAssocID="{8F8B9DC0-9C74-4222-8DD4-CBDA57776053}" presName="ParentText" presStyleLbl="revTx" presStyleIdx="2" presStyleCnt="5" custScaleX="206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3A0F82-7707-44A7-9A3C-D2875876B21E}" type="pres">
      <dgm:prSet presAssocID="{8F8B9DC0-9C74-4222-8DD4-CBDA57776053}" presName="Triangle" presStyleLbl="alignNode1" presStyleIdx="5" presStyleCnt="9"/>
      <dgm:spPr/>
    </dgm:pt>
    <dgm:pt modelId="{E2072CB3-E9EF-456D-87DE-EA336D3333C0}" type="pres">
      <dgm:prSet presAssocID="{15E31138-892F-4262-BCA4-95C8898E39EC}" presName="sibTrans" presStyleCnt="0"/>
      <dgm:spPr/>
    </dgm:pt>
    <dgm:pt modelId="{55BA2584-4248-4E8F-994F-303ECD5B7583}" type="pres">
      <dgm:prSet presAssocID="{15E31138-892F-4262-BCA4-95C8898E39EC}" presName="space" presStyleCnt="0"/>
      <dgm:spPr/>
    </dgm:pt>
    <dgm:pt modelId="{025804E2-9223-49EA-A9FA-BFB31506575F}" type="pres">
      <dgm:prSet presAssocID="{33A5115C-DAD0-4EB6-B998-E7C898A6F6EA}" presName="composite" presStyleCnt="0"/>
      <dgm:spPr/>
    </dgm:pt>
    <dgm:pt modelId="{7EF1C725-1813-4656-9D46-18A812E4ABAB}" type="pres">
      <dgm:prSet presAssocID="{33A5115C-DAD0-4EB6-B998-E7C898A6F6EA}" presName="LShape" presStyleLbl="alignNode1" presStyleIdx="6" presStyleCnt="9" custScaleX="234455"/>
      <dgm:spPr/>
    </dgm:pt>
    <dgm:pt modelId="{E6A46321-14A3-454D-B05B-F7AE6B5D75A0}" type="pres">
      <dgm:prSet presAssocID="{33A5115C-DAD0-4EB6-B998-E7C898A6F6EA}" presName="ParentText" presStyleLbl="revTx" presStyleIdx="3" presStyleCnt="5" custScaleX="199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908081D-CDA4-46CA-93A1-DE2A966F3DAB}" type="pres">
      <dgm:prSet presAssocID="{33A5115C-DAD0-4EB6-B998-E7C898A6F6EA}" presName="Triangle" presStyleLbl="alignNode1" presStyleIdx="7" presStyleCnt="9"/>
      <dgm:spPr/>
    </dgm:pt>
    <dgm:pt modelId="{7C2EC479-0B99-4BD1-B217-CF9DF6EE0932}" type="pres">
      <dgm:prSet presAssocID="{31AB2854-6937-43C3-8EBC-1CFBB70C257D}" presName="sibTrans" presStyleCnt="0"/>
      <dgm:spPr/>
    </dgm:pt>
    <dgm:pt modelId="{123DC233-F028-44E2-B7B4-64116EA41A0A}" type="pres">
      <dgm:prSet presAssocID="{31AB2854-6937-43C3-8EBC-1CFBB70C257D}" presName="space" presStyleCnt="0"/>
      <dgm:spPr/>
    </dgm:pt>
    <dgm:pt modelId="{65D9EB87-A460-4C09-9412-31887515238C}" type="pres">
      <dgm:prSet presAssocID="{ACE0F341-52FA-4254-B0E9-30FD0C05AF3F}" presName="composite" presStyleCnt="0"/>
      <dgm:spPr/>
    </dgm:pt>
    <dgm:pt modelId="{92E29EE0-B048-4F8A-938E-2A0CF3AE0DE8}" type="pres">
      <dgm:prSet presAssocID="{ACE0F341-52FA-4254-B0E9-30FD0C05AF3F}" presName="LShape" presStyleLbl="alignNode1" presStyleIdx="8" presStyleCnt="9" custScaleX="234455"/>
      <dgm:spPr/>
    </dgm:pt>
    <dgm:pt modelId="{776309B7-CCF0-4FA9-8B61-2DF225F8B361}" type="pres">
      <dgm:prSet presAssocID="{ACE0F341-52FA-4254-B0E9-30FD0C05AF3F}" presName="ParentText" presStyleLbl="revTx" presStyleIdx="4" presStyleCnt="5" custScaleX="19916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E424C9-AB40-42F9-A1D5-C51AAFED582C}" srcId="{0BED28B4-F12F-4BB0-90C5-3B418F84AFD3}" destId="{8F8B9DC0-9C74-4222-8DD4-CBDA57776053}" srcOrd="2" destOrd="0" parTransId="{08A93283-A90E-402B-9264-318889995F90}" sibTransId="{15E31138-892F-4262-BCA4-95C8898E39EC}"/>
    <dgm:cxn modelId="{D67E0E26-95E1-457A-A4A6-CD78AA4979AD}" srcId="{0BED28B4-F12F-4BB0-90C5-3B418F84AFD3}" destId="{ACE0F341-52FA-4254-B0E9-30FD0C05AF3F}" srcOrd="4" destOrd="0" parTransId="{4B3FF591-33BE-4EEC-9ABF-551EDEE5B1C8}" sibTransId="{ACB0348F-F479-4E4C-8B16-B35B39EEB2AB}"/>
    <dgm:cxn modelId="{9BF4AA5F-E985-4E87-8B14-23C18D798C6E}" srcId="{0BED28B4-F12F-4BB0-90C5-3B418F84AFD3}" destId="{33A5115C-DAD0-4EB6-B998-E7C898A6F6EA}" srcOrd="3" destOrd="0" parTransId="{BAA3D116-57E1-4F8D-91E5-74F6740B2C41}" sibTransId="{31AB2854-6937-43C3-8EBC-1CFBB70C257D}"/>
    <dgm:cxn modelId="{5277F7D5-AB35-48DD-8033-FC46B9CACA1B}" type="presOf" srcId="{C7CAEB4D-0BFD-4E35-8916-36B854D23548}" destId="{7C8AB8D5-EA72-4D0C-83BF-305A5E0A553B}" srcOrd="0" destOrd="0" presId="urn:microsoft.com/office/officeart/2009/3/layout/StepUpProcess"/>
    <dgm:cxn modelId="{28378FBC-8E1B-4198-B83D-1E09FC920596}" type="presOf" srcId="{33A5115C-DAD0-4EB6-B998-E7C898A6F6EA}" destId="{E6A46321-14A3-454D-B05B-F7AE6B5D75A0}" srcOrd="0" destOrd="0" presId="urn:microsoft.com/office/officeart/2009/3/layout/StepUpProcess"/>
    <dgm:cxn modelId="{3B7A37F3-23D3-4FB3-9F7F-53B17900573E}" type="presOf" srcId="{8F8B9DC0-9C74-4222-8DD4-CBDA57776053}" destId="{C119A06D-53E6-4E1A-B377-189159AA90B2}" srcOrd="0" destOrd="0" presId="urn:microsoft.com/office/officeart/2009/3/layout/StepUpProcess"/>
    <dgm:cxn modelId="{8E98A79A-78EB-4B74-A211-0B518F322C5D}" type="presOf" srcId="{ACE0F341-52FA-4254-B0E9-30FD0C05AF3F}" destId="{776309B7-CCF0-4FA9-8B61-2DF225F8B361}" srcOrd="0" destOrd="0" presId="urn:microsoft.com/office/officeart/2009/3/layout/StepUpProcess"/>
    <dgm:cxn modelId="{F21F66BE-1EF6-4579-9CBC-346EDD1C7DBC}" srcId="{0BED28B4-F12F-4BB0-90C5-3B418F84AFD3}" destId="{C28529AD-F408-47D9-B2CF-C0B746F0C78C}" srcOrd="1" destOrd="0" parTransId="{8DBFD1AB-7969-48A1-9106-8DEBA3B5948B}" sibTransId="{68D57068-B21B-4D79-9C3C-120D5E45055E}"/>
    <dgm:cxn modelId="{6A66C6E2-FD37-422E-82AE-BCB3482D77F8}" type="presOf" srcId="{C28529AD-F408-47D9-B2CF-C0B746F0C78C}" destId="{EE757AA7-3640-42CF-959A-F54382FD6259}" srcOrd="0" destOrd="0" presId="urn:microsoft.com/office/officeart/2009/3/layout/StepUpProcess"/>
    <dgm:cxn modelId="{892EAD60-A47C-45DF-BED4-6286C4AD7D77}" type="presOf" srcId="{0BED28B4-F12F-4BB0-90C5-3B418F84AFD3}" destId="{1C63CE51-6E98-4FF5-AA8E-6FECF5CDF932}" srcOrd="0" destOrd="0" presId="urn:microsoft.com/office/officeart/2009/3/layout/StepUpProcess"/>
    <dgm:cxn modelId="{78506CA7-BBB5-4B3E-B2E8-91393EA400BE}" srcId="{0BED28B4-F12F-4BB0-90C5-3B418F84AFD3}" destId="{C7CAEB4D-0BFD-4E35-8916-36B854D23548}" srcOrd="0" destOrd="0" parTransId="{6A480FA6-91B1-47BC-8A9E-6AD303F408E7}" sibTransId="{6F006536-F28C-41B7-BA2D-9954AC3F4D33}"/>
    <dgm:cxn modelId="{F7C3C68B-9C4A-42F2-894E-636B18646399}" type="presParOf" srcId="{1C63CE51-6E98-4FF5-AA8E-6FECF5CDF932}" destId="{6ECC50A0-C799-4F41-95BC-899DC063C9AE}" srcOrd="0" destOrd="0" presId="urn:microsoft.com/office/officeart/2009/3/layout/StepUpProcess"/>
    <dgm:cxn modelId="{63D7CADF-63AC-4AB6-B495-91CC0F4517EF}" type="presParOf" srcId="{6ECC50A0-C799-4F41-95BC-899DC063C9AE}" destId="{FCB30132-8291-4A7D-9755-F5E2372A5D97}" srcOrd="0" destOrd="0" presId="urn:microsoft.com/office/officeart/2009/3/layout/StepUpProcess"/>
    <dgm:cxn modelId="{95F23F2A-1A36-4FB6-B2D3-8E4157F7E793}" type="presParOf" srcId="{6ECC50A0-C799-4F41-95BC-899DC063C9AE}" destId="{7C8AB8D5-EA72-4D0C-83BF-305A5E0A553B}" srcOrd="1" destOrd="0" presId="urn:microsoft.com/office/officeart/2009/3/layout/StepUpProcess"/>
    <dgm:cxn modelId="{E39304F5-F14E-4E86-A7C4-688706F88462}" type="presParOf" srcId="{6ECC50A0-C799-4F41-95BC-899DC063C9AE}" destId="{F9E125FA-5D99-4411-8D01-518C0325A866}" srcOrd="2" destOrd="0" presId="urn:microsoft.com/office/officeart/2009/3/layout/StepUpProcess"/>
    <dgm:cxn modelId="{574292CB-436B-47FC-89B0-2B72A3CD68A4}" type="presParOf" srcId="{1C63CE51-6E98-4FF5-AA8E-6FECF5CDF932}" destId="{ABA6E709-BB82-489E-B867-83C5856D4463}" srcOrd="1" destOrd="0" presId="urn:microsoft.com/office/officeart/2009/3/layout/StepUpProcess"/>
    <dgm:cxn modelId="{79B2EBC2-3FAA-4F05-8F5C-4F95D0C7CFA2}" type="presParOf" srcId="{ABA6E709-BB82-489E-B867-83C5856D4463}" destId="{B72C2B51-CA5B-4927-9788-037846DC9090}" srcOrd="0" destOrd="0" presId="urn:microsoft.com/office/officeart/2009/3/layout/StepUpProcess"/>
    <dgm:cxn modelId="{47EA3862-E42E-4949-AD33-6BEA8F92566F}" type="presParOf" srcId="{1C63CE51-6E98-4FF5-AA8E-6FECF5CDF932}" destId="{DD3CBFED-014D-4F23-870F-05DAC26C6407}" srcOrd="2" destOrd="0" presId="urn:microsoft.com/office/officeart/2009/3/layout/StepUpProcess"/>
    <dgm:cxn modelId="{664B3041-7194-446A-ADB5-4817C7C46464}" type="presParOf" srcId="{DD3CBFED-014D-4F23-870F-05DAC26C6407}" destId="{D91FD6D1-6BBE-48CD-88EC-4EEEE4A06A20}" srcOrd="0" destOrd="0" presId="urn:microsoft.com/office/officeart/2009/3/layout/StepUpProcess"/>
    <dgm:cxn modelId="{EEC30F10-3328-476A-9084-E0D3EACA598E}" type="presParOf" srcId="{DD3CBFED-014D-4F23-870F-05DAC26C6407}" destId="{EE757AA7-3640-42CF-959A-F54382FD6259}" srcOrd="1" destOrd="0" presId="urn:microsoft.com/office/officeart/2009/3/layout/StepUpProcess"/>
    <dgm:cxn modelId="{3ED12E9A-9C1C-4E77-BBD5-B69ECA891DC9}" type="presParOf" srcId="{DD3CBFED-014D-4F23-870F-05DAC26C6407}" destId="{7056ACFE-2CC7-403E-9669-4040CD714C76}" srcOrd="2" destOrd="0" presId="urn:microsoft.com/office/officeart/2009/3/layout/StepUpProcess"/>
    <dgm:cxn modelId="{A244AAE2-BE50-40FA-B68A-E4875C3AA11C}" type="presParOf" srcId="{1C63CE51-6E98-4FF5-AA8E-6FECF5CDF932}" destId="{8255DF4E-7268-4513-A2E9-E118AB44099A}" srcOrd="3" destOrd="0" presId="urn:microsoft.com/office/officeart/2009/3/layout/StepUpProcess"/>
    <dgm:cxn modelId="{A7048E60-1B90-46DD-8E2A-29214A39001D}" type="presParOf" srcId="{8255DF4E-7268-4513-A2E9-E118AB44099A}" destId="{7F9DC6C2-1E57-4E1E-83A0-5645A0D6A8D1}" srcOrd="0" destOrd="0" presId="urn:microsoft.com/office/officeart/2009/3/layout/StepUpProcess"/>
    <dgm:cxn modelId="{E8366CB4-F2A5-40A4-A9D8-42BAC6BCFA8A}" type="presParOf" srcId="{1C63CE51-6E98-4FF5-AA8E-6FECF5CDF932}" destId="{ACB02D3B-FA0B-490C-8FED-2BAA7A4C0CAB}" srcOrd="4" destOrd="0" presId="urn:microsoft.com/office/officeart/2009/3/layout/StepUpProcess"/>
    <dgm:cxn modelId="{E0AAD696-314F-4083-8D17-69B07E77A0DF}" type="presParOf" srcId="{ACB02D3B-FA0B-490C-8FED-2BAA7A4C0CAB}" destId="{A8E44D46-C1F8-4AB5-BA91-E0D7AD3E5B01}" srcOrd="0" destOrd="0" presId="urn:microsoft.com/office/officeart/2009/3/layout/StepUpProcess"/>
    <dgm:cxn modelId="{451320AC-D900-4D92-8496-B2404849A1EB}" type="presParOf" srcId="{ACB02D3B-FA0B-490C-8FED-2BAA7A4C0CAB}" destId="{C119A06D-53E6-4E1A-B377-189159AA90B2}" srcOrd="1" destOrd="0" presId="urn:microsoft.com/office/officeart/2009/3/layout/StepUpProcess"/>
    <dgm:cxn modelId="{F68A137F-CF2A-4AB1-A0B8-531AC4447E95}" type="presParOf" srcId="{ACB02D3B-FA0B-490C-8FED-2BAA7A4C0CAB}" destId="{833A0F82-7707-44A7-9A3C-D2875876B21E}" srcOrd="2" destOrd="0" presId="urn:microsoft.com/office/officeart/2009/3/layout/StepUpProcess"/>
    <dgm:cxn modelId="{348DF55C-B0AC-43C9-BBC0-123ED9AE446F}" type="presParOf" srcId="{1C63CE51-6E98-4FF5-AA8E-6FECF5CDF932}" destId="{E2072CB3-E9EF-456D-87DE-EA336D3333C0}" srcOrd="5" destOrd="0" presId="urn:microsoft.com/office/officeart/2009/3/layout/StepUpProcess"/>
    <dgm:cxn modelId="{3E0AB01E-3E0D-4101-8701-80CD515D923F}" type="presParOf" srcId="{E2072CB3-E9EF-456D-87DE-EA336D3333C0}" destId="{55BA2584-4248-4E8F-994F-303ECD5B7583}" srcOrd="0" destOrd="0" presId="urn:microsoft.com/office/officeart/2009/3/layout/StepUpProcess"/>
    <dgm:cxn modelId="{414C9B6C-E0C2-4B61-98F3-129E9A2ED4C4}" type="presParOf" srcId="{1C63CE51-6E98-4FF5-AA8E-6FECF5CDF932}" destId="{025804E2-9223-49EA-A9FA-BFB31506575F}" srcOrd="6" destOrd="0" presId="urn:microsoft.com/office/officeart/2009/3/layout/StepUpProcess"/>
    <dgm:cxn modelId="{A8C418AE-E830-46D3-9DA2-AEA0E689C497}" type="presParOf" srcId="{025804E2-9223-49EA-A9FA-BFB31506575F}" destId="{7EF1C725-1813-4656-9D46-18A812E4ABAB}" srcOrd="0" destOrd="0" presId="urn:microsoft.com/office/officeart/2009/3/layout/StepUpProcess"/>
    <dgm:cxn modelId="{3CC9B276-913A-4CBA-9B26-15E64F139DFC}" type="presParOf" srcId="{025804E2-9223-49EA-A9FA-BFB31506575F}" destId="{E6A46321-14A3-454D-B05B-F7AE6B5D75A0}" srcOrd="1" destOrd="0" presId="urn:microsoft.com/office/officeart/2009/3/layout/StepUpProcess"/>
    <dgm:cxn modelId="{5E8EAC0C-3558-4F9A-9AFF-DF265E196CD5}" type="presParOf" srcId="{025804E2-9223-49EA-A9FA-BFB31506575F}" destId="{A908081D-CDA4-46CA-93A1-DE2A966F3DAB}" srcOrd="2" destOrd="0" presId="urn:microsoft.com/office/officeart/2009/3/layout/StepUpProcess"/>
    <dgm:cxn modelId="{294FFD4E-5BD6-4E34-BB75-A269935462D3}" type="presParOf" srcId="{1C63CE51-6E98-4FF5-AA8E-6FECF5CDF932}" destId="{7C2EC479-0B99-4BD1-B217-CF9DF6EE0932}" srcOrd="7" destOrd="0" presId="urn:microsoft.com/office/officeart/2009/3/layout/StepUpProcess"/>
    <dgm:cxn modelId="{9555717C-0E53-4656-B7A3-E0E060823E79}" type="presParOf" srcId="{7C2EC479-0B99-4BD1-B217-CF9DF6EE0932}" destId="{123DC233-F028-44E2-B7B4-64116EA41A0A}" srcOrd="0" destOrd="0" presId="urn:microsoft.com/office/officeart/2009/3/layout/StepUpProcess"/>
    <dgm:cxn modelId="{BF05B1BF-1D46-4288-A99B-40571C66B7C5}" type="presParOf" srcId="{1C63CE51-6E98-4FF5-AA8E-6FECF5CDF932}" destId="{65D9EB87-A460-4C09-9412-31887515238C}" srcOrd="8" destOrd="0" presId="urn:microsoft.com/office/officeart/2009/3/layout/StepUpProcess"/>
    <dgm:cxn modelId="{7A8F8D19-94F1-48C2-8636-92902BDA0185}" type="presParOf" srcId="{65D9EB87-A460-4C09-9412-31887515238C}" destId="{92E29EE0-B048-4F8A-938E-2A0CF3AE0DE8}" srcOrd="0" destOrd="0" presId="urn:microsoft.com/office/officeart/2009/3/layout/StepUpProcess"/>
    <dgm:cxn modelId="{FBD52B49-5308-4A6C-B74B-A16BA2C1DCE5}" type="presParOf" srcId="{65D9EB87-A460-4C09-9412-31887515238C}" destId="{776309B7-CCF0-4FA9-8B61-2DF225F8B36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2C9ABD-FCBB-4BB9-B9F6-7034C0A9D97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FB1E4BB-3D2C-41B2-8731-E6CD79EBCDF5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組織自己的想法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8956E6-BA56-4D79-9F3A-7DC5FE136031}" type="parTrans" cxnId="{AE71B098-7F45-4FA3-A6D4-CB730B627F46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D482BA-8492-44B6-B661-9F9D8E882B4B}" type="sibTrans" cxnId="{AE71B098-7F45-4FA3-A6D4-CB730B627F46}">
      <dgm:prSet custT="1"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1F2EB5-651A-4779-8BFC-59DA323B6BF0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相互分享與聆聽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BDE9B-BC57-4C0E-B813-775485CEEB9C}" type="parTrans" cxnId="{4FCB08BE-799E-4A07-B9BF-8DE99590727F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406AC-7019-4742-A2F3-337339321A06}" type="sibTrans" cxnId="{4FCB08BE-799E-4A07-B9BF-8DE99590727F}">
      <dgm:prSet custT="1"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82B9C-E80D-42F0-81EA-7A58064AE88C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自我解釋與對話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35B03-B6C8-4C56-ACDF-DA782EC4311F}" type="parTrans" cxnId="{C223C23F-E516-4F62-A53D-A6198870F888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DF3082-48C1-4D0E-B82D-B5FB302CAF07}" type="sibTrans" cxnId="{C223C23F-E516-4F62-A53D-A6198870F888}">
      <dgm:prSet custT="1"/>
      <dgm:spPr/>
      <dgm:t>
        <a:bodyPr/>
        <a:lstStyle/>
        <a:p>
          <a:endParaRPr lang="zh-TW" altLang="en-US" sz="18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31D591-43B5-45C2-916A-EC3927E3D26F}">
      <dgm:prSet phldrT="[文字]" custT="1"/>
      <dgm:spPr/>
      <dgm:t>
        <a:bodyPr/>
        <a:lstStyle/>
        <a:p>
          <a:r>
            <a: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修改與調整自己觀點</a:t>
          </a:r>
          <a:endParaRPr lang="zh-TW" altLang="en-US" sz="24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DA5E7D-DCF2-4CAD-8FEE-E6FF41F6BBC4}" type="parTrans" cxnId="{146FEB5E-F3EF-496E-8C44-9E4A3D244AD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E17A2E-68EF-4849-AD7D-8A9F28599712}" type="sibTrans" cxnId="{146FEB5E-F3EF-496E-8C44-9E4A3D244ADC}">
      <dgm:prSet/>
      <dgm:spPr/>
      <dgm:t>
        <a:bodyPr/>
        <a:lstStyle/>
        <a:p>
          <a:endParaRPr lang="zh-TW" altLang="en-US" sz="200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9CC9311-6559-4E67-867D-FA92099AC9E8}" type="pres">
      <dgm:prSet presAssocID="{E32C9ABD-FCBB-4BB9-B9F6-7034C0A9D973}" presName="Name0" presStyleCnt="0">
        <dgm:presLayoutVars>
          <dgm:dir/>
          <dgm:resizeHandles val="exact"/>
        </dgm:presLayoutVars>
      </dgm:prSet>
      <dgm:spPr/>
    </dgm:pt>
    <dgm:pt modelId="{DCA7DA92-B697-4C0A-ACC9-85EC78A58F33}" type="pres">
      <dgm:prSet presAssocID="{BFB1E4BB-3D2C-41B2-8731-E6CD79EBCDF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2822813-381A-41CB-9607-248AE782F777}" type="pres">
      <dgm:prSet presAssocID="{21D482BA-8492-44B6-B661-9F9D8E882B4B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9C9B7F63-CFD1-4F62-BBEF-3AC24B75E7B0}" type="pres">
      <dgm:prSet presAssocID="{21D482BA-8492-44B6-B661-9F9D8E882B4B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64D443EF-29C0-4885-8246-E53613416B31}" type="pres">
      <dgm:prSet presAssocID="{841F2EB5-651A-4779-8BFC-59DA323B6BF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D982DD8-06D8-491B-894F-FC9EDC372C28}" type="pres">
      <dgm:prSet presAssocID="{C18406AC-7019-4742-A2F3-337339321A06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426DD91A-A979-4D6C-962D-C6E267665C74}" type="pres">
      <dgm:prSet presAssocID="{C18406AC-7019-4742-A2F3-337339321A06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DE5CB51F-5D0C-4D68-A616-69FF55A716DF}" type="pres">
      <dgm:prSet presAssocID="{50582B9C-E80D-42F0-81EA-7A58064AE88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0D98A8-8FC3-4C28-97FA-D3DDA25F058E}" type="pres">
      <dgm:prSet presAssocID="{24DF3082-48C1-4D0E-B82D-B5FB302CAF07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70C5A1E-1368-409D-BD3B-C957CAF06BBB}" type="pres">
      <dgm:prSet presAssocID="{24DF3082-48C1-4D0E-B82D-B5FB302CAF07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3C77311D-0090-4789-B486-ED071077C991}" type="pres">
      <dgm:prSet presAssocID="{5F31D591-43B5-45C2-916A-EC3927E3D26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2B16FD-2314-4C4C-B4A2-A0BC59503053}" type="presOf" srcId="{841F2EB5-651A-4779-8BFC-59DA323B6BF0}" destId="{64D443EF-29C0-4885-8246-E53613416B31}" srcOrd="0" destOrd="0" presId="urn:microsoft.com/office/officeart/2005/8/layout/process1"/>
    <dgm:cxn modelId="{2E173D63-0A40-4EF5-8016-EE08B4429E47}" type="presOf" srcId="{24DF3082-48C1-4D0E-B82D-B5FB302CAF07}" destId="{5A0D98A8-8FC3-4C28-97FA-D3DDA25F058E}" srcOrd="0" destOrd="0" presId="urn:microsoft.com/office/officeart/2005/8/layout/process1"/>
    <dgm:cxn modelId="{F4B66995-C7E6-4788-8923-67027473ACE9}" type="presOf" srcId="{21D482BA-8492-44B6-B661-9F9D8E882B4B}" destId="{9C9B7F63-CFD1-4F62-BBEF-3AC24B75E7B0}" srcOrd="1" destOrd="0" presId="urn:microsoft.com/office/officeart/2005/8/layout/process1"/>
    <dgm:cxn modelId="{4FCB08BE-799E-4A07-B9BF-8DE99590727F}" srcId="{E32C9ABD-FCBB-4BB9-B9F6-7034C0A9D973}" destId="{841F2EB5-651A-4779-8BFC-59DA323B6BF0}" srcOrd="1" destOrd="0" parTransId="{33CBDE9B-BC57-4C0E-B813-775485CEEB9C}" sibTransId="{C18406AC-7019-4742-A2F3-337339321A06}"/>
    <dgm:cxn modelId="{6A2A07C0-7785-48FA-B50C-13645821C5E4}" type="presOf" srcId="{5F31D591-43B5-45C2-916A-EC3927E3D26F}" destId="{3C77311D-0090-4789-B486-ED071077C991}" srcOrd="0" destOrd="0" presId="urn:microsoft.com/office/officeart/2005/8/layout/process1"/>
    <dgm:cxn modelId="{1D214903-D093-4882-834F-C99613AAD351}" type="presOf" srcId="{50582B9C-E80D-42F0-81EA-7A58064AE88C}" destId="{DE5CB51F-5D0C-4D68-A616-69FF55A716DF}" srcOrd="0" destOrd="0" presId="urn:microsoft.com/office/officeart/2005/8/layout/process1"/>
    <dgm:cxn modelId="{AE71B098-7F45-4FA3-A6D4-CB730B627F46}" srcId="{E32C9ABD-FCBB-4BB9-B9F6-7034C0A9D973}" destId="{BFB1E4BB-3D2C-41B2-8731-E6CD79EBCDF5}" srcOrd="0" destOrd="0" parTransId="{4D8956E6-BA56-4D79-9F3A-7DC5FE136031}" sibTransId="{21D482BA-8492-44B6-B661-9F9D8E882B4B}"/>
    <dgm:cxn modelId="{86BCE26C-C4BA-4701-973B-990294D831F1}" type="presOf" srcId="{BFB1E4BB-3D2C-41B2-8731-E6CD79EBCDF5}" destId="{DCA7DA92-B697-4C0A-ACC9-85EC78A58F33}" srcOrd="0" destOrd="0" presId="urn:microsoft.com/office/officeart/2005/8/layout/process1"/>
    <dgm:cxn modelId="{C223C23F-E516-4F62-A53D-A6198870F888}" srcId="{E32C9ABD-FCBB-4BB9-B9F6-7034C0A9D973}" destId="{50582B9C-E80D-42F0-81EA-7A58064AE88C}" srcOrd="2" destOrd="0" parTransId="{2B735B03-B6C8-4C56-ACDF-DA782EC4311F}" sibTransId="{24DF3082-48C1-4D0E-B82D-B5FB302CAF07}"/>
    <dgm:cxn modelId="{BC584D81-2DC0-4BB1-AEF0-7BA3481E87D2}" type="presOf" srcId="{24DF3082-48C1-4D0E-B82D-B5FB302CAF07}" destId="{070C5A1E-1368-409D-BD3B-C957CAF06BBB}" srcOrd="1" destOrd="0" presId="urn:microsoft.com/office/officeart/2005/8/layout/process1"/>
    <dgm:cxn modelId="{146FEB5E-F3EF-496E-8C44-9E4A3D244ADC}" srcId="{E32C9ABD-FCBB-4BB9-B9F6-7034C0A9D973}" destId="{5F31D591-43B5-45C2-916A-EC3927E3D26F}" srcOrd="3" destOrd="0" parTransId="{70DA5E7D-DCF2-4CAD-8FEE-E6FF41F6BBC4}" sibTransId="{4BE17A2E-68EF-4849-AD7D-8A9F28599712}"/>
    <dgm:cxn modelId="{F9686F49-1B9F-4EAC-A81C-9F3D261FE4C8}" type="presOf" srcId="{C18406AC-7019-4742-A2F3-337339321A06}" destId="{426DD91A-A979-4D6C-962D-C6E267665C74}" srcOrd="1" destOrd="0" presId="urn:microsoft.com/office/officeart/2005/8/layout/process1"/>
    <dgm:cxn modelId="{D0755D82-C18B-4D7E-B422-AD2FA2B8EE2A}" type="presOf" srcId="{21D482BA-8492-44B6-B661-9F9D8E882B4B}" destId="{82822813-381A-41CB-9607-248AE782F777}" srcOrd="0" destOrd="0" presId="urn:microsoft.com/office/officeart/2005/8/layout/process1"/>
    <dgm:cxn modelId="{8A134DE8-B651-4307-A883-A369A9BF9579}" type="presOf" srcId="{E32C9ABD-FCBB-4BB9-B9F6-7034C0A9D973}" destId="{89CC9311-6559-4E67-867D-FA92099AC9E8}" srcOrd="0" destOrd="0" presId="urn:microsoft.com/office/officeart/2005/8/layout/process1"/>
    <dgm:cxn modelId="{545E55CF-8DF9-443B-A2E7-9FCA5326723D}" type="presOf" srcId="{C18406AC-7019-4742-A2F3-337339321A06}" destId="{6D982DD8-06D8-491B-894F-FC9EDC372C28}" srcOrd="0" destOrd="0" presId="urn:microsoft.com/office/officeart/2005/8/layout/process1"/>
    <dgm:cxn modelId="{83E5BB7B-6D92-417A-A13F-186B560CE367}" type="presParOf" srcId="{89CC9311-6559-4E67-867D-FA92099AC9E8}" destId="{DCA7DA92-B697-4C0A-ACC9-85EC78A58F33}" srcOrd="0" destOrd="0" presId="urn:microsoft.com/office/officeart/2005/8/layout/process1"/>
    <dgm:cxn modelId="{1B65B202-830A-4B8A-8C41-EC19E1C2ADD6}" type="presParOf" srcId="{89CC9311-6559-4E67-867D-FA92099AC9E8}" destId="{82822813-381A-41CB-9607-248AE782F777}" srcOrd="1" destOrd="0" presId="urn:microsoft.com/office/officeart/2005/8/layout/process1"/>
    <dgm:cxn modelId="{397164E6-1AD4-4BDA-9C17-9D33F708507D}" type="presParOf" srcId="{82822813-381A-41CB-9607-248AE782F777}" destId="{9C9B7F63-CFD1-4F62-BBEF-3AC24B75E7B0}" srcOrd="0" destOrd="0" presId="urn:microsoft.com/office/officeart/2005/8/layout/process1"/>
    <dgm:cxn modelId="{B01B654F-B193-4CF2-93C8-59AF378282E0}" type="presParOf" srcId="{89CC9311-6559-4E67-867D-FA92099AC9E8}" destId="{64D443EF-29C0-4885-8246-E53613416B31}" srcOrd="2" destOrd="0" presId="urn:microsoft.com/office/officeart/2005/8/layout/process1"/>
    <dgm:cxn modelId="{4FB04FF7-6F7A-4B75-B2F1-FA0785325F33}" type="presParOf" srcId="{89CC9311-6559-4E67-867D-FA92099AC9E8}" destId="{6D982DD8-06D8-491B-894F-FC9EDC372C28}" srcOrd="3" destOrd="0" presId="urn:microsoft.com/office/officeart/2005/8/layout/process1"/>
    <dgm:cxn modelId="{FA7CEE46-0C67-45A9-B9AE-43A74A2B54C2}" type="presParOf" srcId="{6D982DD8-06D8-491B-894F-FC9EDC372C28}" destId="{426DD91A-A979-4D6C-962D-C6E267665C74}" srcOrd="0" destOrd="0" presId="urn:microsoft.com/office/officeart/2005/8/layout/process1"/>
    <dgm:cxn modelId="{E0927E57-6FE7-402F-829B-49B4C5E929EE}" type="presParOf" srcId="{89CC9311-6559-4E67-867D-FA92099AC9E8}" destId="{DE5CB51F-5D0C-4D68-A616-69FF55A716DF}" srcOrd="4" destOrd="0" presId="urn:microsoft.com/office/officeart/2005/8/layout/process1"/>
    <dgm:cxn modelId="{90B119B5-EB21-4549-B338-9B35A197443C}" type="presParOf" srcId="{89CC9311-6559-4E67-867D-FA92099AC9E8}" destId="{5A0D98A8-8FC3-4C28-97FA-D3DDA25F058E}" srcOrd="5" destOrd="0" presId="urn:microsoft.com/office/officeart/2005/8/layout/process1"/>
    <dgm:cxn modelId="{BE7FF5AB-4E42-4F75-825F-B84C1A2E30B2}" type="presParOf" srcId="{5A0D98A8-8FC3-4C28-97FA-D3DDA25F058E}" destId="{070C5A1E-1368-409D-BD3B-C957CAF06BBB}" srcOrd="0" destOrd="0" presId="urn:microsoft.com/office/officeart/2005/8/layout/process1"/>
    <dgm:cxn modelId="{D6F98BF7-C9ED-4135-A011-0160B10AF3D9}" type="presParOf" srcId="{89CC9311-6559-4E67-867D-FA92099AC9E8}" destId="{3C77311D-0090-4789-B486-ED071077C99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32C9ABD-FCBB-4BB9-B9F6-7034C0A9D973}" type="doc">
      <dgm:prSet loTypeId="urn:microsoft.com/office/officeart/2005/8/layout/process5" loCatId="process" qsTypeId="urn:microsoft.com/office/officeart/2005/8/quickstyle/simple1" qsCatId="simple" csTypeId="urn:microsoft.com/office/officeart/2005/8/colors/accent5_2" csCatId="accent5" phldr="1"/>
      <dgm:spPr/>
    </dgm:pt>
    <dgm:pt modelId="{BFB1E4BB-3D2C-41B2-8731-E6CD79EBCDF5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閱讀問題與瞭解問題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D8956E6-BA56-4D79-9F3A-7DC5FE136031}" type="parTrans" cxnId="{AE71B098-7F45-4FA3-A6D4-CB730B627F46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1D482BA-8492-44B6-B661-9F9D8E882B4B}" type="sibTrans" cxnId="{AE71B098-7F45-4FA3-A6D4-CB730B627F46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1F2EB5-651A-4779-8BFC-59DA323B6BF0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找出關鍵重點與細節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3CBDE9B-BC57-4C0E-B813-775485CEEB9C}" type="parTrans" cxnId="{4FCB08BE-799E-4A07-B9BF-8DE99590727F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18406AC-7019-4742-A2F3-337339321A06}" type="sibTrans" cxnId="{4FCB08BE-799E-4A07-B9BF-8DE99590727F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582B9C-E80D-42F0-81EA-7A58064AE88C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尋找資料與建立規準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735B03-B6C8-4C56-ACDF-DA782EC4311F}" type="parTrans" cxnId="{C223C23F-E516-4F62-A53D-A6198870F888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4DF3082-48C1-4D0E-B82D-B5FB302CAF07}" type="sibTrans" cxnId="{C223C23F-E516-4F62-A53D-A6198870F888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F31D591-43B5-45C2-916A-EC3927E3D26F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比較訊息與規準的差異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0DA5E7D-DCF2-4CAD-8FEE-E6FF41F6BBC4}" type="parTrans" cxnId="{146FEB5E-F3EF-496E-8C44-9E4A3D244ADC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BE17A2E-68EF-4849-AD7D-8A9F28599712}" type="sibTrans" cxnId="{146FEB5E-F3EF-496E-8C44-9E4A3D244ADC}">
      <dgm:prSet/>
      <dgm:spPr/>
      <dgm:t>
        <a:bodyPr/>
        <a:lstStyle/>
        <a:p>
          <a:endParaRPr lang="zh-TW" altLang="en-US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8417966-7C85-4434-95F1-25FAA8BB0CCB}">
      <dgm:prSet phldrT="[文字]"/>
      <dgm:spPr/>
      <dgm:t>
        <a:bodyPr/>
        <a:lstStyle/>
        <a:p>
          <a:r>
            <a:rPr lang="zh-TW" altLang="en-US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提出思考後的觀點</a:t>
          </a:r>
          <a:endParaRPr lang="zh-TW" altLang="en-US" dirty="0">
            <a:solidFill>
              <a:srgbClr val="00206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9E60100-2C7D-4F2A-9247-43C37FF5AE96}" type="parTrans" cxnId="{D13393FF-421B-4450-9FDA-89029A66BCA2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2E3FB3D0-CE33-4182-B96F-971556B0111B}" type="sibTrans" cxnId="{D13393FF-421B-4450-9FDA-89029A66BCA2}">
      <dgm:prSet/>
      <dgm:spPr/>
      <dgm:t>
        <a:bodyPr/>
        <a:lstStyle/>
        <a:p>
          <a:endParaRPr lang="zh-TW" altLang="en-US">
            <a:solidFill>
              <a:srgbClr val="002060"/>
            </a:solidFill>
          </a:endParaRPr>
        </a:p>
      </dgm:t>
    </dgm:pt>
    <dgm:pt modelId="{1142D20E-F201-4417-87BD-604BEE1F2054}" type="pres">
      <dgm:prSet presAssocID="{E32C9ABD-FCBB-4BB9-B9F6-7034C0A9D973}" presName="diagram" presStyleCnt="0">
        <dgm:presLayoutVars>
          <dgm:dir/>
          <dgm:resizeHandles val="exact"/>
        </dgm:presLayoutVars>
      </dgm:prSet>
      <dgm:spPr/>
    </dgm:pt>
    <dgm:pt modelId="{C96CFF45-7B27-4A00-B52D-D764294835B8}" type="pres">
      <dgm:prSet presAssocID="{BFB1E4BB-3D2C-41B2-8731-E6CD79EBCDF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2336A1-2E45-4E32-8A22-206626D2C22A}" type="pres">
      <dgm:prSet presAssocID="{21D482BA-8492-44B6-B661-9F9D8E882B4B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148525E6-BD18-47D3-A50E-E2A6E024DE5B}" type="pres">
      <dgm:prSet presAssocID="{21D482BA-8492-44B6-B661-9F9D8E882B4B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2BED2D06-14C6-482A-9724-D4B7B492EE02}" type="pres">
      <dgm:prSet presAssocID="{841F2EB5-651A-4779-8BFC-59DA323B6BF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938B16-C4C0-4074-9CA6-EA095FF719E1}" type="pres">
      <dgm:prSet presAssocID="{C18406AC-7019-4742-A2F3-337339321A06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B007B25E-86F4-43E5-8AE1-2BD2437B9FB7}" type="pres">
      <dgm:prSet presAssocID="{C18406AC-7019-4742-A2F3-337339321A06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6186FB92-315B-45DD-9D15-6C04C3323AFC}" type="pres">
      <dgm:prSet presAssocID="{50582B9C-E80D-42F0-81EA-7A58064AE88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812A51-913B-42A2-A6C5-2F12CB01B3A5}" type="pres">
      <dgm:prSet presAssocID="{24DF3082-48C1-4D0E-B82D-B5FB302CAF0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0513659B-0C2A-431D-9F16-C9238D47F36F}" type="pres">
      <dgm:prSet presAssocID="{24DF3082-48C1-4D0E-B82D-B5FB302CAF0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C95BAEB7-E282-45A2-92F4-A400C92586F9}" type="pres">
      <dgm:prSet presAssocID="{5F31D591-43B5-45C2-916A-EC3927E3D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C90175-6E4F-4E51-913B-4613894F8A06}" type="pres">
      <dgm:prSet presAssocID="{4BE17A2E-68EF-4849-AD7D-8A9F28599712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0D8CDDA6-66AB-49CF-9FC0-C76ECD80B7AC}" type="pres">
      <dgm:prSet presAssocID="{4BE17A2E-68EF-4849-AD7D-8A9F28599712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CFCCD8AA-5562-4688-BAAA-E6582B0BA1AB}" type="pres">
      <dgm:prSet presAssocID="{B8417966-7C85-4434-95F1-25FAA8BB0CC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BDA947-5AB0-4AC8-83FB-8C82A6600E64}" type="presOf" srcId="{4BE17A2E-68EF-4849-AD7D-8A9F28599712}" destId="{0D8CDDA6-66AB-49CF-9FC0-C76ECD80B7AC}" srcOrd="1" destOrd="0" presId="urn:microsoft.com/office/officeart/2005/8/layout/process5"/>
    <dgm:cxn modelId="{D13393FF-421B-4450-9FDA-89029A66BCA2}" srcId="{E32C9ABD-FCBB-4BB9-B9F6-7034C0A9D973}" destId="{B8417966-7C85-4434-95F1-25FAA8BB0CCB}" srcOrd="4" destOrd="0" parTransId="{39E60100-2C7D-4F2A-9247-43C37FF5AE96}" sibTransId="{2E3FB3D0-CE33-4182-B96F-971556B0111B}"/>
    <dgm:cxn modelId="{31332A80-9B85-4445-9425-944F6209329B}" type="presOf" srcId="{841F2EB5-651A-4779-8BFC-59DA323B6BF0}" destId="{2BED2D06-14C6-482A-9724-D4B7B492EE02}" srcOrd="0" destOrd="0" presId="urn:microsoft.com/office/officeart/2005/8/layout/process5"/>
    <dgm:cxn modelId="{C223C23F-E516-4F62-A53D-A6198870F888}" srcId="{E32C9ABD-FCBB-4BB9-B9F6-7034C0A9D973}" destId="{50582B9C-E80D-42F0-81EA-7A58064AE88C}" srcOrd="2" destOrd="0" parTransId="{2B735B03-B6C8-4C56-ACDF-DA782EC4311F}" sibTransId="{24DF3082-48C1-4D0E-B82D-B5FB302CAF07}"/>
    <dgm:cxn modelId="{5DE96FE3-7CB1-4EBA-8F9F-12C19057E955}" type="presOf" srcId="{BFB1E4BB-3D2C-41B2-8731-E6CD79EBCDF5}" destId="{C96CFF45-7B27-4A00-B52D-D764294835B8}" srcOrd="0" destOrd="0" presId="urn:microsoft.com/office/officeart/2005/8/layout/process5"/>
    <dgm:cxn modelId="{AE71B098-7F45-4FA3-A6D4-CB730B627F46}" srcId="{E32C9ABD-FCBB-4BB9-B9F6-7034C0A9D973}" destId="{BFB1E4BB-3D2C-41B2-8731-E6CD79EBCDF5}" srcOrd="0" destOrd="0" parTransId="{4D8956E6-BA56-4D79-9F3A-7DC5FE136031}" sibTransId="{21D482BA-8492-44B6-B661-9F9D8E882B4B}"/>
    <dgm:cxn modelId="{146FEB5E-F3EF-496E-8C44-9E4A3D244ADC}" srcId="{E32C9ABD-FCBB-4BB9-B9F6-7034C0A9D973}" destId="{5F31D591-43B5-45C2-916A-EC3927E3D26F}" srcOrd="3" destOrd="0" parTransId="{70DA5E7D-DCF2-4CAD-8FEE-E6FF41F6BBC4}" sibTransId="{4BE17A2E-68EF-4849-AD7D-8A9F28599712}"/>
    <dgm:cxn modelId="{89F5BF62-1493-4DD7-B505-6D288537BEAF}" type="presOf" srcId="{C18406AC-7019-4742-A2F3-337339321A06}" destId="{B007B25E-86F4-43E5-8AE1-2BD2437B9FB7}" srcOrd="1" destOrd="0" presId="urn:microsoft.com/office/officeart/2005/8/layout/process5"/>
    <dgm:cxn modelId="{3A90BDE2-7C6B-4DC8-8D73-3B2B51F6901E}" type="presOf" srcId="{E32C9ABD-FCBB-4BB9-B9F6-7034C0A9D973}" destId="{1142D20E-F201-4417-87BD-604BEE1F2054}" srcOrd="0" destOrd="0" presId="urn:microsoft.com/office/officeart/2005/8/layout/process5"/>
    <dgm:cxn modelId="{B7C094B1-09EF-4BF4-9FFB-99BFA701A26B}" type="presOf" srcId="{50582B9C-E80D-42F0-81EA-7A58064AE88C}" destId="{6186FB92-315B-45DD-9D15-6C04C3323AFC}" srcOrd="0" destOrd="0" presId="urn:microsoft.com/office/officeart/2005/8/layout/process5"/>
    <dgm:cxn modelId="{1BA96DA7-7664-4A4C-BC16-F43F538DC999}" type="presOf" srcId="{C18406AC-7019-4742-A2F3-337339321A06}" destId="{0C938B16-C4C0-4074-9CA6-EA095FF719E1}" srcOrd="0" destOrd="0" presId="urn:microsoft.com/office/officeart/2005/8/layout/process5"/>
    <dgm:cxn modelId="{882F2874-CFDF-4EE1-9573-7FED0EFBCBC8}" type="presOf" srcId="{B8417966-7C85-4434-95F1-25FAA8BB0CCB}" destId="{CFCCD8AA-5562-4688-BAAA-E6582B0BA1AB}" srcOrd="0" destOrd="0" presId="urn:microsoft.com/office/officeart/2005/8/layout/process5"/>
    <dgm:cxn modelId="{DA8796E2-68C3-46D3-B448-6D612E946DA4}" type="presOf" srcId="{5F31D591-43B5-45C2-916A-EC3927E3D26F}" destId="{C95BAEB7-E282-45A2-92F4-A400C92586F9}" srcOrd="0" destOrd="0" presId="urn:microsoft.com/office/officeart/2005/8/layout/process5"/>
    <dgm:cxn modelId="{7B575493-EE02-4531-9A85-DA82D9EED84E}" type="presOf" srcId="{24DF3082-48C1-4D0E-B82D-B5FB302CAF07}" destId="{0513659B-0C2A-431D-9F16-C9238D47F36F}" srcOrd="1" destOrd="0" presId="urn:microsoft.com/office/officeart/2005/8/layout/process5"/>
    <dgm:cxn modelId="{85D8889F-4FFA-4D2C-A995-274C26310A41}" type="presOf" srcId="{21D482BA-8492-44B6-B661-9F9D8E882B4B}" destId="{148525E6-BD18-47D3-A50E-E2A6E024DE5B}" srcOrd="1" destOrd="0" presId="urn:microsoft.com/office/officeart/2005/8/layout/process5"/>
    <dgm:cxn modelId="{A444B680-1C24-4496-89AC-144E127144FC}" type="presOf" srcId="{4BE17A2E-68EF-4849-AD7D-8A9F28599712}" destId="{45C90175-6E4F-4E51-913B-4613894F8A06}" srcOrd="0" destOrd="0" presId="urn:microsoft.com/office/officeart/2005/8/layout/process5"/>
    <dgm:cxn modelId="{0EDD18F5-BA1C-4BBD-8DBC-104DA42279E9}" type="presOf" srcId="{24DF3082-48C1-4D0E-B82D-B5FB302CAF07}" destId="{A3812A51-913B-42A2-A6C5-2F12CB01B3A5}" srcOrd="0" destOrd="0" presId="urn:microsoft.com/office/officeart/2005/8/layout/process5"/>
    <dgm:cxn modelId="{14C14696-B30B-478B-9447-A1E170207BAC}" type="presOf" srcId="{21D482BA-8492-44B6-B661-9F9D8E882B4B}" destId="{B42336A1-2E45-4E32-8A22-206626D2C22A}" srcOrd="0" destOrd="0" presId="urn:microsoft.com/office/officeart/2005/8/layout/process5"/>
    <dgm:cxn modelId="{4FCB08BE-799E-4A07-B9BF-8DE99590727F}" srcId="{E32C9ABD-FCBB-4BB9-B9F6-7034C0A9D973}" destId="{841F2EB5-651A-4779-8BFC-59DA323B6BF0}" srcOrd="1" destOrd="0" parTransId="{33CBDE9B-BC57-4C0E-B813-775485CEEB9C}" sibTransId="{C18406AC-7019-4742-A2F3-337339321A06}"/>
    <dgm:cxn modelId="{5DE9583E-F3F4-4D32-A47D-621240419AAB}" type="presParOf" srcId="{1142D20E-F201-4417-87BD-604BEE1F2054}" destId="{C96CFF45-7B27-4A00-B52D-D764294835B8}" srcOrd="0" destOrd="0" presId="urn:microsoft.com/office/officeart/2005/8/layout/process5"/>
    <dgm:cxn modelId="{29351D89-33C6-4ECF-8DCB-23A04B65AB3A}" type="presParOf" srcId="{1142D20E-F201-4417-87BD-604BEE1F2054}" destId="{B42336A1-2E45-4E32-8A22-206626D2C22A}" srcOrd="1" destOrd="0" presId="urn:microsoft.com/office/officeart/2005/8/layout/process5"/>
    <dgm:cxn modelId="{71113AEB-EE91-4499-8445-90234B3EC899}" type="presParOf" srcId="{B42336A1-2E45-4E32-8A22-206626D2C22A}" destId="{148525E6-BD18-47D3-A50E-E2A6E024DE5B}" srcOrd="0" destOrd="0" presId="urn:microsoft.com/office/officeart/2005/8/layout/process5"/>
    <dgm:cxn modelId="{6CE118D1-875C-408C-B234-591016020B93}" type="presParOf" srcId="{1142D20E-F201-4417-87BD-604BEE1F2054}" destId="{2BED2D06-14C6-482A-9724-D4B7B492EE02}" srcOrd="2" destOrd="0" presId="urn:microsoft.com/office/officeart/2005/8/layout/process5"/>
    <dgm:cxn modelId="{45C34DFF-6EDF-496A-A975-1FBE82C373A6}" type="presParOf" srcId="{1142D20E-F201-4417-87BD-604BEE1F2054}" destId="{0C938B16-C4C0-4074-9CA6-EA095FF719E1}" srcOrd="3" destOrd="0" presId="urn:microsoft.com/office/officeart/2005/8/layout/process5"/>
    <dgm:cxn modelId="{C290557D-BE57-40A3-9FE7-2F2711C1DFAD}" type="presParOf" srcId="{0C938B16-C4C0-4074-9CA6-EA095FF719E1}" destId="{B007B25E-86F4-43E5-8AE1-2BD2437B9FB7}" srcOrd="0" destOrd="0" presId="urn:microsoft.com/office/officeart/2005/8/layout/process5"/>
    <dgm:cxn modelId="{32B5ECB7-AA8C-4801-BDF7-70C3B6F8EFA3}" type="presParOf" srcId="{1142D20E-F201-4417-87BD-604BEE1F2054}" destId="{6186FB92-315B-45DD-9D15-6C04C3323AFC}" srcOrd="4" destOrd="0" presId="urn:microsoft.com/office/officeart/2005/8/layout/process5"/>
    <dgm:cxn modelId="{687FA250-DAC9-4516-A420-E464FEECD989}" type="presParOf" srcId="{1142D20E-F201-4417-87BD-604BEE1F2054}" destId="{A3812A51-913B-42A2-A6C5-2F12CB01B3A5}" srcOrd="5" destOrd="0" presId="urn:microsoft.com/office/officeart/2005/8/layout/process5"/>
    <dgm:cxn modelId="{9008C33B-6489-4619-8527-FDE57DD1F203}" type="presParOf" srcId="{A3812A51-913B-42A2-A6C5-2F12CB01B3A5}" destId="{0513659B-0C2A-431D-9F16-C9238D47F36F}" srcOrd="0" destOrd="0" presId="urn:microsoft.com/office/officeart/2005/8/layout/process5"/>
    <dgm:cxn modelId="{97D19F13-379D-43C4-BE5B-AD2014B78BAC}" type="presParOf" srcId="{1142D20E-F201-4417-87BD-604BEE1F2054}" destId="{C95BAEB7-E282-45A2-92F4-A400C92586F9}" srcOrd="6" destOrd="0" presId="urn:microsoft.com/office/officeart/2005/8/layout/process5"/>
    <dgm:cxn modelId="{29ED8752-C9CB-47EE-8E8E-E0C4357793F7}" type="presParOf" srcId="{1142D20E-F201-4417-87BD-604BEE1F2054}" destId="{45C90175-6E4F-4E51-913B-4613894F8A06}" srcOrd="7" destOrd="0" presId="urn:microsoft.com/office/officeart/2005/8/layout/process5"/>
    <dgm:cxn modelId="{713435CD-EF94-47EB-A07C-C4C5C48127B3}" type="presParOf" srcId="{45C90175-6E4F-4E51-913B-4613894F8A06}" destId="{0D8CDDA6-66AB-49CF-9FC0-C76ECD80B7AC}" srcOrd="0" destOrd="0" presId="urn:microsoft.com/office/officeart/2005/8/layout/process5"/>
    <dgm:cxn modelId="{EFEDC3C2-C820-450F-8132-0DACBAFAF83F}" type="presParOf" srcId="{1142D20E-F201-4417-87BD-604BEE1F2054}" destId="{CFCCD8AA-5562-4688-BAAA-E6582B0BA1A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53473-AD93-4609-AFCD-45A7079CCA81}">
      <dsp:nvSpPr>
        <dsp:cNvPr id="0" name=""/>
        <dsp:cNvSpPr/>
      </dsp:nvSpPr>
      <dsp:spPr>
        <a:xfrm>
          <a:off x="2204252" y="1892808"/>
          <a:ext cx="2313432" cy="2313432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669355" y="2434718"/>
        <a:ext cx="1383226" cy="1189152"/>
      </dsp:txXfrm>
    </dsp:sp>
    <dsp:sp modelId="{CBBD357E-B0F1-48CF-AE46-36A9345F01EB}">
      <dsp:nvSpPr>
        <dsp:cNvPr id="0" name=""/>
        <dsp:cNvSpPr/>
      </dsp:nvSpPr>
      <dsp:spPr>
        <a:xfrm>
          <a:off x="858255" y="1345996"/>
          <a:ext cx="1682496" cy="168249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專業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81828" y="1772129"/>
        <a:ext cx="835350" cy="830230"/>
      </dsp:txXfrm>
    </dsp:sp>
    <dsp:sp modelId="{6C1B7CAC-4752-4214-8D02-16D6EA1221BB}">
      <dsp:nvSpPr>
        <dsp:cNvPr id="0" name=""/>
        <dsp:cNvSpPr/>
      </dsp:nvSpPr>
      <dsp:spPr>
        <a:xfrm rot="20700000">
          <a:off x="1800624" y="185246"/>
          <a:ext cx="1648502" cy="164850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協同</a:t>
          </a:r>
          <a:endParaRPr lang="zh-TW" altLang="en-US" sz="29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 rot="-20700000">
        <a:off x="2162189" y="546811"/>
        <a:ext cx="925372" cy="925372"/>
      </dsp:txXfrm>
    </dsp:sp>
    <dsp:sp modelId="{5F9DB1AA-ADE2-402E-AB48-960575E65C5C}">
      <dsp:nvSpPr>
        <dsp:cNvPr id="0" name=""/>
        <dsp:cNvSpPr/>
      </dsp:nvSpPr>
      <dsp:spPr>
        <a:xfrm>
          <a:off x="2026495" y="1543641"/>
          <a:ext cx="2961192" cy="2961192"/>
        </a:xfrm>
        <a:prstGeom prst="circularArrow">
          <a:avLst>
            <a:gd name="adj1" fmla="val 4688"/>
            <a:gd name="adj2" fmla="val 299029"/>
            <a:gd name="adj3" fmla="val 2516527"/>
            <a:gd name="adj4" fmla="val 15860499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294EBB-CE0C-479D-9C31-1AA18FF949EB}">
      <dsp:nvSpPr>
        <dsp:cNvPr id="0" name=""/>
        <dsp:cNvSpPr/>
      </dsp:nvSpPr>
      <dsp:spPr>
        <a:xfrm>
          <a:off x="560288" y="973672"/>
          <a:ext cx="2151491" cy="21514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F1630-A4EF-44C4-BC3F-B118D7878009}">
      <dsp:nvSpPr>
        <dsp:cNvPr id="0" name=""/>
        <dsp:cNvSpPr/>
      </dsp:nvSpPr>
      <dsp:spPr>
        <a:xfrm>
          <a:off x="1419309" y="-175889"/>
          <a:ext cx="2319741" cy="2319741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AD07E-46BD-4894-944D-CF2DB61969D2}">
      <dsp:nvSpPr>
        <dsp:cNvPr id="0" name=""/>
        <dsp:cNvSpPr/>
      </dsp:nvSpPr>
      <dsp:spPr>
        <a:xfrm>
          <a:off x="0" y="3593783"/>
          <a:ext cx="10812920" cy="1025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核心素養、學習重點、學習內容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3593783"/>
        <a:ext cx="3243876" cy="1025326"/>
      </dsp:txXfrm>
    </dsp:sp>
    <dsp:sp modelId="{6FC8C8FF-88A7-4DD7-ABB0-40D28E1D3599}">
      <dsp:nvSpPr>
        <dsp:cNvPr id="0" name=""/>
        <dsp:cNvSpPr/>
      </dsp:nvSpPr>
      <dsp:spPr>
        <a:xfrm>
          <a:off x="0" y="2397568"/>
          <a:ext cx="10812920" cy="1025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年級領域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2397568"/>
        <a:ext cx="3243876" cy="1025326"/>
      </dsp:txXfrm>
    </dsp:sp>
    <dsp:sp modelId="{20AC9B69-E424-49C8-8C38-FEC2A1796E9D}">
      <dsp:nvSpPr>
        <dsp:cNvPr id="0" name=""/>
        <dsp:cNvSpPr/>
      </dsp:nvSpPr>
      <dsp:spPr>
        <a:xfrm>
          <a:off x="0" y="1136041"/>
          <a:ext cx="10812920" cy="1025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面向、階段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1136041"/>
        <a:ext cx="3243876" cy="1025326"/>
      </dsp:txXfrm>
    </dsp:sp>
    <dsp:sp modelId="{6443AC02-4E9F-4E03-8D11-185BCCAD80F7}">
      <dsp:nvSpPr>
        <dsp:cNvPr id="0" name=""/>
        <dsp:cNvSpPr/>
      </dsp:nvSpPr>
      <dsp:spPr>
        <a:xfrm>
          <a:off x="0" y="5139"/>
          <a:ext cx="10812920" cy="102532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總素養</a:t>
          </a:r>
          <a:endParaRPr lang="zh-TW" altLang="en-US" sz="32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0" y="5139"/>
        <a:ext cx="3243876" cy="1025326"/>
      </dsp:txXfrm>
    </dsp:sp>
    <dsp:sp modelId="{CD5DD093-8A4E-4021-AB05-C127E8688D86}">
      <dsp:nvSpPr>
        <dsp:cNvPr id="0" name=""/>
        <dsp:cNvSpPr/>
      </dsp:nvSpPr>
      <dsp:spPr>
        <a:xfrm>
          <a:off x="7320787" y="90583"/>
          <a:ext cx="1281658" cy="854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ABC</a:t>
          </a:r>
          <a:endParaRPr lang="zh-TW" altLang="en-US" sz="2800" kern="1200" dirty="0"/>
        </a:p>
      </dsp:txBody>
      <dsp:txXfrm>
        <a:off x="7345813" y="115609"/>
        <a:ext cx="1231606" cy="804386"/>
      </dsp:txXfrm>
    </dsp:sp>
    <dsp:sp modelId="{D67419FB-0F56-449C-846C-76109918AF8D}">
      <dsp:nvSpPr>
        <dsp:cNvPr id="0" name=""/>
        <dsp:cNvSpPr/>
      </dsp:nvSpPr>
      <dsp:spPr>
        <a:xfrm>
          <a:off x="6503729" y="945022"/>
          <a:ext cx="1457886" cy="341775"/>
        </a:xfrm>
        <a:custGeom>
          <a:avLst/>
          <a:gdLst/>
          <a:ahLst/>
          <a:cxnLst/>
          <a:rect l="0" t="0" r="0" b="0"/>
          <a:pathLst>
            <a:path>
              <a:moveTo>
                <a:pt x="1457886" y="0"/>
              </a:moveTo>
              <a:lnTo>
                <a:pt x="1457886" y="170887"/>
              </a:lnTo>
              <a:lnTo>
                <a:pt x="0" y="170887"/>
              </a:lnTo>
              <a:lnTo>
                <a:pt x="0" y="34177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D20E9-EA56-4836-89CF-B5F339191DFF}">
      <dsp:nvSpPr>
        <dsp:cNvPr id="0" name=""/>
        <dsp:cNvSpPr/>
      </dsp:nvSpPr>
      <dsp:spPr>
        <a:xfrm>
          <a:off x="5862900" y="1286798"/>
          <a:ext cx="1281658" cy="85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I</a:t>
          </a:r>
          <a:endParaRPr lang="zh-TW" altLang="en-US" sz="2800" kern="1200" dirty="0"/>
        </a:p>
      </dsp:txBody>
      <dsp:txXfrm>
        <a:off x="5887926" y="1311824"/>
        <a:ext cx="1231606" cy="804386"/>
      </dsp:txXfrm>
    </dsp:sp>
    <dsp:sp modelId="{BA820699-B16F-4815-BF39-FA3ADA1E3D3D}">
      <dsp:nvSpPr>
        <dsp:cNvPr id="0" name=""/>
        <dsp:cNvSpPr/>
      </dsp:nvSpPr>
      <dsp:spPr>
        <a:xfrm>
          <a:off x="5254112" y="2141237"/>
          <a:ext cx="1249616" cy="341775"/>
        </a:xfrm>
        <a:custGeom>
          <a:avLst/>
          <a:gdLst/>
          <a:ahLst/>
          <a:cxnLst/>
          <a:rect l="0" t="0" r="0" b="0"/>
          <a:pathLst>
            <a:path>
              <a:moveTo>
                <a:pt x="1249616" y="0"/>
              </a:moveTo>
              <a:lnTo>
                <a:pt x="1249616" y="170887"/>
              </a:lnTo>
              <a:lnTo>
                <a:pt x="0" y="170887"/>
              </a:lnTo>
              <a:lnTo>
                <a:pt x="0" y="34177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60B3E-CF29-4DDC-BE9C-2B43F138ADC8}">
      <dsp:nvSpPr>
        <dsp:cNvPr id="0" name=""/>
        <dsp:cNvSpPr/>
      </dsp:nvSpPr>
      <dsp:spPr>
        <a:xfrm>
          <a:off x="4613283" y="2483012"/>
          <a:ext cx="1281658" cy="854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數</a:t>
          </a:r>
          <a:r>
            <a:rPr lang="en-US" altLang="zh-TW" sz="2000" kern="1200" dirty="0" smtClean="0"/>
            <a:t>J-A-2</a:t>
          </a:r>
          <a:endParaRPr lang="zh-TW" altLang="en-US" sz="2000" kern="1200" dirty="0"/>
        </a:p>
      </dsp:txBody>
      <dsp:txXfrm>
        <a:off x="4638309" y="2508038"/>
        <a:ext cx="1231606" cy="804386"/>
      </dsp:txXfrm>
    </dsp:sp>
    <dsp:sp modelId="{CE18EC57-3FED-405D-9002-95D4046602C8}">
      <dsp:nvSpPr>
        <dsp:cNvPr id="0" name=""/>
        <dsp:cNvSpPr/>
      </dsp:nvSpPr>
      <dsp:spPr>
        <a:xfrm>
          <a:off x="4421034" y="3337451"/>
          <a:ext cx="833077" cy="341775"/>
        </a:xfrm>
        <a:custGeom>
          <a:avLst/>
          <a:gdLst/>
          <a:ahLst/>
          <a:cxnLst/>
          <a:rect l="0" t="0" r="0" b="0"/>
          <a:pathLst>
            <a:path>
              <a:moveTo>
                <a:pt x="833077" y="0"/>
              </a:moveTo>
              <a:lnTo>
                <a:pt x="833077" y="170887"/>
              </a:lnTo>
              <a:lnTo>
                <a:pt x="0" y="170887"/>
              </a:lnTo>
              <a:lnTo>
                <a:pt x="0" y="34177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3FAAF-BB7A-4BD8-9F74-66BD0C8C5D3C}">
      <dsp:nvSpPr>
        <dsp:cNvPr id="0" name=""/>
        <dsp:cNvSpPr/>
      </dsp:nvSpPr>
      <dsp:spPr>
        <a:xfrm>
          <a:off x="3780205" y="3679227"/>
          <a:ext cx="1281658" cy="854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…</a:t>
          </a:r>
          <a:endParaRPr lang="zh-TW" altLang="en-US" sz="2800" kern="1200" dirty="0"/>
        </a:p>
      </dsp:txBody>
      <dsp:txXfrm>
        <a:off x="3805231" y="3704253"/>
        <a:ext cx="1231606" cy="804386"/>
      </dsp:txXfrm>
    </dsp:sp>
    <dsp:sp modelId="{5A2F508A-2B26-40CB-BC55-E7D6D1B65525}">
      <dsp:nvSpPr>
        <dsp:cNvPr id="0" name=""/>
        <dsp:cNvSpPr/>
      </dsp:nvSpPr>
      <dsp:spPr>
        <a:xfrm>
          <a:off x="5254112" y="3337451"/>
          <a:ext cx="833077" cy="34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87"/>
              </a:lnTo>
              <a:lnTo>
                <a:pt x="833077" y="170887"/>
              </a:lnTo>
              <a:lnTo>
                <a:pt x="833077" y="34177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1C0F14-7292-4059-A4EC-B33CC6917CD2}">
      <dsp:nvSpPr>
        <dsp:cNvPr id="0" name=""/>
        <dsp:cNvSpPr/>
      </dsp:nvSpPr>
      <dsp:spPr>
        <a:xfrm>
          <a:off x="5446361" y="3679227"/>
          <a:ext cx="1281658" cy="854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…</a:t>
          </a:r>
          <a:endParaRPr lang="zh-TW" altLang="en-US" sz="2800" kern="1200" dirty="0"/>
        </a:p>
      </dsp:txBody>
      <dsp:txXfrm>
        <a:off x="5471387" y="3704253"/>
        <a:ext cx="1231606" cy="804386"/>
      </dsp:txXfrm>
    </dsp:sp>
    <dsp:sp modelId="{CDB8EFC5-D1AB-4A7A-8B57-14B85EB9BDFA}">
      <dsp:nvSpPr>
        <dsp:cNvPr id="0" name=""/>
        <dsp:cNvSpPr/>
      </dsp:nvSpPr>
      <dsp:spPr>
        <a:xfrm>
          <a:off x="6503729" y="2141237"/>
          <a:ext cx="1249616" cy="34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87"/>
              </a:lnTo>
              <a:lnTo>
                <a:pt x="1249616" y="170887"/>
              </a:lnTo>
              <a:lnTo>
                <a:pt x="1249616" y="34177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391E81-EEBF-494E-9CED-FB5D81656CF8}">
      <dsp:nvSpPr>
        <dsp:cNvPr id="0" name=""/>
        <dsp:cNvSpPr/>
      </dsp:nvSpPr>
      <dsp:spPr>
        <a:xfrm>
          <a:off x="7112517" y="2483012"/>
          <a:ext cx="1281658" cy="854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國</a:t>
          </a:r>
          <a:r>
            <a:rPr lang="en-US" altLang="zh-TW" sz="2000" kern="1200" dirty="0" smtClean="0"/>
            <a:t>S-J-B2</a:t>
          </a:r>
          <a:endParaRPr lang="zh-TW" altLang="en-US" sz="2000" kern="1200" dirty="0"/>
        </a:p>
      </dsp:txBody>
      <dsp:txXfrm>
        <a:off x="7137543" y="2508038"/>
        <a:ext cx="1231606" cy="804386"/>
      </dsp:txXfrm>
    </dsp:sp>
    <dsp:sp modelId="{AD01A5CB-1C1F-443F-9FE1-62556F2E15B2}">
      <dsp:nvSpPr>
        <dsp:cNvPr id="0" name=""/>
        <dsp:cNvSpPr/>
      </dsp:nvSpPr>
      <dsp:spPr>
        <a:xfrm>
          <a:off x="7707626" y="3337451"/>
          <a:ext cx="91440" cy="341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77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79A7A-36DD-497A-9546-609BCB2E5673}">
      <dsp:nvSpPr>
        <dsp:cNvPr id="0" name=""/>
        <dsp:cNvSpPr/>
      </dsp:nvSpPr>
      <dsp:spPr>
        <a:xfrm>
          <a:off x="7112517" y="3679227"/>
          <a:ext cx="1281658" cy="854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…</a:t>
          </a:r>
          <a:endParaRPr lang="zh-TW" altLang="en-US" sz="2800" kern="1200" dirty="0"/>
        </a:p>
      </dsp:txBody>
      <dsp:txXfrm>
        <a:off x="7137543" y="3704253"/>
        <a:ext cx="1231606" cy="804386"/>
      </dsp:txXfrm>
    </dsp:sp>
    <dsp:sp modelId="{04953CE1-C4B4-4F89-83A8-DFFD563E7F12}">
      <dsp:nvSpPr>
        <dsp:cNvPr id="0" name=""/>
        <dsp:cNvSpPr/>
      </dsp:nvSpPr>
      <dsp:spPr>
        <a:xfrm>
          <a:off x="7961616" y="945022"/>
          <a:ext cx="1457886" cy="341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887"/>
              </a:lnTo>
              <a:lnTo>
                <a:pt x="1457886" y="170887"/>
              </a:lnTo>
              <a:lnTo>
                <a:pt x="1457886" y="34177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5CFE74-7340-4609-894D-C6145852DC6F}">
      <dsp:nvSpPr>
        <dsp:cNvPr id="0" name=""/>
        <dsp:cNvSpPr/>
      </dsp:nvSpPr>
      <dsp:spPr>
        <a:xfrm>
          <a:off x="8778673" y="1286798"/>
          <a:ext cx="1281658" cy="8544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V</a:t>
          </a:r>
          <a:endParaRPr lang="zh-TW" altLang="en-US" sz="2800" kern="1200" dirty="0"/>
        </a:p>
      </dsp:txBody>
      <dsp:txXfrm>
        <a:off x="8803699" y="1311824"/>
        <a:ext cx="1231606" cy="804386"/>
      </dsp:txXfrm>
    </dsp:sp>
    <dsp:sp modelId="{2A34B1C4-B2F0-444B-9BE5-F8A0C50B0137}">
      <dsp:nvSpPr>
        <dsp:cNvPr id="0" name=""/>
        <dsp:cNvSpPr/>
      </dsp:nvSpPr>
      <dsp:spPr>
        <a:xfrm>
          <a:off x="9373782" y="2141237"/>
          <a:ext cx="91440" cy="341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775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C41EDB-C7EA-460E-AD00-16E18B214ED1}">
      <dsp:nvSpPr>
        <dsp:cNvPr id="0" name=""/>
        <dsp:cNvSpPr/>
      </dsp:nvSpPr>
      <dsp:spPr>
        <a:xfrm>
          <a:off x="8778673" y="2483012"/>
          <a:ext cx="1281658" cy="85443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000" kern="1200" dirty="0" smtClean="0"/>
            <a:t>…</a:t>
          </a:r>
          <a:endParaRPr lang="zh-TW" altLang="en-US" sz="2000" kern="1200" dirty="0"/>
        </a:p>
      </dsp:txBody>
      <dsp:txXfrm>
        <a:off x="8803699" y="2508038"/>
        <a:ext cx="1231606" cy="804386"/>
      </dsp:txXfrm>
    </dsp:sp>
    <dsp:sp modelId="{F357CD76-E0D7-4E29-8149-615693EADFF4}">
      <dsp:nvSpPr>
        <dsp:cNvPr id="0" name=""/>
        <dsp:cNvSpPr/>
      </dsp:nvSpPr>
      <dsp:spPr>
        <a:xfrm>
          <a:off x="9373782" y="3337451"/>
          <a:ext cx="91440" cy="3417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1775"/>
              </a:lnTo>
            </a:path>
          </a:pathLst>
        </a:custGeom>
        <a:noFill/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DEB66-2E4C-44F4-8043-B0910009C304}">
      <dsp:nvSpPr>
        <dsp:cNvPr id="0" name=""/>
        <dsp:cNvSpPr/>
      </dsp:nvSpPr>
      <dsp:spPr>
        <a:xfrm>
          <a:off x="8778673" y="3679227"/>
          <a:ext cx="1281658" cy="8544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/>
            <a:t>…</a:t>
          </a:r>
          <a:endParaRPr lang="zh-TW" altLang="en-US" sz="2800" kern="1200" dirty="0"/>
        </a:p>
      </dsp:txBody>
      <dsp:txXfrm>
        <a:off x="8803699" y="3704253"/>
        <a:ext cx="1231606" cy="8043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F7229-2167-4EED-9565-9288394F6364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6DEF2-BA0F-4CC0-A705-581288508ED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2784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C2BBE-6853-4E85-9F25-4C81B843F3FE}" type="datetimeFigureOut">
              <a:rPr lang="zh-TW" altLang="en-US" smtClean="0"/>
              <a:t>2018/6/8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93B33-8CBB-4E26-A2AD-69B5BBB6B9C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221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93B33-8CBB-4E26-A2AD-69B5BBB6B9C8}" type="slidenum">
              <a:rPr lang="zh-TW" altLang="en-US" smtClean="0"/>
              <a:t>52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44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190726-1D7A-48F6-9E34-D0B7E20AAAE9}" type="slidenum">
              <a:rPr lang="zh-CN" altLang="en-US" smtClean="0"/>
              <a:pPr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06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73CBCF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5" name="图片 14" descr="{DF512866-3CB9-4A0D-A54D-82A1C76D83BE}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7362" y="4429132"/>
            <a:ext cx="3774681" cy="21072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占位符 18"/>
          <p:cNvSpPr>
            <a:spLocks noGrp="1"/>
          </p:cNvSpPr>
          <p:nvPr>
            <p:ph type="body" sz="quarter" idx="11"/>
          </p:nvPr>
        </p:nvSpPr>
        <p:spPr>
          <a:xfrm>
            <a:off x="4667240" y="714356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22" name="图片占位符 21"/>
          <p:cNvSpPr>
            <a:spLocks noGrp="1"/>
          </p:cNvSpPr>
          <p:nvPr>
            <p:ph type="pic" sz="quarter" idx="12"/>
          </p:nvPr>
        </p:nvSpPr>
        <p:spPr>
          <a:xfrm>
            <a:off x="1142966" y="714357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3" name="图片占位符 21"/>
          <p:cNvSpPr>
            <a:spLocks noGrp="1"/>
          </p:cNvSpPr>
          <p:nvPr>
            <p:ph type="pic" sz="quarter" idx="13"/>
          </p:nvPr>
        </p:nvSpPr>
        <p:spPr>
          <a:xfrm>
            <a:off x="1142966" y="3000373"/>
            <a:ext cx="3333773" cy="2143125"/>
          </a:xfrm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zh-CN" altLang="en-US"/>
          </a:p>
        </p:txBody>
      </p:sp>
      <p:sp>
        <p:nvSpPr>
          <p:cNvPr id="24" name="文本占位符 18"/>
          <p:cNvSpPr>
            <a:spLocks noGrp="1"/>
          </p:cNvSpPr>
          <p:nvPr>
            <p:ph type="body" sz="quarter" idx="14"/>
          </p:nvPr>
        </p:nvSpPr>
        <p:spPr>
          <a:xfrm>
            <a:off x="4667240" y="3000372"/>
            <a:ext cx="6191259" cy="21431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127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5929330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5929330"/>
            <a:ext cx="12192000" cy="928670"/>
          </a:xfrm>
          <a:prstGeom prst="rect">
            <a:avLst/>
          </a:prstGeom>
          <a:solidFill>
            <a:srgbClr val="3B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0" name="图片 9" descr="bs_05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77591" y="4572981"/>
            <a:ext cx="1560027" cy="1751010"/>
          </a:xfrm>
          <a:prstGeom prst="rect">
            <a:avLst/>
          </a:prstGeom>
        </p:spPr>
      </p:pic>
      <p:grpSp>
        <p:nvGrpSpPr>
          <p:cNvPr id="9" name="组合 13"/>
          <p:cNvGrpSpPr/>
          <p:nvPr userDrawn="1"/>
        </p:nvGrpSpPr>
        <p:grpSpPr>
          <a:xfrm>
            <a:off x="5807969" y="6031604"/>
            <a:ext cx="5775548" cy="584776"/>
            <a:chOff x="6929438" y="3429049"/>
            <a:chExt cx="3953141" cy="584776"/>
          </a:xfrm>
        </p:grpSpPr>
        <p:sp>
          <p:nvSpPr>
            <p:cNvPr id="14" name="矩形 13"/>
            <p:cNvSpPr/>
            <p:nvPr userDrawn="1"/>
          </p:nvSpPr>
          <p:spPr>
            <a:xfrm>
              <a:off x="6929438" y="3429050"/>
              <a:ext cx="228601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B</a:t>
              </a:r>
              <a:r>
                <a:rPr lang="en-US" altLang="zh-CN" sz="3200" spc="0" dirty="0" smtClean="0">
                  <a:solidFill>
                    <a:srgbClr val="C0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A</a:t>
              </a:r>
              <a:r>
                <a:rPr lang="en-US" altLang="zh-CN" sz="3200" spc="0" dirty="0" smtClean="0">
                  <a:solidFill>
                    <a:srgbClr val="92D05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C</a:t>
              </a:r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K</a:t>
              </a:r>
              <a:endParaRPr lang="zh-CN" altLang="en-US" sz="3200" spc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5" name="矩形 14"/>
            <p:cNvSpPr/>
            <p:nvPr userDrawn="1"/>
          </p:nvSpPr>
          <p:spPr>
            <a:xfrm>
              <a:off x="8092871" y="3429050"/>
              <a:ext cx="12858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T</a:t>
              </a:r>
              <a:r>
                <a:rPr lang="en-US" altLang="zh-CN" sz="3200" spc="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O</a:t>
              </a:r>
              <a:endParaRPr lang="zh-CN" altLang="en-US" sz="3200" spc="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6" name="矩形 15"/>
            <p:cNvSpPr/>
            <p:nvPr userDrawn="1"/>
          </p:nvSpPr>
          <p:spPr>
            <a:xfrm>
              <a:off x="8739455" y="3429049"/>
              <a:ext cx="21431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spc="0" dirty="0" smtClean="0"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 Rounded MT Bold" pitchFamily="34" charset="0"/>
                </a:rPr>
                <a:t>Profession</a:t>
              </a:r>
              <a:endParaRPr lang="zh-CN" altLang="en-US" sz="3200" spc="0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0554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885" y="2603500"/>
            <a:ext cx="11160817" cy="3416300"/>
          </a:xfrm>
        </p:spPr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  <p:sldLayoutId id="2147483677" r:id="rId18"/>
    <p:sldLayoutId id="2147483678" r:id="rId19"/>
  </p:sldLayoutIdLst>
  <p:transition spd="slow">
    <p:push dir="u"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bg2"/>
          </a:solidFill>
          <a:latin typeface="標楷體" panose="03000509000000000000" pitchFamily="65" charset="-120"/>
          <a:ea typeface="標楷體" panose="03000509000000000000" pitchFamily="65" charset="-12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1" i="0" kern="1200">
          <a:solidFill>
            <a:schemeClr val="tx1">
              <a:lumMod val="75000"/>
              <a:lumOff val="25000"/>
            </a:schemeClr>
          </a:solidFill>
          <a:latin typeface="標楷體" panose="03000509000000000000" pitchFamily="65" charset="-120"/>
          <a:ea typeface="標楷體" panose="03000509000000000000" pitchFamily="65" charset="-120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756858" y="1371601"/>
            <a:ext cx="6608617" cy="2442754"/>
          </a:xfrm>
        </p:spPr>
        <p:txBody>
          <a:bodyPr/>
          <a:lstStyle/>
          <a:p>
            <a:pPr algn="ctr"/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</a:t>
            </a:r>
            <a:r>
              <a:rPr lang="zh-TW" alt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年國教課綱素養導向</a:t>
            </a:r>
            <a:r>
              <a:rPr lang="en-US" altLang="zh-TW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以學生者為中心的教師共備觀議課</a:t>
            </a:r>
            <a:endParaRPr lang="zh-TW" alt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152653" y="4203274"/>
            <a:ext cx="4125891" cy="861420"/>
          </a:xfrm>
        </p:spPr>
        <p:txBody>
          <a:bodyPr/>
          <a:lstStyle/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國立彰化師範大學師資培育中心</a:t>
            </a:r>
            <a:endParaRPr lang="en-US" altLang="zh-TW" dirty="0" smtClean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劉世雄教授</a:t>
            </a:r>
            <a:endParaRPr lang="zh-TW" altLang="en-US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70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0090" y="728135"/>
            <a:ext cx="9726406" cy="1077201"/>
          </a:xfrm>
        </p:spPr>
        <p:txBody>
          <a:bodyPr/>
          <a:lstStyle/>
          <a:p>
            <a:r>
              <a:rPr lang="zh-TW" altLang="en-US" dirty="0" smtClean="0"/>
              <a:t>輔導團做什麼？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瞭解教師社群遇到的困難與提供協助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256" y="2237742"/>
            <a:ext cx="11482693" cy="445044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 smtClean="0"/>
              <a:t>教師困難</a:t>
            </a:r>
            <a:endParaRPr lang="en-US" altLang="zh-TW" sz="3200" dirty="0" smtClean="0"/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對</a:t>
            </a:r>
            <a:r>
              <a:rPr lang="zh-TW" altLang="en-US" sz="2800" dirty="0" smtClean="0">
                <a:solidFill>
                  <a:srgbClr val="C00000"/>
                </a:solidFill>
              </a:rPr>
              <a:t>核心素養</a:t>
            </a:r>
            <a:r>
              <a:rPr lang="zh-TW" altLang="en-US" sz="2800" dirty="0" smtClean="0">
                <a:solidFill>
                  <a:schemeClr val="tx1"/>
                </a:solidFill>
              </a:rPr>
              <a:t>與</a:t>
            </a:r>
            <a:r>
              <a:rPr lang="zh-TW" altLang="en-US" sz="2800" dirty="0" smtClean="0">
                <a:solidFill>
                  <a:srgbClr val="C00000"/>
                </a:solidFill>
              </a:rPr>
              <a:t>課程內容</a:t>
            </a:r>
            <a:r>
              <a:rPr lang="zh-TW" altLang="en-US" sz="2800" dirty="0" smtClean="0"/>
              <a:t>的理解與轉化略有困難</a:t>
            </a:r>
            <a:endParaRPr lang="en-US" altLang="zh-TW" sz="2800" dirty="0" smtClean="0"/>
          </a:p>
          <a:p>
            <a:pPr lvl="1">
              <a:spcBef>
                <a:spcPts val="1200"/>
              </a:spcBef>
            </a:pPr>
            <a:r>
              <a:rPr lang="zh-TW" altLang="en-US" sz="2800" dirty="0" smtClean="0">
                <a:solidFill>
                  <a:srgbClr val="C00000"/>
                </a:solidFill>
              </a:rPr>
              <a:t>運用教學策略</a:t>
            </a:r>
            <a:r>
              <a:rPr lang="zh-TW" altLang="en-US" sz="2800" dirty="0" smtClean="0"/>
              <a:t>忽略學理基礎，關注教學技巧多於教學策略</a:t>
            </a:r>
            <a:endParaRPr lang="en-US" altLang="zh-TW" sz="2800" dirty="0" smtClean="0"/>
          </a:p>
          <a:p>
            <a:pPr>
              <a:spcBef>
                <a:spcPts val="1200"/>
              </a:spcBef>
            </a:pPr>
            <a:r>
              <a:rPr lang="zh-TW" altLang="en-US" sz="3000" dirty="0" smtClean="0"/>
              <a:t>輔導團協助：</a:t>
            </a:r>
            <a:r>
              <a:rPr lang="zh-TW" altLang="zh-TW" sz="3000" dirty="0" smtClean="0"/>
              <a:t>規劃</a:t>
            </a:r>
            <a:r>
              <a:rPr lang="zh-TW" altLang="zh-TW" sz="3000" dirty="0"/>
              <a:t>與</a:t>
            </a:r>
            <a:r>
              <a:rPr lang="zh-TW" altLang="zh-TW" sz="3000" dirty="0" smtClean="0"/>
              <a:t>帶領</a:t>
            </a:r>
            <a:r>
              <a:rPr lang="zh-TW" altLang="zh-TW" sz="3000" u="sng" dirty="0" smtClean="0"/>
              <a:t>主題</a:t>
            </a:r>
            <a:r>
              <a:rPr lang="zh-TW" altLang="zh-TW" sz="3000" u="sng" dirty="0"/>
              <a:t>式的教師社群共備觀議</a:t>
            </a:r>
            <a:r>
              <a:rPr lang="zh-TW" altLang="zh-TW" sz="3000" u="sng" dirty="0" smtClean="0"/>
              <a:t>課</a:t>
            </a:r>
            <a:endParaRPr lang="en-US" altLang="zh-TW" sz="3000" u="sng" dirty="0" smtClean="0"/>
          </a:p>
          <a:p>
            <a:pPr lvl="1">
              <a:spcBef>
                <a:spcPts val="1200"/>
              </a:spcBef>
            </a:pPr>
            <a:r>
              <a:rPr lang="zh-TW" altLang="en-US" sz="2800" dirty="0"/>
              <a:t>知道各領域課程綱要的發展與內容</a:t>
            </a:r>
            <a:r>
              <a:rPr lang="zh-TW" altLang="en-US" sz="2800" dirty="0" smtClean="0"/>
              <a:t>細節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課程</a:t>
            </a:r>
            <a:r>
              <a:rPr lang="zh-TW" altLang="en-US" sz="2800" dirty="0">
                <a:solidFill>
                  <a:srgbClr val="C00000"/>
                </a:solidFill>
              </a:rPr>
              <a:t>架構、教材內容要素、組織與安排、核心知識與</a:t>
            </a:r>
            <a:r>
              <a:rPr lang="zh-TW" altLang="en-US" sz="2800" dirty="0" smtClean="0">
                <a:solidFill>
                  <a:srgbClr val="C00000"/>
                </a:solidFill>
              </a:rPr>
              <a:t>細節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 lvl="1">
              <a:spcBef>
                <a:spcPts val="1200"/>
              </a:spcBef>
            </a:pPr>
            <a:r>
              <a:rPr lang="zh-TW" altLang="en-US" sz="2800" dirty="0"/>
              <a:t>知道教學方法的細節與運用</a:t>
            </a:r>
            <a:r>
              <a:rPr lang="zh-TW" altLang="en-US" sz="2800" dirty="0" smtClean="0"/>
              <a:t>時機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理論</a:t>
            </a:r>
            <a:r>
              <a:rPr lang="zh-TW" altLang="en-US" sz="2800" dirty="0">
                <a:solidFill>
                  <a:srgbClr val="C00000"/>
                </a:solidFill>
              </a:rPr>
              <a:t>基礎、教學活動步驟、評量方法、與課程內容的</a:t>
            </a:r>
            <a:r>
              <a:rPr lang="zh-TW" altLang="en-US" sz="2800" dirty="0" smtClean="0">
                <a:solidFill>
                  <a:srgbClr val="C00000"/>
                </a:solidFill>
              </a:rPr>
              <a:t>結合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9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08840" cy="706964"/>
          </a:xfrm>
        </p:spPr>
        <p:txBody>
          <a:bodyPr/>
          <a:lstStyle/>
          <a:p>
            <a:r>
              <a:rPr lang="zh-TW" altLang="en-US" dirty="0" smtClean="0"/>
              <a:t>成功之道：從學生學習去「發展」教師專業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如何</a:t>
            </a:r>
            <a:r>
              <a:rPr lang="zh-TW" altLang="en-US" dirty="0"/>
              <a:t>評估教師專業</a:t>
            </a:r>
            <a:r>
              <a:rPr lang="zh-TW" altLang="en-US" dirty="0" smtClean="0"/>
              <a:t>成長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6742" y="2205472"/>
            <a:ext cx="3538465" cy="399324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以教師既有專業去察覺孩子與幫助孩子學習成長</a:t>
            </a:r>
            <a:endParaRPr lang="en-US" altLang="zh-TW" sz="3200" dirty="0" smtClean="0"/>
          </a:p>
          <a:p>
            <a:r>
              <a:rPr lang="zh-TW" altLang="en-US" sz="3200" dirty="0" smtClean="0"/>
              <a:t>孩子學習成長中，教師又獲得專業知識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4441371" y="2395942"/>
            <a:ext cx="5930537" cy="3690963"/>
            <a:chOff x="4869179" y="2396329"/>
            <a:chExt cx="5930537" cy="3690963"/>
          </a:xfrm>
        </p:grpSpPr>
        <p:grpSp>
          <p:nvGrpSpPr>
            <p:cNvPr id="20" name="群組 19"/>
            <p:cNvGrpSpPr/>
            <p:nvPr/>
          </p:nvGrpSpPr>
          <p:grpSpPr>
            <a:xfrm>
              <a:off x="4869179" y="3026229"/>
              <a:ext cx="5930537" cy="3061063"/>
              <a:chOff x="4869179" y="3026229"/>
              <a:chExt cx="5930537" cy="306106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4869179" y="5603966"/>
                <a:ext cx="2390502" cy="483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「學不會」之處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69179" y="3026229"/>
                <a:ext cx="2390502" cy="483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「學會了」之處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8344125" y="5603966"/>
                <a:ext cx="2455591" cy="4833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課程與教學設計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8344125" y="3026229"/>
                <a:ext cx="2455591" cy="4833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課程與教學設計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向右箭號 11"/>
              <p:cNvSpPr/>
              <p:nvPr/>
            </p:nvSpPr>
            <p:spPr>
              <a:xfrm rot="16200000">
                <a:off x="5241470" y="3724495"/>
                <a:ext cx="1645919" cy="1664531"/>
              </a:xfrm>
              <a:prstGeom prst="striped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向右箭號 12"/>
              <p:cNvSpPr/>
              <p:nvPr/>
            </p:nvSpPr>
            <p:spPr>
              <a:xfrm rot="16200000">
                <a:off x="8733237" y="3724494"/>
                <a:ext cx="1645919" cy="1664531"/>
              </a:xfrm>
              <a:prstGeom prst="striped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" name="直線單箭頭接點 14"/>
              <p:cNvCxnSpPr>
                <a:stCxn id="3" idx="3"/>
                <a:endCxn id="6" idx="1"/>
              </p:cNvCxnSpPr>
              <p:nvPr/>
            </p:nvCxnSpPr>
            <p:spPr>
              <a:xfrm>
                <a:off x="7259681" y="5845629"/>
                <a:ext cx="1084444" cy="0"/>
              </a:xfrm>
              <a:prstGeom prst="straightConnector1">
                <a:avLst/>
              </a:prstGeom>
              <a:ln w="57150">
                <a:prstDash val="sysDash"/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>
                <a:off x="7259681" y="3267892"/>
                <a:ext cx="1084444" cy="0"/>
              </a:xfrm>
              <a:prstGeom prst="straightConnector1">
                <a:avLst/>
              </a:prstGeom>
              <a:ln w="57150">
                <a:prstDash val="sysDash"/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文字方塊 18"/>
            <p:cNvSpPr txBox="1"/>
            <p:nvPr/>
          </p:nvSpPr>
          <p:spPr>
            <a:xfrm>
              <a:off x="5597432" y="2396329"/>
              <a:ext cx="933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u="sng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9029810" y="2396329"/>
              <a:ext cx="933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u="sng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老師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向左箭號圖說文字 22"/>
          <p:cNvSpPr/>
          <p:nvPr/>
        </p:nvSpPr>
        <p:spPr>
          <a:xfrm>
            <a:off x="9960654" y="4045034"/>
            <a:ext cx="2070238" cy="1022675"/>
          </a:xfrm>
          <a:prstGeom prst="leftArrowCallout">
            <a:avLst>
              <a:gd name="adj1" fmla="val 24969"/>
              <a:gd name="adj2" fmla="val 25000"/>
              <a:gd name="adj3" fmla="val 18690"/>
              <a:gd name="adj4" fmla="val 86431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評估教師專業成長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ãå­¸ç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3" y="4854378"/>
            <a:ext cx="3018858" cy="19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173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二、十二年國教核心素養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的教學設計</a:t>
            </a:r>
            <a:endParaRPr lang="zh-TW" altLang="en-US" sz="54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52152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核心素養設計之階層圖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917526" y="2116184"/>
          <a:ext cx="10812920" cy="4624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511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核心</a:t>
            </a:r>
            <a:r>
              <a:rPr lang="zh-TW" altLang="en-US" dirty="0" smtClean="0"/>
              <a:t>素養的解讀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5196" y="2001717"/>
            <a:ext cx="11445879" cy="4634214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300"/>
              </a:spcBef>
            </a:pPr>
            <a:r>
              <a:rPr lang="zh-TW" altLang="en-US" sz="2600" dirty="0" smtClean="0"/>
              <a:t>核心素養：各</a:t>
            </a:r>
            <a:r>
              <a:rPr lang="zh-TW" altLang="en-US" sz="2600" dirty="0"/>
              <a:t>領域</a:t>
            </a:r>
            <a:r>
              <a:rPr lang="en-US" altLang="zh-TW" sz="2600" dirty="0"/>
              <a:t>/</a:t>
            </a:r>
            <a:r>
              <a:rPr lang="zh-TW" altLang="en-US" sz="2600" dirty="0"/>
              <a:t>科目</a:t>
            </a:r>
            <a:r>
              <a:rPr lang="zh-TW" altLang="en-US" sz="2600" dirty="0">
                <a:solidFill>
                  <a:srgbClr val="0000FF"/>
                </a:solidFill>
              </a:rPr>
              <a:t>學習重點</a:t>
            </a:r>
            <a:r>
              <a:rPr lang="zh-TW" altLang="en-US" sz="2600" dirty="0"/>
              <a:t>由「</a:t>
            </a:r>
            <a:r>
              <a:rPr lang="zh-TW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學習表現</a:t>
            </a:r>
            <a:r>
              <a:rPr lang="zh-TW" altLang="en-US" sz="2600" dirty="0"/>
              <a:t>」與「</a:t>
            </a:r>
            <a:r>
              <a:rPr lang="zh-TW" alt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學習內容</a:t>
            </a:r>
            <a:r>
              <a:rPr lang="zh-TW" altLang="en-US" sz="2600" dirty="0"/>
              <a:t>」兩個向度所</a:t>
            </a:r>
            <a:r>
              <a:rPr lang="zh-TW" altLang="en-US" sz="2600" dirty="0" smtClean="0"/>
              <a:t>組成</a:t>
            </a:r>
            <a:endParaRPr lang="en-US" altLang="zh-TW" sz="2600" dirty="0" smtClean="0"/>
          </a:p>
          <a:p>
            <a:pPr lvl="1">
              <a:spcBef>
                <a:spcPts val="300"/>
              </a:spcBef>
            </a:pPr>
            <a:r>
              <a:rPr lang="en-US" altLang="zh-TW" sz="2400" b="0" dirty="0" smtClean="0"/>
              <a:t>(</a:t>
            </a:r>
            <a:r>
              <a:rPr lang="zh-TW" altLang="en-US" sz="2400" b="0" dirty="0" smtClean="0"/>
              <a:t>核心素養</a:t>
            </a:r>
            <a:r>
              <a:rPr lang="en-US" altLang="zh-TW" sz="2400" b="0" dirty="0" smtClean="0"/>
              <a:t>)</a:t>
            </a:r>
            <a:r>
              <a:rPr lang="zh-TW" altLang="en-US" sz="2400" b="0" dirty="0" smtClean="0"/>
              <a:t>數</a:t>
            </a:r>
            <a:r>
              <a:rPr lang="en-US" altLang="zh-TW" sz="2400" b="0" dirty="0"/>
              <a:t>-J-B3 </a:t>
            </a:r>
            <a:r>
              <a:rPr lang="zh-TW" altLang="en-US" sz="2400" b="0" dirty="0" smtClean="0"/>
              <a:t>具備</a:t>
            </a:r>
            <a:r>
              <a:rPr lang="zh-TW" altLang="en-US" sz="2400" b="0" dirty="0"/>
              <a:t>辨認藝術作品中的幾何形體或數量關係的素養。並能在數學的推導中，享受數學之美。 </a:t>
            </a:r>
            <a:r>
              <a:rPr lang="zh-TW" altLang="en-US" b="0" dirty="0"/>
              <a:t>	</a:t>
            </a:r>
          </a:p>
          <a:p>
            <a:pPr>
              <a:spcBef>
                <a:spcPts val="3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學習</a:t>
            </a:r>
            <a:r>
              <a:rPr lang="zh-TW" altLang="en-US" sz="2600" u="sng" dirty="0">
                <a:solidFill>
                  <a:srgbClr val="C00000"/>
                </a:solidFill>
              </a:rPr>
              <a:t>表現</a:t>
            </a:r>
            <a:r>
              <a:rPr lang="zh-TW" altLang="en-US" sz="2600" dirty="0" smtClean="0"/>
              <a:t>：培養</a:t>
            </a:r>
            <a:r>
              <a:rPr lang="zh-TW" altLang="en-US" sz="2600" u="sng" dirty="0" smtClean="0">
                <a:solidFill>
                  <a:srgbClr val="C00000"/>
                </a:solidFill>
              </a:rPr>
              <a:t>學生能力</a:t>
            </a:r>
            <a:r>
              <a:rPr lang="zh-TW" altLang="en-US" sz="2600" dirty="0" smtClean="0"/>
              <a:t>為主，</a:t>
            </a:r>
            <a:r>
              <a:rPr lang="zh-TW" altLang="en-US" sz="2600" dirty="0"/>
              <a:t>重視</a:t>
            </a:r>
            <a:r>
              <a:rPr lang="zh-TW" altLang="en-US" sz="2600" u="sng" dirty="0">
                <a:solidFill>
                  <a:srgbClr val="C00000"/>
                </a:solidFill>
              </a:rPr>
              <a:t>認知</a:t>
            </a:r>
            <a:r>
              <a:rPr lang="zh-TW" altLang="en-US" sz="2600" dirty="0"/>
              <a:t>歷程、</a:t>
            </a:r>
            <a:r>
              <a:rPr lang="zh-TW" altLang="en-US" sz="2600" u="sng" dirty="0" smtClean="0">
                <a:solidFill>
                  <a:srgbClr val="C00000"/>
                </a:solidFill>
              </a:rPr>
              <a:t>情意技能</a:t>
            </a:r>
            <a:r>
              <a:rPr lang="zh-TW" altLang="en-US" sz="2600" dirty="0"/>
              <a:t>之學習展現。 </a:t>
            </a:r>
          </a:p>
          <a:p>
            <a:pPr lvl="1">
              <a:spcBef>
                <a:spcPts val="300"/>
              </a:spcBef>
            </a:pPr>
            <a:r>
              <a:rPr lang="en-US" altLang="zh-TW" sz="2400" b="0" dirty="0" smtClean="0"/>
              <a:t>s-IV-5 </a:t>
            </a:r>
            <a:r>
              <a:rPr lang="zh-TW" altLang="en-US" sz="2400" dirty="0">
                <a:solidFill>
                  <a:srgbClr val="0000FF"/>
                </a:solidFill>
              </a:rPr>
              <a:t>理解</a:t>
            </a:r>
            <a:r>
              <a:rPr lang="zh-TW" altLang="en-US" sz="2400" b="0" dirty="0"/>
              <a:t>線對稱的意義和線對稱圖形的幾何性質，並能</a:t>
            </a:r>
            <a:r>
              <a:rPr lang="zh-TW" altLang="en-US" sz="2400" dirty="0">
                <a:solidFill>
                  <a:srgbClr val="0000FF"/>
                </a:solidFill>
              </a:rPr>
              <a:t>應用</a:t>
            </a:r>
            <a:r>
              <a:rPr lang="zh-TW" altLang="en-US" sz="2400" b="0" dirty="0"/>
              <a:t>於解決幾何與</a:t>
            </a:r>
            <a:r>
              <a:rPr lang="zh-TW" altLang="en-US" sz="2400" b="0" dirty="0" smtClean="0"/>
              <a:t>日常生活的問題</a:t>
            </a:r>
            <a:r>
              <a:rPr lang="zh-TW" altLang="en-US" sz="2400" b="0" dirty="0"/>
              <a:t>	</a:t>
            </a:r>
            <a:endParaRPr lang="zh-TW" altLang="en-US" sz="2400" b="0" dirty="0" smtClean="0"/>
          </a:p>
          <a:p>
            <a:pPr>
              <a:spcBef>
                <a:spcPts val="300"/>
              </a:spcBef>
            </a:pPr>
            <a:r>
              <a:rPr lang="zh-TW" altLang="en-US" sz="2600" u="sng" dirty="0" smtClean="0">
                <a:solidFill>
                  <a:srgbClr val="C00000"/>
                </a:solidFill>
              </a:rPr>
              <a:t>學習內容</a:t>
            </a:r>
            <a:r>
              <a:rPr lang="zh-TW" altLang="en-US" sz="2600" dirty="0" smtClean="0"/>
              <a:t>：領域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科目重要、基礎的</a:t>
            </a:r>
            <a:r>
              <a:rPr lang="zh-TW" altLang="en-US" sz="2600" u="sng" dirty="0" smtClean="0">
                <a:solidFill>
                  <a:srgbClr val="0000FF"/>
                </a:solidFill>
              </a:rPr>
              <a:t>內容</a:t>
            </a:r>
            <a:r>
              <a:rPr lang="zh-TW" altLang="en-US" sz="2600" dirty="0" smtClean="0"/>
              <a:t>，涵蓋領域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科目之重要</a:t>
            </a:r>
            <a:r>
              <a:rPr lang="zh-TW" altLang="en-US" sz="2600" u="sng" dirty="0" smtClean="0">
                <a:solidFill>
                  <a:srgbClr val="C00000"/>
                </a:solidFill>
              </a:rPr>
              <a:t>事實、概念、原理原則、技能、態度與後設認知</a:t>
            </a:r>
            <a:r>
              <a:rPr lang="zh-TW" altLang="en-US" sz="2600" dirty="0" smtClean="0"/>
              <a:t>等，不應窄化為記憶性知識。 </a:t>
            </a:r>
          </a:p>
          <a:p>
            <a:pPr lvl="1">
              <a:spcBef>
                <a:spcPts val="300"/>
              </a:spcBef>
            </a:pPr>
            <a:r>
              <a:rPr lang="en-US" altLang="zh-TW" sz="2400" b="0" dirty="0"/>
              <a:t>S-7-4 </a:t>
            </a:r>
            <a:r>
              <a:rPr lang="zh-TW" altLang="en-US" sz="2400" b="0" dirty="0"/>
              <a:t>線對稱的</a:t>
            </a:r>
            <a:r>
              <a:rPr lang="zh-TW" altLang="en-US" sz="2400" b="0" dirty="0" smtClean="0"/>
              <a:t>性質：</a:t>
            </a:r>
            <a:r>
              <a:rPr lang="zh-TW" altLang="en-US" sz="2400" b="0" dirty="0"/>
              <a:t>對稱線段等長</a:t>
            </a:r>
            <a:r>
              <a:rPr lang="zh-TW" altLang="en-US" sz="2400" b="0" dirty="0" smtClean="0"/>
              <a:t>；對稱</a:t>
            </a:r>
            <a:r>
              <a:rPr lang="zh-TW" altLang="en-US" sz="2400" b="0" dirty="0"/>
              <a:t>角相點的連線</a:t>
            </a:r>
            <a:r>
              <a:rPr lang="zh-TW" altLang="en-US" sz="2400" b="0" dirty="0" smtClean="0"/>
              <a:t>等長；</a:t>
            </a:r>
            <a:r>
              <a:rPr lang="zh-TW" altLang="en-US" sz="2400" b="0" dirty="0"/>
              <a:t>對稱角相點的連線段會被對稱軸垂直平分。</a:t>
            </a:r>
            <a:endParaRPr lang="en-US" altLang="zh-TW" sz="2400" b="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28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368582" y="1493047"/>
            <a:ext cx="11158047" cy="2709311"/>
            <a:chOff x="676902" y="2121608"/>
            <a:chExt cx="10513837" cy="270931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902" y="2783044"/>
              <a:ext cx="10506075" cy="204787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002" y="2121608"/>
              <a:ext cx="10475737" cy="809625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32885" y="758530"/>
            <a:ext cx="8761413" cy="706964"/>
          </a:xfrm>
        </p:spPr>
        <p:txBody>
          <a:bodyPr/>
          <a:lstStyle/>
          <a:p>
            <a:r>
              <a:rPr lang="zh-TW" altLang="en-US" dirty="0" smtClean="0"/>
              <a:t>核心素養的轉換「學習表現」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582" y="4181836"/>
            <a:ext cx="11160817" cy="246834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zh-TW" altLang="en-US" sz="2400" dirty="0"/>
              <a:t>第 </a:t>
            </a:r>
            <a:r>
              <a:rPr lang="en-US" altLang="zh-TW" sz="2400" dirty="0"/>
              <a:t>1 </a:t>
            </a:r>
            <a:r>
              <a:rPr lang="zh-TW" altLang="en-US" sz="2400" dirty="0"/>
              <a:t>碼為「</a:t>
            </a: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表現類別</a:t>
            </a:r>
            <a:r>
              <a:rPr lang="zh-TW" altLang="en-US" sz="2400" dirty="0"/>
              <a:t>」</a:t>
            </a:r>
            <a:r>
              <a:rPr lang="zh-TW" altLang="en-US" sz="2400" dirty="0" smtClean="0"/>
              <a:t>，以</a:t>
            </a:r>
            <a:r>
              <a:rPr lang="zh-TW" altLang="en-US" sz="2400" dirty="0"/>
              <a:t>英文小寫字母 </a:t>
            </a:r>
            <a:r>
              <a:rPr lang="en-US" altLang="zh-TW" sz="2400" dirty="0" smtClean="0"/>
              <a:t>n(</a:t>
            </a:r>
            <a:r>
              <a:rPr lang="zh-TW" altLang="en-US" sz="2400" dirty="0" smtClean="0"/>
              <a:t>數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量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s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空間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形狀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g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坐</a:t>
            </a:r>
            <a:r>
              <a:rPr lang="zh-TW" altLang="en-US" sz="2400" dirty="0"/>
              <a:t>標</a:t>
            </a:r>
            <a:r>
              <a:rPr lang="zh-TW" altLang="en-US" sz="2400" dirty="0" smtClean="0"/>
              <a:t>幾何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r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關係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a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代數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f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函數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資料</a:t>
            </a:r>
            <a:r>
              <a:rPr lang="zh-TW" altLang="en-US" sz="2400" dirty="0"/>
              <a:t>與不確定</a:t>
            </a:r>
            <a:r>
              <a:rPr lang="zh-TW" altLang="en-US" sz="2400" dirty="0" smtClean="0"/>
              <a:t>性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表示</a:t>
            </a:r>
            <a:r>
              <a:rPr lang="zh-TW" altLang="en-US" sz="2400" dirty="0"/>
              <a:t>。其中 </a:t>
            </a:r>
            <a:r>
              <a:rPr lang="en-US" altLang="zh-TW" sz="2400" dirty="0"/>
              <a:t>r </a:t>
            </a:r>
            <a:r>
              <a:rPr lang="zh-TW" altLang="en-US" sz="2400" dirty="0"/>
              <a:t>為</a:t>
            </a:r>
            <a:r>
              <a:rPr lang="zh-TW" altLang="en-US" sz="2400" dirty="0" smtClean="0"/>
              <a:t>國小專用</a:t>
            </a:r>
            <a:r>
              <a:rPr lang="zh-TW" altLang="en-US" sz="2400" dirty="0"/>
              <a:t>，至</a:t>
            </a:r>
            <a:r>
              <a:rPr lang="zh-TW" altLang="en-US" sz="2400" dirty="0" smtClean="0"/>
              <a:t>國中、高中後轉換為 </a:t>
            </a:r>
            <a:r>
              <a:rPr lang="en-US" altLang="zh-TW" sz="2400" dirty="0"/>
              <a:t>a </a:t>
            </a:r>
            <a:r>
              <a:rPr lang="zh-TW" altLang="en-US" sz="2400" dirty="0"/>
              <a:t>和 </a:t>
            </a:r>
            <a:r>
              <a:rPr lang="en-US" altLang="zh-TW" sz="2400" dirty="0"/>
              <a:t>f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Bef>
                <a:spcPts val="300"/>
              </a:spcBef>
            </a:pPr>
            <a:r>
              <a:rPr lang="zh-TW" altLang="en-US" sz="2400" dirty="0" smtClean="0"/>
              <a:t>第 </a:t>
            </a:r>
            <a:r>
              <a:rPr lang="en-US" altLang="zh-TW" sz="2400" dirty="0"/>
              <a:t>2 </a:t>
            </a:r>
            <a:r>
              <a:rPr lang="zh-TW" altLang="en-US" sz="2400" dirty="0"/>
              <a:t>碼為學習階段別，依序為 </a:t>
            </a:r>
            <a:r>
              <a:rPr lang="en-US" altLang="zh-TW" sz="2400" dirty="0" smtClean="0"/>
              <a:t>I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國民</a:t>
            </a:r>
            <a:r>
              <a:rPr lang="zh-TW" altLang="en-US" sz="2400" dirty="0"/>
              <a:t>小學</a:t>
            </a:r>
            <a:r>
              <a:rPr lang="zh-TW" altLang="en-US" sz="2400" dirty="0" smtClean="0"/>
              <a:t>低年級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II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國民</a:t>
            </a:r>
            <a:r>
              <a:rPr lang="zh-TW" altLang="en-US" sz="2400" dirty="0"/>
              <a:t>小學中</a:t>
            </a:r>
            <a:r>
              <a:rPr lang="zh-TW" altLang="en-US" sz="2400" dirty="0" smtClean="0"/>
              <a:t>年級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III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國民</a:t>
            </a:r>
            <a:r>
              <a:rPr lang="zh-TW" altLang="en-US" sz="2400" dirty="0"/>
              <a:t>小 學</a:t>
            </a:r>
            <a:r>
              <a:rPr lang="zh-TW" altLang="en-US" sz="2400" dirty="0" smtClean="0"/>
              <a:t>高年級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IV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國民中學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V</a:t>
            </a:r>
            <a:r>
              <a:rPr lang="en-US" altLang="zh-TW" sz="2400" dirty="0"/>
              <a:t> (</a:t>
            </a:r>
            <a:r>
              <a:rPr lang="zh-TW" altLang="en-US" sz="2400" dirty="0" smtClean="0"/>
              <a:t>普通</a:t>
            </a:r>
            <a:r>
              <a:rPr lang="zh-TW" altLang="en-US" sz="2400" dirty="0"/>
              <a:t>型高級中等</a:t>
            </a:r>
            <a:r>
              <a:rPr lang="zh-TW" altLang="en-US" sz="2400" dirty="0" smtClean="0"/>
              <a:t>學校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。 </a:t>
            </a:r>
            <a:endParaRPr lang="en-US" altLang="zh-TW" sz="2400" dirty="0" smtClean="0"/>
          </a:p>
          <a:p>
            <a:pPr>
              <a:spcBef>
                <a:spcPts val="300"/>
              </a:spcBef>
            </a:pPr>
            <a:r>
              <a:rPr lang="zh-TW" altLang="en-US" sz="2400" dirty="0" smtClean="0"/>
              <a:t>第 </a:t>
            </a:r>
            <a:r>
              <a:rPr lang="en-US" altLang="zh-TW" sz="2400" dirty="0"/>
              <a:t>3 </a:t>
            </a:r>
            <a:r>
              <a:rPr lang="zh-TW" altLang="en-US" sz="2400" dirty="0"/>
              <a:t>碼為流水號。教科用書在同一學習階段可以不依照流水號順序編寫</a:t>
            </a:r>
            <a:r>
              <a:rPr lang="zh-TW" altLang="en-US" sz="2400" dirty="0"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矩形 7"/>
          <p:cNvSpPr/>
          <p:nvPr/>
        </p:nvSpPr>
        <p:spPr>
          <a:xfrm>
            <a:off x="1390086" y="2302672"/>
            <a:ext cx="1313925" cy="3049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72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68582" y="1576579"/>
            <a:ext cx="11158047" cy="2709311"/>
            <a:chOff x="676902" y="2121608"/>
            <a:chExt cx="10513837" cy="2709311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902" y="2783044"/>
              <a:ext cx="10506074" cy="2047875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5002" y="2121608"/>
              <a:ext cx="10475737" cy="809625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6576" y="709934"/>
            <a:ext cx="8761413" cy="706964"/>
          </a:xfrm>
        </p:spPr>
        <p:txBody>
          <a:bodyPr/>
          <a:lstStyle/>
          <a:p>
            <a:r>
              <a:rPr lang="zh-TW" altLang="en-US" dirty="0" smtClean="0"/>
              <a:t>核心素養的轉換「學習內容」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8582" y="4181836"/>
            <a:ext cx="11160817" cy="2468346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zh-TW" altLang="en-US" sz="2400" dirty="0"/>
              <a:t>第 </a:t>
            </a:r>
            <a:r>
              <a:rPr lang="en-US" altLang="zh-TW" sz="2400" dirty="0"/>
              <a:t>1 </a:t>
            </a:r>
            <a:r>
              <a:rPr lang="zh-TW" altLang="en-US" sz="2400" dirty="0"/>
              <a:t>碼為</a:t>
            </a:r>
            <a:r>
              <a:rPr lang="zh-TW" altLang="en-US" sz="2400" dirty="0" smtClean="0"/>
              <a:t>「主題類別</a:t>
            </a:r>
            <a:r>
              <a:rPr lang="zh-TW" altLang="en-US" sz="2400" dirty="0"/>
              <a:t>」</a:t>
            </a:r>
            <a:r>
              <a:rPr lang="zh-TW" altLang="en-US" sz="2400" dirty="0" smtClean="0"/>
              <a:t>，以</a:t>
            </a:r>
            <a:r>
              <a:rPr lang="zh-TW" altLang="en-US" sz="2400" dirty="0"/>
              <a:t>英文小寫字母 </a:t>
            </a:r>
            <a:r>
              <a:rPr lang="en-US" altLang="zh-TW" sz="2400" dirty="0" smtClean="0"/>
              <a:t>N(</a:t>
            </a:r>
            <a:r>
              <a:rPr lang="zh-TW" altLang="en-US" sz="2400" dirty="0" smtClean="0"/>
              <a:t>數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量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</a:t>
            </a:r>
            <a:r>
              <a:rPr lang="en-US" altLang="zh-TW" sz="2400" dirty="0"/>
              <a:t>S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空間</a:t>
            </a:r>
            <a:r>
              <a:rPr lang="zh-TW" altLang="en-US" sz="2400" dirty="0"/>
              <a:t>與</a:t>
            </a:r>
            <a:r>
              <a:rPr lang="zh-TW" altLang="en-US" sz="2400" dirty="0" smtClean="0"/>
              <a:t>形狀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G 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坐</a:t>
            </a:r>
            <a:r>
              <a:rPr lang="zh-TW" altLang="en-US" sz="2400" dirty="0"/>
              <a:t>標</a:t>
            </a:r>
            <a:r>
              <a:rPr lang="zh-TW" altLang="en-US" sz="2400" dirty="0" smtClean="0"/>
              <a:t>幾何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/>
              <a:t>R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關係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A 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代數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F(</a:t>
            </a:r>
            <a:r>
              <a:rPr lang="zh-TW" altLang="en-US" sz="2400" dirty="0" smtClean="0"/>
              <a:t>函數</a:t>
            </a:r>
            <a:r>
              <a:rPr lang="en-US" altLang="zh-TW" sz="2400" dirty="0"/>
              <a:t>) </a:t>
            </a:r>
            <a:r>
              <a:rPr lang="zh-TW" altLang="en-US" sz="2400" dirty="0" smtClean="0"/>
              <a:t>、</a:t>
            </a:r>
            <a:r>
              <a:rPr lang="en-US" altLang="zh-TW" sz="2400" dirty="0" smtClean="0"/>
              <a:t>D 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資料</a:t>
            </a:r>
            <a:r>
              <a:rPr lang="zh-TW" altLang="en-US" sz="2400" dirty="0"/>
              <a:t>與不確定</a:t>
            </a:r>
            <a:r>
              <a:rPr lang="zh-TW" altLang="en-US" sz="2400" dirty="0" smtClean="0"/>
              <a:t>性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表示</a:t>
            </a:r>
            <a:r>
              <a:rPr lang="zh-TW" altLang="en-US" sz="2400" dirty="0"/>
              <a:t>。其中 </a:t>
            </a:r>
            <a:r>
              <a:rPr lang="en-US" altLang="zh-TW" sz="2400" dirty="0" smtClean="0"/>
              <a:t>R</a:t>
            </a:r>
            <a:r>
              <a:rPr lang="zh-TW" altLang="en-US" sz="2400" dirty="0" smtClean="0"/>
              <a:t>為國小專用</a:t>
            </a:r>
            <a:r>
              <a:rPr lang="zh-TW" altLang="en-US" sz="2400" dirty="0"/>
              <a:t>，至</a:t>
            </a:r>
            <a:r>
              <a:rPr lang="zh-TW" altLang="en-US" sz="2400" dirty="0" smtClean="0"/>
              <a:t>國中、高中後轉換為 </a:t>
            </a:r>
            <a:r>
              <a:rPr lang="en-US" altLang="zh-TW" sz="2400" dirty="0" smtClean="0"/>
              <a:t>A </a:t>
            </a:r>
            <a:r>
              <a:rPr lang="zh-TW" altLang="en-US" sz="2400" dirty="0"/>
              <a:t>和 </a:t>
            </a:r>
            <a:r>
              <a:rPr lang="en-US" altLang="zh-TW" sz="2400" dirty="0" smtClean="0"/>
              <a:t>F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spcBef>
                <a:spcPts val="300"/>
              </a:spcBef>
            </a:pPr>
            <a:r>
              <a:rPr lang="zh-TW" altLang="en-US" sz="2400" dirty="0" smtClean="0"/>
              <a:t>第 </a:t>
            </a:r>
            <a:r>
              <a:rPr lang="en-US" altLang="zh-TW" sz="2400" dirty="0"/>
              <a:t>2 </a:t>
            </a:r>
            <a:r>
              <a:rPr lang="zh-TW" altLang="en-US" sz="2400" dirty="0"/>
              <a:t>碼</a:t>
            </a:r>
            <a:r>
              <a:rPr lang="zh-TW" altLang="en-US" sz="2400" dirty="0" smtClean="0"/>
              <a:t>為</a:t>
            </a:r>
            <a:r>
              <a:rPr lang="zh-TW" altLang="en-US" sz="2400" b="1" dirty="0" smtClean="0">
                <a:solidFill>
                  <a:srgbClr val="C00000"/>
                </a:solidFill>
              </a:rPr>
              <a:t>「年級」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依序</a:t>
            </a:r>
            <a:r>
              <a:rPr lang="zh-TW" altLang="en-US" sz="2400" dirty="0" smtClean="0"/>
              <a:t>為 </a:t>
            </a:r>
            <a:r>
              <a:rPr lang="en-US" altLang="zh-TW" sz="2400" dirty="0" smtClean="0"/>
              <a:t>1-12 </a:t>
            </a:r>
            <a:r>
              <a:rPr lang="zh-TW" altLang="en-US" sz="2400" dirty="0"/>
              <a:t>年級</a:t>
            </a:r>
            <a:r>
              <a:rPr lang="zh-TW" altLang="en-US" sz="2400" dirty="0" smtClean="0"/>
              <a:t>。表中的</a:t>
            </a:r>
            <a:r>
              <a:rPr lang="en-US" altLang="zh-TW" sz="2400" dirty="0" smtClean="0"/>
              <a:t>N-2-5</a:t>
            </a:r>
            <a:r>
              <a:rPr lang="zh-TW" altLang="en-US" sz="2400" dirty="0" smtClean="0"/>
              <a:t>表示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年級的學習重點 </a:t>
            </a:r>
            <a:endParaRPr lang="en-US" altLang="zh-TW" sz="2400" dirty="0" smtClean="0"/>
          </a:p>
          <a:p>
            <a:pPr>
              <a:spcBef>
                <a:spcPts val="300"/>
              </a:spcBef>
            </a:pPr>
            <a:r>
              <a:rPr lang="zh-TW" altLang="en-US" sz="2400" dirty="0" smtClean="0"/>
              <a:t>第 </a:t>
            </a:r>
            <a:r>
              <a:rPr lang="en-US" altLang="zh-TW" sz="2400" dirty="0"/>
              <a:t>3 </a:t>
            </a:r>
            <a:r>
              <a:rPr lang="zh-TW" altLang="en-US" sz="2400" dirty="0"/>
              <a:t>碼為流水號。教科用書在同一學習階段可以不依照流水號順序編寫。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4044118" y="2348458"/>
            <a:ext cx="2043173" cy="3948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48511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8936182" y="5611091"/>
            <a:ext cx="2940627" cy="249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14" name="資料庫圖表 13"/>
          <p:cNvGraphicFramePr/>
          <p:nvPr/>
        </p:nvGraphicFramePr>
        <p:xfrm>
          <a:off x="1387764" y="1063416"/>
          <a:ext cx="2103582" cy="4590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01936" y="295729"/>
            <a:ext cx="6868391" cy="6364844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101936" y="284718"/>
            <a:ext cx="1392382" cy="3387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798127" y="1147125"/>
            <a:ext cx="855653" cy="29721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254337" y="3449781"/>
            <a:ext cx="855653" cy="30830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53780" y="3979718"/>
            <a:ext cx="855653" cy="32219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6653780" y="1840512"/>
            <a:ext cx="692593" cy="372752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橢圓 21"/>
          <p:cNvSpPr/>
          <p:nvPr/>
        </p:nvSpPr>
        <p:spPr>
          <a:xfrm>
            <a:off x="5407871" y="4767773"/>
            <a:ext cx="837065" cy="294370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橢圓 22"/>
          <p:cNvSpPr/>
          <p:nvPr/>
        </p:nvSpPr>
        <p:spPr>
          <a:xfrm>
            <a:off x="7791584" y="5009700"/>
            <a:ext cx="1581016" cy="297211"/>
          </a:xfrm>
          <a:prstGeom prst="ellipse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7117773" y="2213264"/>
            <a:ext cx="1194954" cy="279643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單箭頭接點 26"/>
          <p:cNvCxnSpPr>
            <a:endCxn id="23" idx="2"/>
          </p:cNvCxnSpPr>
          <p:nvPr/>
        </p:nvCxnSpPr>
        <p:spPr>
          <a:xfrm>
            <a:off x="6262391" y="5009700"/>
            <a:ext cx="1529193" cy="148606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9931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解讀核心</a:t>
            </a:r>
            <a:r>
              <a:rPr lang="zh-TW" altLang="en-US" dirty="0"/>
              <a:t>素養</a:t>
            </a:r>
            <a:r>
              <a:rPr lang="zh-TW" altLang="en-US" dirty="0" smtClean="0"/>
              <a:t>→學習內容與學習表現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向右箭號 2"/>
          <p:cNvSpPr/>
          <p:nvPr/>
        </p:nvSpPr>
        <p:spPr>
          <a:xfrm rot="2999736">
            <a:off x="6360319" y="5708415"/>
            <a:ext cx="555397" cy="7401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7038620" y="6019131"/>
            <a:ext cx="2458671" cy="69233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細部化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學習內容</a:t>
            </a:r>
            <a:endParaRPr lang="zh-TW" altLang="en-US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向右箭號 9"/>
          <p:cNvSpPr/>
          <p:nvPr/>
        </p:nvSpPr>
        <p:spPr>
          <a:xfrm rot="5400000">
            <a:off x="2216197" y="5374333"/>
            <a:ext cx="555397" cy="740104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1251751" y="6036902"/>
            <a:ext cx="2581088" cy="692331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u="sng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層次化</a:t>
            </a:r>
            <a:r>
              <a:rPr lang="zh-TW" altLang="en-US" sz="2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學習表現</a:t>
            </a:r>
            <a:endParaRPr lang="zh-TW" altLang="en-US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414383" y="1917584"/>
          <a:ext cx="11306562" cy="35376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15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732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017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22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數學領域學習重點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數學領域核心素養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532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a-IV-1 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理解並應用符號及文字敘述表達概念、運算、推理與證明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A-7-1 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代數符號：代數符號與運算：以代數符號表徵交換律、分配律、結合律；以符號紀錄生活中的情境問題。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-J-A2 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具備有理數、根式、坐標系之運作能力，並能以符號代表數或幾何物件，執行運算與推論，在生活情境或可理解的想像情境中，分析本質以解決問題。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" name="向上箭號圖說文字 1"/>
          <p:cNvSpPr/>
          <p:nvPr/>
        </p:nvSpPr>
        <p:spPr>
          <a:xfrm>
            <a:off x="4408632" y="4343583"/>
            <a:ext cx="3670662" cy="1400802"/>
          </a:xfrm>
          <a:prstGeom prst="upArrowCallout">
            <a:avLst>
              <a:gd name="adj1" fmla="val 25000"/>
              <a:gd name="adj2" fmla="val 36127"/>
              <a:gd name="adj3" fmla="val 25000"/>
              <a:gd name="adj4" fmla="val 64977"/>
            </a:avLst>
          </a:prstGeom>
          <a:ln w="38100">
            <a:solidFill>
              <a:srgbClr val="0000CC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根據文化選材，大至國家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社會、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小至學校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社區文化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向上箭號圖說文字 8"/>
          <p:cNvSpPr/>
          <p:nvPr/>
        </p:nvSpPr>
        <p:spPr>
          <a:xfrm>
            <a:off x="1154954" y="3805421"/>
            <a:ext cx="2677885" cy="1397725"/>
          </a:xfrm>
          <a:prstGeom prst="upArrowCallout">
            <a:avLst/>
          </a:prstGeom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根據學生特質與能力，設計學習表現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9286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學習內容→細部化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31074" y="1898223"/>
          <a:ext cx="11317571" cy="23801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6915">
                  <a:extLst>
                    <a:ext uri="{9D8B030D-6E8A-4147-A177-3AD203B41FA5}">
                      <a16:colId xmlns:a16="http://schemas.microsoft.com/office/drawing/2014/main" xmlns="" val="2804418202"/>
                    </a:ext>
                  </a:extLst>
                </a:gridCol>
                <a:gridCol w="8151222">
                  <a:extLst>
                    <a:ext uri="{9D8B030D-6E8A-4147-A177-3AD203B41FA5}">
                      <a16:colId xmlns:a16="http://schemas.microsoft.com/office/drawing/2014/main" xmlns="" val="746982158"/>
                    </a:ext>
                  </a:extLst>
                </a:gridCol>
                <a:gridCol w="1729434">
                  <a:extLst>
                    <a:ext uri="{9D8B030D-6E8A-4147-A177-3AD203B41FA5}">
                      <a16:colId xmlns:a16="http://schemas.microsoft.com/office/drawing/2014/main" xmlns="" val="2320031504"/>
                    </a:ext>
                  </a:extLst>
                </a:gridCol>
              </a:tblGrid>
              <a:tr h="3296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學習重點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素養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3907354"/>
                  </a:ext>
                </a:extLst>
              </a:tr>
              <a:tr h="3296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188169"/>
                  </a:ext>
                </a:extLst>
              </a:tr>
              <a:tr h="1648655"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lt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</a:t>
                      </a:r>
                      <a:endParaRPr lang="zh-TW" altLang="en-US" sz="2400" b="0" i="0" u="none" strike="noStrike" kern="1200" baseline="0" dirty="0" smtClean="0">
                        <a:solidFill>
                          <a:schemeClr val="lt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A-7-1 </a:t>
                      </a:r>
                      <a:r>
                        <a:rPr lang="zh-TW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代數符號：代數符號與運算：以代數符號表徵交換律、分配律、結合律；以符號紀錄生活中的情境問題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2400" b="0" i="0" u="none" strike="noStrike" kern="1200" baseline="0" dirty="0" smtClean="0">
                          <a:solidFill>
                            <a:schemeClr val="dk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711463"/>
                  </a:ext>
                </a:extLst>
              </a:tr>
            </a:tbl>
          </a:graphicData>
        </a:graphic>
      </p:graphicFrame>
      <p:sp>
        <p:nvSpPr>
          <p:cNvPr id="9" name="內容版面配置區 7"/>
          <p:cNvSpPr txBox="1">
            <a:spLocks/>
          </p:cNvSpPr>
          <p:nvPr/>
        </p:nvSpPr>
        <p:spPr>
          <a:xfrm>
            <a:off x="1613537" y="4454029"/>
            <a:ext cx="8739003" cy="2126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zh-TW" altLang="zh-TW" sz="2800" dirty="0" smtClean="0">
                <a:solidFill>
                  <a:srgbClr val="C00000"/>
                </a:solidFill>
              </a:rPr>
              <a:t>細部化學習內容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lvl="1">
              <a:spcBef>
                <a:spcPts val="300"/>
              </a:spcBef>
            </a:pPr>
            <a:r>
              <a:rPr lang="zh-TW" altLang="en-US" sz="2600" dirty="0" smtClean="0"/>
              <a:t>認知：</a:t>
            </a:r>
            <a:r>
              <a:rPr lang="zh-TW" altLang="zh-TW" sz="2600" dirty="0"/>
              <a:t>代數符號表徵交換律、分配律、結合律</a:t>
            </a:r>
            <a:r>
              <a:rPr lang="en-US" altLang="zh-TW" sz="2600" dirty="0"/>
              <a:t>(</a:t>
            </a:r>
            <a:r>
              <a:rPr lang="zh-TW" altLang="zh-TW" sz="2600" dirty="0"/>
              <a:t>認知</a:t>
            </a:r>
            <a:r>
              <a:rPr lang="en-US" altLang="zh-TW" sz="2600" dirty="0"/>
              <a:t>)</a:t>
            </a:r>
            <a:endParaRPr lang="en-US" altLang="zh-TW" sz="2600" u="sng" dirty="0" smtClean="0">
              <a:solidFill>
                <a:srgbClr val="0070C0"/>
              </a:solidFill>
            </a:endParaRPr>
          </a:p>
          <a:p>
            <a:pPr lvl="1">
              <a:spcBef>
                <a:spcPts val="300"/>
              </a:spcBef>
            </a:pPr>
            <a:r>
              <a:rPr lang="zh-TW" altLang="en-US" sz="2600" dirty="0" smtClean="0"/>
              <a:t>技能：</a:t>
            </a:r>
            <a:r>
              <a:rPr lang="zh-TW" altLang="zh-TW" sz="2600" dirty="0"/>
              <a:t>符號紀錄</a:t>
            </a:r>
            <a:r>
              <a:rPr lang="en-US" altLang="zh-TW" sz="2600" dirty="0"/>
              <a:t>(</a:t>
            </a:r>
            <a:r>
              <a:rPr lang="zh-TW" altLang="zh-TW" sz="2600" dirty="0"/>
              <a:t>技能</a:t>
            </a:r>
            <a:r>
              <a:rPr lang="en-US" altLang="zh-TW" sz="2600" dirty="0"/>
              <a:t>)…</a:t>
            </a:r>
            <a:endParaRPr lang="en-US" altLang="zh-TW" sz="2600" dirty="0" smtClean="0"/>
          </a:p>
          <a:p>
            <a:pPr lvl="1">
              <a:spcBef>
                <a:spcPts val="300"/>
              </a:spcBef>
            </a:pPr>
            <a:r>
              <a:rPr lang="zh-TW" altLang="en-US" sz="2600" dirty="0" smtClean="0"/>
              <a:t>情意：</a:t>
            </a:r>
            <a:r>
              <a:rPr lang="zh-TW" altLang="zh-TW" sz="2600" dirty="0"/>
              <a:t>主動記錄生活中的問題</a:t>
            </a:r>
            <a:r>
              <a:rPr lang="en-US" altLang="zh-TW" sz="2600" dirty="0"/>
              <a:t>(</a:t>
            </a:r>
            <a:r>
              <a:rPr lang="zh-TW" altLang="zh-TW" sz="2600" dirty="0"/>
              <a:t>情意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sp>
        <p:nvSpPr>
          <p:cNvPr id="10" name="向右箭號 9"/>
          <p:cNvSpPr/>
          <p:nvPr/>
        </p:nvSpPr>
        <p:spPr>
          <a:xfrm rot="5400000">
            <a:off x="5063407" y="3307804"/>
            <a:ext cx="944506" cy="1521546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30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97208" y="2965268"/>
            <a:ext cx="10293531" cy="940530"/>
          </a:xfrm>
        </p:spPr>
        <p:txBody>
          <a:bodyPr/>
          <a:lstStyle/>
          <a:p>
            <a:pPr algn="ctr"/>
            <a:r>
              <a:rPr lang="zh-TW" altLang="en-US" sz="4800" dirty="0" smtClean="0"/>
              <a:t>一、關注</a:t>
            </a:r>
            <a:r>
              <a:rPr lang="zh-TW" altLang="en-US" sz="4800" dirty="0"/>
              <a:t>學生</a:t>
            </a:r>
            <a:r>
              <a:rPr lang="zh-TW" altLang="en-US" sz="4800" dirty="0" smtClean="0"/>
              <a:t>成長的</a:t>
            </a:r>
            <a:r>
              <a:rPr lang="zh-TW" altLang="en-US" sz="4800" dirty="0"/>
              <a:t>教師專業發展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3205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學習表現→層次化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431074" y="1898222"/>
          <a:ext cx="11317571" cy="2220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0857">
                  <a:extLst>
                    <a:ext uri="{9D8B030D-6E8A-4147-A177-3AD203B41FA5}">
                      <a16:colId xmlns:a16="http://schemas.microsoft.com/office/drawing/2014/main" xmlns="" val="28044182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746982158"/>
                    </a:ext>
                  </a:extLst>
                </a:gridCol>
                <a:gridCol w="1455114">
                  <a:extLst>
                    <a:ext uri="{9D8B030D-6E8A-4147-A177-3AD203B41FA5}">
                      <a16:colId xmlns:a16="http://schemas.microsoft.com/office/drawing/2014/main" xmlns="" val="2320031504"/>
                    </a:ext>
                  </a:extLst>
                </a:gridCol>
              </a:tblGrid>
              <a:tr h="2956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領域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學習重點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</a:t>
                      </a: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素養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063907354"/>
                  </a:ext>
                </a:extLst>
              </a:tr>
              <a:tr h="276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01188169"/>
                  </a:ext>
                </a:extLst>
              </a:tr>
              <a:tr h="14888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a-IV-1 </a:t>
                      </a:r>
                      <a:r>
                        <a:rPr lang="zh-TW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理解並應用符號及文字敘述表達概念、運算、推理與證明</a:t>
                      </a:r>
                      <a:endParaRPr lang="zh-TW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altLang="zh-TW" sz="3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…</a:t>
                      </a:r>
                      <a:endParaRPr lang="zh-TW" sz="32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8711463"/>
                  </a:ext>
                </a:extLst>
              </a:tr>
            </a:tbl>
          </a:graphicData>
        </a:graphic>
      </p:graphicFrame>
      <p:sp>
        <p:nvSpPr>
          <p:cNvPr id="12" name="內容版面配置區 7"/>
          <p:cNvSpPr txBox="1">
            <a:spLocks/>
          </p:cNvSpPr>
          <p:nvPr/>
        </p:nvSpPr>
        <p:spPr>
          <a:xfrm>
            <a:off x="2104012" y="4450564"/>
            <a:ext cx="5876208" cy="21268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zh-TW" altLang="en-US" sz="2800" dirty="0" smtClean="0">
                <a:solidFill>
                  <a:srgbClr val="C00000"/>
                </a:solidFill>
              </a:rPr>
              <a:t>層次</a:t>
            </a:r>
            <a:r>
              <a:rPr lang="zh-TW" altLang="zh-TW" sz="2800" dirty="0" smtClean="0">
                <a:solidFill>
                  <a:srgbClr val="C00000"/>
                </a:solidFill>
              </a:rPr>
              <a:t>化學習</a:t>
            </a:r>
            <a:r>
              <a:rPr lang="zh-TW" altLang="en-US" sz="2800" dirty="0" smtClean="0">
                <a:solidFill>
                  <a:srgbClr val="C00000"/>
                </a:solidFill>
              </a:rPr>
              <a:t>表現</a:t>
            </a:r>
            <a:endParaRPr lang="en-US" altLang="zh-TW" sz="2800" dirty="0">
              <a:solidFill>
                <a:srgbClr val="C00000"/>
              </a:solidFill>
            </a:endParaRPr>
          </a:p>
          <a:p>
            <a:pPr>
              <a:spcBef>
                <a:spcPts val="300"/>
              </a:spcBef>
            </a:pPr>
            <a:r>
              <a:rPr lang="zh-TW" altLang="en-US" sz="2800" dirty="0" smtClean="0"/>
              <a:t>高層次：推理、證明</a:t>
            </a:r>
            <a:endParaRPr lang="en-US" altLang="zh-TW" sz="2800" dirty="0" smtClean="0"/>
          </a:p>
          <a:p>
            <a:pPr>
              <a:spcBef>
                <a:spcPts val="300"/>
              </a:spcBef>
            </a:pPr>
            <a:r>
              <a:rPr lang="zh-TW" altLang="en-US" sz="2800" dirty="0" smtClean="0"/>
              <a:t>中層次：運算、分析</a:t>
            </a:r>
            <a:endParaRPr lang="en-US" altLang="zh-TW" sz="2800" dirty="0" smtClean="0"/>
          </a:p>
          <a:p>
            <a:pPr>
              <a:spcBef>
                <a:spcPts val="300"/>
              </a:spcBef>
            </a:pPr>
            <a:r>
              <a:rPr lang="zh-TW" altLang="en-US" sz="2800" dirty="0" smtClean="0"/>
              <a:t>低層次：理解</a:t>
            </a:r>
            <a:endParaRPr lang="zh-TW" altLang="en-US" sz="2800" dirty="0"/>
          </a:p>
        </p:txBody>
      </p:sp>
      <p:sp>
        <p:nvSpPr>
          <p:cNvPr id="8" name="向右箭號 7"/>
          <p:cNvSpPr/>
          <p:nvPr/>
        </p:nvSpPr>
        <p:spPr>
          <a:xfrm rot="5400000">
            <a:off x="4302634" y="3164177"/>
            <a:ext cx="944506" cy="1521546"/>
          </a:xfrm>
          <a:prstGeom prst="strip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604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雙向細目分析表→教學目標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58762" y="2417535"/>
          <a:ext cx="10984300" cy="4089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0952">
                  <a:extLst>
                    <a:ext uri="{9D8B030D-6E8A-4147-A177-3AD203B41FA5}">
                      <a16:colId xmlns:a16="http://schemas.microsoft.com/office/drawing/2014/main" xmlns="" val="3312511599"/>
                    </a:ext>
                  </a:extLst>
                </a:gridCol>
                <a:gridCol w="4816340">
                  <a:extLst>
                    <a:ext uri="{9D8B030D-6E8A-4147-A177-3AD203B41FA5}">
                      <a16:colId xmlns:a16="http://schemas.microsoft.com/office/drawing/2014/main" xmlns="" val="1990210077"/>
                    </a:ext>
                  </a:extLst>
                </a:gridCol>
                <a:gridCol w="1411752">
                  <a:extLst>
                    <a:ext uri="{9D8B030D-6E8A-4147-A177-3AD203B41FA5}">
                      <a16:colId xmlns:a16="http://schemas.microsoft.com/office/drawing/2014/main" xmlns="" val="3428903121"/>
                    </a:ext>
                  </a:extLst>
                </a:gridCol>
                <a:gridCol w="1411752">
                  <a:extLst>
                    <a:ext uri="{9D8B030D-6E8A-4147-A177-3AD203B41FA5}">
                      <a16:colId xmlns:a16="http://schemas.microsoft.com/office/drawing/2014/main" xmlns="" val="2837810208"/>
                    </a:ext>
                  </a:extLst>
                </a:gridCol>
                <a:gridCol w="1411752">
                  <a:extLst>
                    <a:ext uri="{9D8B030D-6E8A-4147-A177-3AD203B41FA5}">
                      <a16:colId xmlns:a16="http://schemas.microsoft.com/office/drawing/2014/main" xmlns="" val="1827104908"/>
                    </a:ext>
                  </a:extLst>
                </a:gridCol>
                <a:gridCol w="1411752">
                  <a:extLst>
                    <a:ext uri="{9D8B030D-6E8A-4147-A177-3AD203B41FA5}">
                      <a16:colId xmlns:a16="http://schemas.microsoft.com/office/drawing/2014/main" xmlns="" val="2886513266"/>
                    </a:ext>
                  </a:extLst>
                </a:gridCol>
              </a:tblGrid>
              <a:tr h="390489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層次化</a:t>
                      </a:r>
                      <a:r>
                        <a:rPr lang="zh-TW" sz="2800" kern="1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sz="2800" kern="1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</a:t>
                      </a:r>
                      <a:r>
                        <a:rPr lang="zh-TW" altLang="en-US" sz="2800" dirty="0" smtClean="0"/>
                        <a:t>→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評量任務</a:t>
                      </a:r>
                      <a:endParaRPr lang="zh-TW" sz="28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7522653"/>
                  </a:ext>
                </a:extLst>
              </a:tr>
              <a:tr h="390489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推理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3216904"/>
                  </a:ext>
                </a:extLst>
              </a:tr>
              <a:tr h="896076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細部化</a:t>
                      </a:r>
                      <a:r>
                        <a:rPr lang="zh-TW" sz="2800" kern="1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28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代數符號表徵交換律、分配律、結合律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5334730"/>
                  </a:ext>
                </a:extLst>
              </a:tr>
              <a:tr h="70539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符號紀錄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36564"/>
                  </a:ext>
                </a:extLst>
              </a:tr>
              <a:tr h="7809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主動記錄生活中的問題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情意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1446601"/>
                  </a:ext>
                </a:extLst>
              </a:tr>
              <a:tr h="78097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可以增加其他內容或策略性知識</a:t>
                      </a: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3260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83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021018" y="5967897"/>
            <a:ext cx="188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認知目標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39523" y="5967897"/>
            <a:ext cx="188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情意目標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6258028" y="5967896"/>
            <a:ext cx="1880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技能目標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32150">
            <a:off x="1640695" y="5265107"/>
            <a:ext cx="1071251" cy="7738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694238">
            <a:off x="6303117" y="5228666"/>
            <a:ext cx="1335220" cy="679501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90776" y="5251218"/>
            <a:ext cx="1131371" cy="739502"/>
          </a:xfrm>
          <a:prstGeom prst="rect">
            <a:avLst/>
          </a:prstGeom>
        </p:spPr>
      </p:pic>
      <p:sp>
        <p:nvSpPr>
          <p:cNvPr id="17" name="文字方塊 16"/>
          <p:cNvSpPr txBox="1"/>
          <p:nvPr/>
        </p:nvSpPr>
        <p:spPr>
          <a:xfrm>
            <a:off x="6041867" y="108730"/>
            <a:ext cx="53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1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3147596" y="108730"/>
            <a:ext cx="53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C00000"/>
                </a:solidFill>
              </a:rPr>
              <a:t>2</a:t>
            </a:r>
            <a:endParaRPr lang="zh-TW" alt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向右箭號 2"/>
          <p:cNvSpPr/>
          <p:nvPr/>
        </p:nvSpPr>
        <p:spPr>
          <a:xfrm>
            <a:off x="8138783" y="5055284"/>
            <a:ext cx="1005217" cy="8096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流程圖: 多重文件 7"/>
          <p:cNvSpPr/>
          <p:nvPr/>
        </p:nvSpPr>
        <p:spPr>
          <a:xfrm>
            <a:off x="9488557" y="4556033"/>
            <a:ext cx="2491408" cy="1897776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情境任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務</a:t>
            </a:r>
          </a:p>
        </p:txBody>
      </p:sp>
      <p:sp>
        <p:nvSpPr>
          <p:cNvPr id="19" name="弧形箭號 (下彎) 18"/>
          <p:cNvSpPr/>
          <p:nvPr/>
        </p:nvSpPr>
        <p:spPr>
          <a:xfrm flipH="1">
            <a:off x="1549459" y="218208"/>
            <a:ext cx="5027986" cy="536854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弧形箭號 (下彎) 21"/>
          <p:cNvSpPr/>
          <p:nvPr/>
        </p:nvSpPr>
        <p:spPr>
          <a:xfrm flipH="1">
            <a:off x="3768556" y="218208"/>
            <a:ext cx="4149315" cy="536853"/>
          </a:xfrm>
          <a:prstGeom prst="curved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>
            <p:extLst/>
          </p:nvPr>
        </p:nvGraphicFramePr>
        <p:xfrm>
          <a:off x="165001" y="859183"/>
          <a:ext cx="9623235" cy="19047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02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0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3122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422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數學領域學習重點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數學領域核心素養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學習表現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學習內容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203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a-IV-1 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理解並應用符號及文字敘述表達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概念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….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A-7-1 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代數符號：代數符號與運算：以代數符號表徵交換律、分配律、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結合律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….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數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-J-A2 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具備有理數、根式、坐標系之運作能力，並能以符號代表數或幾何物件，執行運算與</a:t>
                      </a:r>
                      <a:r>
                        <a:rPr 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推論</a:t>
                      </a: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….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23" name="表格 22"/>
          <p:cNvGraphicFramePr>
            <a:graphicFrameLocks noGrp="1"/>
          </p:cNvGraphicFramePr>
          <p:nvPr>
            <p:extLst/>
          </p:nvPr>
        </p:nvGraphicFramePr>
        <p:xfrm>
          <a:off x="158007" y="2963205"/>
          <a:ext cx="9349675" cy="2017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711">
                  <a:extLst>
                    <a:ext uri="{9D8B030D-6E8A-4147-A177-3AD203B41FA5}">
                      <a16:colId xmlns:a16="http://schemas.microsoft.com/office/drawing/2014/main" xmlns="" val="3312511599"/>
                    </a:ext>
                  </a:extLst>
                </a:gridCol>
                <a:gridCol w="5236437">
                  <a:extLst>
                    <a:ext uri="{9D8B030D-6E8A-4147-A177-3AD203B41FA5}">
                      <a16:colId xmlns:a16="http://schemas.microsoft.com/office/drawing/2014/main" xmlns="" val="1990210077"/>
                    </a:ext>
                  </a:extLst>
                </a:gridCol>
                <a:gridCol w="682896">
                  <a:extLst>
                    <a:ext uri="{9D8B030D-6E8A-4147-A177-3AD203B41FA5}">
                      <a16:colId xmlns:a16="http://schemas.microsoft.com/office/drawing/2014/main" xmlns="" val="3428903121"/>
                    </a:ext>
                  </a:extLst>
                </a:gridCol>
                <a:gridCol w="761440">
                  <a:extLst>
                    <a:ext uri="{9D8B030D-6E8A-4147-A177-3AD203B41FA5}">
                      <a16:colId xmlns:a16="http://schemas.microsoft.com/office/drawing/2014/main" xmlns="" val="2837810208"/>
                    </a:ext>
                  </a:extLst>
                </a:gridCol>
                <a:gridCol w="820882">
                  <a:extLst>
                    <a:ext uri="{9D8B030D-6E8A-4147-A177-3AD203B41FA5}">
                      <a16:colId xmlns:a16="http://schemas.microsoft.com/office/drawing/2014/main" xmlns="" val="1827104908"/>
                    </a:ext>
                  </a:extLst>
                </a:gridCol>
                <a:gridCol w="1018309">
                  <a:extLst>
                    <a:ext uri="{9D8B030D-6E8A-4147-A177-3AD203B41FA5}">
                      <a16:colId xmlns:a16="http://schemas.microsoft.com/office/drawing/2014/main" xmlns="" val="2886513266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層次化</a:t>
                      </a:r>
                      <a:r>
                        <a:rPr lang="zh-TW" sz="2000" kern="100" dirty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r>
                        <a:rPr lang="zh-TW" sz="2000" kern="1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表現</a:t>
                      </a:r>
                      <a:r>
                        <a:rPr lang="zh-TW" altLang="en-US" sz="2000" dirty="0" smtClean="0"/>
                        <a:t>→</a:t>
                      </a:r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評量任務</a:t>
                      </a:r>
                      <a:endParaRPr lang="zh-TW" sz="20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7522653"/>
                  </a:ext>
                </a:extLst>
              </a:tr>
              <a:tr h="325945">
                <a:tc gridSpan="2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理解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應用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運算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推理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13216904"/>
                  </a:ext>
                </a:extLst>
              </a:tr>
              <a:tr h="400551">
                <a:tc row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細部化</a:t>
                      </a:r>
                      <a:r>
                        <a:rPr lang="zh-TW" sz="1800" kern="1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</a:t>
                      </a:r>
                      <a:endParaRPr lang="en-US" altLang="zh-TW" sz="1800" kern="100" dirty="0" smtClean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內容</a:t>
                      </a:r>
                      <a:endParaRPr lang="zh-TW" sz="1800" kern="100" dirty="0">
                        <a:solidFill>
                          <a:srgbClr val="FFFF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代數符號表徵交換律、分配律、結合律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認知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85334730"/>
                  </a:ext>
                </a:extLst>
              </a:tr>
              <a:tr h="32091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符號紀錄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技能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)…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2536564"/>
                  </a:ext>
                </a:extLst>
              </a:tr>
              <a:tr h="32958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主動記錄生活中的問題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情意</a:t>
                      </a: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91446601"/>
                  </a:ext>
                </a:extLst>
              </a:tr>
              <a:tr h="3353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….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0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○</a:t>
                      </a:r>
                      <a:endParaRPr lang="zh-TW" sz="20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393260821"/>
                  </a:ext>
                </a:extLst>
              </a:tr>
            </a:tbl>
          </a:graphicData>
        </a:graphic>
      </p:graphicFrame>
      <p:sp>
        <p:nvSpPr>
          <p:cNvPr id="5" name="圓角矩形 4"/>
          <p:cNvSpPr/>
          <p:nvPr/>
        </p:nvSpPr>
        <p:spPr>
          <a:xfrm>
            <a:off x="6258027" y="3620022"/>
            <a:ext cx="3098915" cy="1403677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7" name="直線單箭頭接點 6"/>
          <p:cNvCxnSpPr/>
          <p:nvPr/>
        </p:nvCxnSpPr>
        <p:spPr>
          <a:xfrm>
            <a:off x="1508485" y="2703047"/>
            <a:ext cx="4742452" cy="64464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H="1">
            <a:off x="496389" y="2686067"/>
            <a:ext cx="2613279" cy="9339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45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/>
      <p:bldP spid="18" grpId="0"/>
      <p:bldP spid="3" grpId="0" animBg="1"/>
      <p:bldP spid="8" grpId="0" animBg="1"/>
      <p:bldP spid="19" grpId="0" animBg="1"/>
      <p:bldP spid="22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課程與教學目標層次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509155" y="2410691"/>
            <a:ext cx="11155198" cy="41860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記憶</a:t>
            </a:r>
            <a:r>
              <a:rPr lang="zh-TW" altLang="en-US" sz="2600" dirty="0" smtClean="0"/>
              <a:t>：</a:t>
            </a:r>
            <a:r>
              <a:rPr lang="zh-TW" altLang="zh-TW" sz="2600" dirty="0"/>
              <a:t>知道、列舉、描述</a:t>
            </a:r>
            <a:r>
              <a:rPr lang="zh-TW" altLang="zh-TW" sz="2600" dirty="0" smtClean="0"/>
              <a:t>、認明</a:t>
            </a:r>
            <a:r>
              <a:rPr lang="zh-TW" altLang="zh-TW" sz="2600" dirty="0"/>
              <a:t>、回憶、背誦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了解</a:t>
            </a:r>
            <a:r>
              <a:rPr lang="zh-TW" altLang="en-US" sz="2600" dirty="0" smtClean="0"/>
              <a:t>：</a:t>
            </a:r>
            <a:r>
              <a:rPr lang="zh-TW" altLang="zh-TW" sz="2600" dirty="0"/>
              <a:t>解釋、說明、舉例</a:t>
            </a:r>
            <a:r>
              <a:rPr lang="zh-TW" altLang="zh-TW" sz="2600" dirty="0" smtClean="0"/>
              <a:t>摘要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應用</a:t>
            </a:r>
            <a:r>
              <a:rPr lang="zh-TW" altLang="en-US" sz="2600" dirty="0" smtClean="0"/>
              <a:t>：</a:t>
            </a:r>
            <a:r>
              <a:rPr lang="zh-TW" altLang="zh-TW" sz="2600" dirty="0"/>
              <a:t>應用、證明、</a:t>
            </a:r>
            <a:r>
              <a:rPr lang="zh-TW" altLang="zh-TW" sz="2600" dirty="0" smtClean="0"/>
              <a:t>解</a:t>
            </a:r>
            <a:r>
              <a:rPr lang="zh-TW" altLang="en-US" sz="2600" dirty="0" smtClean="0"/>
              <a:t>題</a:t>
            </a:r>
            <a:r>
              <a:rPr lang="zh-TW" altLang="zh-TW" sz="2600" dirty="0" smtClean="0"/>
              <a:t>、使用</a:t>
            </a:r>
            <a:r>
              <a:rPr lang="zh-TW" altLang="zh-TW" sz="2600" dirty="0"/>
              <a:t>、運用、套用、</a:t>
            </a:r>
            <a:r>
              <a:rPr lang="zh-TW" altLang="zh-TW" sz="2600" dirty="0" smtClean="0"/>
              <a:t>演算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分析</a:t>
            </a:r>
            <a:r>
              <a:rPr lang="zh-TW" altLang="en-US" sz="2600" dirty="0" smtClean="0"/>
              <a:t>：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一件事務</a:t>
            </a:r>
            <a:r>
              <a:rPr lang="en-US" altLang="zh-TW" sz="2600" dirty="0" smtClean="0"/>
              <a:t>)</a:t>
            </a:r>
            <a:r>
              <a:rPr lang="zh-TW" altLang="zh-TW" sz="2600" dirty="0" smtClean="0"/>
              <a:t>分析</a:t>
            </a:r>
            <a:r>
              <a:rPr lang="en-US" altLang="zh-TW" sz="2600" dirty="0"/>
              <a:t>(</a:t>
            </a:r>
            <a:r>
              <a:rPr lang="zh-TW" altLang="zh-TW" sz="2600" dirty="0"/>
              <a:t>流程</a:t>
            </a:r>
            <a:r>
              <a:rPr lang="en-US" altLang="zh-TW" sz="2600" dirty="0"/>
              <a:t>)</a:t>
            </a:r>
            <a:r>
              <a:rPr lang="zh-TW" altLang="zh-TW" sz="2600" dirty="0"/>
              <a:t>、判斷</a:t>
            </a:r>
            <a:r>
              <a:rPr lang="en-US" altLang="zh-TW" sz="2600" dirty="0"/>
              <a:t>(</a:t>
            </a:r>
            <a:r>
              <a:rPr lang="zh-TW" altLang="zh-TW" sz="2600" dirty="0"/>
              <a:t>各細節</a:t>
            </a:r>
            <a:r>
              <a:rPr lang="en-US" altLang="zh-TW" sz="2600" dirty="0"/>
              <a:t>)</a:t>
            </a:r>
            <a:r>
              <a:rPr lang="zh-TW" altLang="zh-TW" sz="2600" dirty="0"/>
              <a:t>、區別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內部差異</a:t>
            </a:r>
            <a:r>
              <a:rPr lang="en-US" altLang="zh-TW" sz="2600" dirty="0" smtClean="0"/>
              <a:t>)</a:t>
            </a:r>
            <a:r>
              <a:rPr lang="zh-TW" altLang="zh-TW" sz="2600" dirty="0"/>
              <a:t>、指出</a:t>
            </a:r>
            <a:r>
              <a:rPr lang="en-US" altLang="zh-TW" sz="2600" dirty="0"/>
              <a:t>(</a:t>
            </a:r>
            <a:r>
              <a:rPr lang="zh-TW" altLang="zh-TW" sz="2600" dirty="0"/>
              <a:t>因果</a:t>
            </a:r>
            <a:r>
              <a:rPr lang="en-US" altLang="zh-TW" sz="2600" dirty="0"/>
              <a:t>)</a:t>
            </a:r>
            <a:r>
              <a:rPr lang="zh-TW" altLang="zh-TW" sz="2600" dirty="0"/>
              <a:t>、檢測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評鑑</a:t>
            </a:r>
            <a:r>
              <a:rPr lang="zh-TW" altLang="en-US" sz="2600" dirty="0" smtClean="0"/>
              <a:t>：</a:t>
            </a:r>
            <a:r>
              <a:rPr lang="en-US" altLang="zh-TW" sz="2600" dirty="0" smtClean="0"/>
              <a:t>(</a:t>
            </a:r>
            <a:r>
              <a:rPr lang="zh-TW" altLang="en-US" sz="2600" dirty="0" smtClean="0"/>
              <a:t>兩件</a:t>
            </a:r>
            <a:r>
              <a:rPr lang="zh-TW" altLang="en-US" sz="2600" dirty="0"/>
              <a:t>事務</a:t>
            </a:r>
            <a:r>
              <a:rPr lang="en-US" altLang="zh-TW" sz="2600" dirty="0"/>
              <a:t>)</a:t>
            </a:r>
            <a:r>
              <a:rPr lang="zh-TW" altLang="zh-TW" sz="2600" dirty="0" smtClean="0"/>
              <a:t>評估</a:t>
            </a:r>
            <a:r>
              <a:rPr lang="zh-TW" altLang="zh-TW" sz="2600" dirty="0"/>
              <a:t>、判斷、評論、比較</a:t>
            </a:r>
            <a:r>
              <a:rPr lang="en-US" altLang="zh-TW" sz="2600" dirty="0"/>
              <a:t>(</a:t>
            </a:r>
            <a:r>
              <a:rPr lang="zh-TW" altLang="zh-TW" sz="2600" dirty="0"/>
              <a:t>價值</a:t>
            </a:r>
            <a:r>
              <a:rPr lang="en-US" altLang="zh-TW" sz="2600" dirty="0"/>
              <a:t>)</a:t>
            </a:r>
            <a:r>
              <a:rPr lang="zh-TW" altLang="zh-TW" sz="2600" dirty="0"/>
              <a:t>、批判、檢討、比較、對照</a:t>
            </a:r>
            <a:endParaRPr lang="en-US" altLang="zh-TW" sz="2600" dirty="0" smtClean="0"/>
          </a:p>
          <a:p>
            <a:pPr>
              <a:spcBef>
                <a:spcPts val="600"/>
              </a:spcBef>
            </a:pPr>
            <a:r>
              <a:rPr lang="zh-TW" altLang="en-US" sz="2600" dirty="0" smtClean="0">
                <a:solidFill>
                  <a:srgbClr val="C00000"/>
                </a:solidFill>
              </a:rPr>
              <a:t>創造</a:t>
            </a:r>
            <a:r>
              <a:rPr lang="zh-TW" altLang="en-US" sz="2600" dirty="0" smtClean="0"/>
              <a:t>：</a:t>
            </a:r>
            <a:r>
              <a:rPr lang="zh-TW" altLang="zh-TW" sz="2600" dirty="0"/>
              <a:t>設計、規劃、創造、產出、改寫、重組、重寫、整合</a:t>
            </a:r>
            <a:r>
              <a:rPr lang="en-US" altLang="zh-TW" sz="2600" dirty="0"/>
              <a:t>(</a:t>
            </a:r>
            <a:r>
              <a:rPr lang="zh-TW" altLang="zh-TW" sz="2600" dirty="0"/>
              <a:t>新事物</a:t>
            </a:r>
            <a:r>
              <a:rPr lang="en-US" altLang="zh-TW" sz="2600" dirty="0"/>
              <a:t>)</a:t>
            </a:r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34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0" y="72940"/>
            <a:ext cx="5701257" cy="678506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537" y="295729"/>
            <a:ext cx="6261463" cy="630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07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729"/>
            <a:ext cx="6048103" cy="656227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8103" y="1290365"/>
            <a:ext cx="5812972" cy="541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49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三、素養導向的共備課</a:t>
            </a:r>
            <a:r>
              <a:rPr lang="en-US" altLang="zh-TW" sz="5400" dirty="0" smtClean="0"/>
              <a:t/>
            </a:r>
            <a:br>
              <a:rPr lang="en-US" altLang="zh-TW" sz="5400" dirty="0" smtClean="0"/>
            </a:br>
            <a:r>
              <a:rPr lang="zh-TW" altLang="en-US" sz="5400" dirty="0" smtClean="0"/>
              <a:t>先自己備課</a:t>
            </a:r>
            <a:endParaRPr lang="zh-TW" altLang="en-US" sz="54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26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/>
              <a:t>素養導向的教師</a:t>
            </a:r>
            <a:r>
              <a:rPr lang="zh-TW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</a:t>
            </a:r>
            <a:r>
              <a:rPr lang="zh-TW" altLang="en-US" sz="4000" dirty="0" smtClean="0"/>
              <a:t>備課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06339" y="2303053"/>
            <a:ext cx="5202130" cy="4385130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sz="2800" dirty="0" smtClean="0">
                <a:solidFill>
                  <a:srgbClr val="C00000"/>
                </a:solidFill>
              </a:rPr>
              <a:t>學習內容</a:t>
            </a:r>
            <a:r>
              <a:rPr lang="en-US" altLang="zh-TW" sz="2800" dirty="0" smtClean="0">
                <a:solidFill>
                  <a:srgbClr val="C00000"/>
                </a:solidFill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細部化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zh-TW" altLang="en-US" sz="2400" dirty="0" smtClean="0"/>
              <a:t>認知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知識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、情意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態度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、技能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基礎與能力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dirty="0" smtClean="0"/>
              <a:t>教材單元通用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核心知識與細節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800" dirty="0" smtClean="0">
                <a:solidFill>
                  <a:srgbClr val="C00000"/>
                </a:solidFill>
              </a:rPr>
              <a:t>學習表現</a:t>
            </a:r>
            <a:r>
              <a:rPr lang="en-US" altLang="zh-TW" sz="2800" dirty="0" smtClean="0">
                <a:solidFill>
                  <a:srgbClr val="C00000"/>
                </a:solidFill>
              </a:rPr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層次化</a:t>
            </a:r>
            <a:r>
              <a:rPr lang="en-US" altLang="zh-TW" sz="2800" dirty="0" smtClean="0">
                <a:solidFill>
                  <a:srgbClr val="C00000"/>
                </a:solidFill>
              </a:rPr>
              <a:t>)</a:t>
            </a:r>
          </a:p>
          <a:p>
            <a:pPr lvl="1"/>
            <a:r>
              <a:rPr lang="zh-TW" altLang="en-US" sz="2400" u="sng" dirty="0" smtClean="0">
                <a:solidFill>
                  <a:srgbClr val="C00000"/>
                </a:solidFill>
              </a:rPr>
              <a:t>認知</a:t>
            </a:r>
            <a:r>
              <a:rPr lang="zh-TW" altLang="en-US" sz="2400" dirty="0" smtClean="0"/>
              <a:t>：記憶、了解、應用、分析、</a:t>
            </a:r>
            <a:r>
              <a:rPr lang="en-US" altLang="zh-TW" sz="2400" dirty="0"/>
              <a:t>(</a:t>
            </a:r>
            <a:r>
              <a:rPr lang="zh-TW" altLang="en-US" sz="2400" dirty="0" smtClean="0"/>
              <a:t>綜合</a:t>
            </a:r>
            <a:r>
              <a:rPr lang="en-US" altLang="zh-TW" sz="2400" dirty="0" smtClean="0"/>
              <a:t>)</a:t>
            </a:r>
            <a:r>
              <a:rPr lang="zh-TW" altLang="en-US" sz="2400" dirty="0" smtClean="0"/>
              <a:t>、評鑑、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創造</a:t>
            </a:r>
            <a:r>
              <a:rPr lang="en-US" altLang="zh-TW" sz="2400" dirty="0" smtClean="0"/>
              <a:t>)</a:t>
            </a:r>
          </a:p>
          <a:p>
            <a:pPr lvl="1"/>
            <a:r>
              <a:rPr lang="zh-TW" altLang="en-US" sz="2400" u="sng" dirty="0" smtClean="0">
                <a:solidFill>
                  <a:srgbClr val="C00000"/>
                </a:solidFill>
              </a:rPr>
              <a:t>情意</a:t>
            </a:r>
            <a:r>
              <a:rPr lang="en-US" altLang="zh-TW" sz="2400" u="sng" dirty="0" smtClean="0">
                <a:solidFill>
                  <a:srgbClr val="C00000"/>
                </a:solidFill>
              </a:rPr>
              <a:t>(</a:t>
            </a:r>
            <a:r>
              <a:rPr lang="zh-TW" altLang="en-US" sz="2400" u="sng" dirty="0" smtClean="0">
                <a:solidFill>
                  <a:srgbClr val="C00000"/>
                </a:solidFill>
              </a:rPr>
              <a:t>略</a:t>
            </a:r>
            <a:r>
              <a:rPr lang="en-US" altLang="zh-TW" sz="2400" u="sng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：</a:t>
            </a:r>
            <a:r>
              <a:rPr lang="zh-TW" altLang="en-US" sz="2400" dirty="0"/>
              <a:t>接受、反應、價值化、組織、</a:t>
            </a:r>
            <a:r>
              <a:rPr lang="zh-CN" altLang="en-US" sz="2400" dirty="0"/>
              <a:t>品格形成</a:t>
            </a:r>
            <a:endParaRPr lang="en-US" altLang="zh-TW" sz="2400" dirty="0" smtClean="0"/>
          </a:p>
          <a:p>
            <a:pPr lvl="1"/>
            <a:r>
              <a:rPr lang="zh-TW" altLang="en-US" sz="2400" u="sng" dirty="0" smtClean="0">
                <a:solidFill>
                  <a:srgbClr val="C00000"/>
                </a:solidFill>
              </a:rPr>
              <a:t>技能</a:t>
            </a:r>
            <a:r>
              <a:rPr lang="en-US" altLang="zh-TW" sz="2400" u="sng" dirty="0">
                <a:solidFill>
                  <a:srgbClr val="C00000"/>
                </a:solidFill>
              </a:rPr>
              <a:t>(</a:t>
            </a:r>
            <a:r>
              <a:rPr lang="zh-TW" altLang="en-US" sz="2400" u="sng" dirty="0">
                <a:solidFill>
                  <a:srgbClr val="C00000"/>
                </a:solidFill>
              </a:rPr>
              <a:t>略</a:t>
            </a:r>
            <a:r>
              <a:rPr lang="en-US" altLang="zh-TW" sz="2400" u="sng" dirty="0">
                <a:solidFill>
                  <a:srgbClr val="C00000"/>
                </a:solidFill>
              </a:rPr>
              <a:t>) </a:t>
            </a:r>
            <a:r>
              <a:rPr lang="zh-TW" altLang="en-US" sz="2400" dirty="0" smtClean="0"/>
              <a:t>：感知、準備狀態、引導反應、機械化、複雜反應</a:t>
            </a:r>
            <a:r>
              <a:rPr lang="en-US" altLang="zh-TW" sz="2400" dirty="0" smtClean="0"/>
              <a:t>…</a:t>
            </a:r>
          </a:p>
          <a:p>
            <a:endParaRPr lang="zh-TW" altLang="en-US" sz="2600" dirty="0"/>
          </a:p>
          <a:p>
            <a:pPr lvl="1"/>
            <a:endParaRPr lang="zh-TW" altLang="en-US" sz="2400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773064336"/>
              </p:ext>
            </p:extLst>
          </p:nvPr>
        </p:nvGraphicFramePr>
        <p:xfrm>
          <a:off x="5708470" y="2406103"/>
          <a:ext cx="3056708" cy="417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左大括弧 6"/>
          <p:cNvSpPr/>
          <p:nvPr/>
        </p:nvSpPr>
        <p:spPr>
          <a:xfrm>
            <a:off x="8255725" y="2303053"/>
            <a:ext cx="718457" cy="125004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765179" y="2512576"/>
            <a:ext cx="311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核心知識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知識、態度、能力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、要素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細節化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左大括弧 8"/>
          <p:cNvSpPr/>
          <p:nvPr/>
        </p:nvSpPr>
        <p:spPr>
          <a:xfrm>
            <a:off x="8255724" y="3859521"/>
            <a:ext cx="718457" cy="125004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文字方塊 9"/>
          <p:cNvSpPr txBox="1"/>
          <p:nvPr/>
        </p:nvSpPr>
        <p:spPr>
          <a:xfrm>
            <a:off x="8765179" y="4069044"/>
            <a:ext cx="311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講述、示範、討論、合作、探究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步驟化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左大括弧 10"/>
          <p:cNvSpPr/>
          <p:nvPr/>
        </p:nvSpPr>
        <p:spPr>
          <a:xfrm>
            <a:off x="8255724" y="5439851"/>
            <a:ext cx="718457" cy="1250044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765178" y="5649374"/>
            <a:ext cx="31157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誘答題目、知識應用、策略應用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zh-TW" altLang="en-US" sz="24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情境化</a:t>
            </a:r>
            <a:endParaRPr lang="zh-TW" altLang="en-US" sz="2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97309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91788" y="679572"/>
            <a:ext cx="9579851" cy="955340"/>
          </a:xfrm>
        </p:spPr>
        <p:txBody>
          <a:bodyPr/>
          <a:lstStyle/>
          <a:p>
            <a:r>
              <a:rPr lang="zh-TW" altLang="en-US" dirty="0" smtClean="0"/>
              <a:t>讓學生有</a:t>
            </a:r>
            <a:r>
              <a:rPr lang="en-US" altLang="zh-TW" dirty="0" smtClean="0"/>
              <a:t>(</a:t>
            </a:r>
            <a:r>
              <a:rPr lang="zh-TW" altLang="en-US" dirty="0" smtClean="0"/>
              <a:t>認知上的</a:t>
            </a:r>
            <a:r>
              <a:rPr lang="en-US" altLang="zh-TW" dirty="0" smtClean="0"/>
              <a:t>)</a:t>
            </a:r>
            <a:r>
              <a:rPr lang="zh-TW" altLang="en-US" dirty="0" smtClean="0"/>
              <a:t>改變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 </a:t>
            </a:r>
            <a:r>
              <a:rPr lang="zh-TW" altLang="en-US" sz="4000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備課任務之一</a:t>
            </a:r>
            <a:r>
              <a:rPr lang="zh-TW" altLang="en-US" dirty="0" smtClean="0"/>
              <a:t>：</a:t>
            </a:r>
            <a:r>
              <a:rPr lang="zh-TW" altLang="en-US" dirty="0"/>
              <a:t>核心知識</a:t>
            </a:r>
            <a:r>
              <a:rPr lang="zh-TW" altLang="en-US" dirty="0" smtClean="0"/>
              <a:t>、誘</a:t>
            </a:r>
            <a:r>
              <a:rPr lang="zh-TW" altLang="en-US" dirty="0"/>
              <a:t>答題目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-247739" y="2379945"/>
          <a:ext cx="7312417" cy="3658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/>
          </p:nvPr>
        </p:nvGraphicFramePr>
        <p:xfrm>
          <a:off x="6613742" y="2229634"/>
          <a:ext cx="4686125" cy="4233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8" name="直線接點 7"/>
          <p:cNvCxnSpPr/>
          <p:nvPr/>
        </p:nvCxnSpPr>
        <p:spPr>
          <a:xfrm>
            <a:off x="6313118" y="4409162"/>
            <a:ext cx="5611660" cy="0"/>
          </a:xfrm>
          <a:prstGeom prst="line">
            <a:avLst/>
          </a:prstGeom>
          <a:ln w="5715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弧形箭號 (上彎) 8"/>
          <p:cNvSpPr/>
          <p:nvPr/>
        </p:nvSpPr>
        <p:spPr>
          <a:xfrm flipH="1">
            <a:off x="2417522" y="5962389"/>
            <a:ext cx="5874707" cy="676405"/>
          </a:xfrm>
          <a:prstGeom prst="curvedUpArrow">
            <a:avLst>
              <a:gd name="adj1" fmla="val 25000"/>
              <a:gd name="adj2" fmla="val 50000"/>
              <a:gd name="adj3" fmla="val 120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6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61" y="2378870"/>
            <a:ext cx="5639510" cy="29197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標題 8"/>
          <p:cNvSpPr>
            <a:spLocks noGrp="1"/>
          </p:cNvSpPr>
          <p:nvPr>
            <p:ph type="title"/>
          </p:nvPr>
        </p:nvSpPr>
        <p:spPr>
          <a:xfrm>
            <a:off x="789194" y="774854"/>
            <a:ext cx="8761413" cy="1027819"/>
          </a:xfrm>
        </p:spPr>
        <p:txBody>
          <a:bodyPr/>
          <a:lstStyle/>
          <a:p>
            <a:pPr algn="l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備課任務一：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/>
              <a:t> </a:t>
            </a:r>
            <a:r>
              <a:rPr lang="zh-TW" altLang="en-US" dirty="0" smtClean="0"/>
              <a:t>  找出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核心知識與要素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94" y="4565912"/>
            <a:ext cx="5582307" cy="191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4190D-E7D5-4ED7-BA99-A46389435EF6}" type="slidenum">
              <a:rPr lang="fr-CA" smtClean="0"/>
              <a:pPr/>
              <a:t>29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906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十二年國教課綱「核心素養」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6" y="2603499"/>
            <a:ext cx="8452108" cy="3927929"/>
          </a:xfrm>
        </p:spPr>
        <p:txBody>
          <a:bodyPr>
            <a:normAutofit fontScale="92500"/>
          </a:bodyPr>
          <a:lstStyle/>
          <a:p>
            <a:r>
              <a:rPr lang="zh-TW" altLang="en-US" sz="3600" dirty="0" smtClean="0"/>
              <a:t>核心素養是面對生活挑戰所需具備的能力</a:t>
            </a:r>
            <a:endParaRPr lang="en-US" altLang="zh-TW" sz="3600" dirty="0" smtClean="0"/>
          </a:p>
          <a:p>
            <a:r>
              <a:rPr lang="zh-TW" altLang="en-US" sz="3600" dirty="0" smtClean="0"/>
              <a:t>核心素養包含</a:t>
            </a:r>
            <a:r>
              <a:rPr lang="zh-TW" altLang="en-US" sz="3600" u="sng" dirty="0" smtClean="0"/>
              <a:t>基礎知識學習</a:t>
            </a:r>
            <a:r>
              <a:rPr lang="zh-TW" altLang="en-US" sz="3600" dirty="0" smtClean="0"/>
              <a:t>與</a:t>
            </a:r>
            <a:r>
              <a:rPr lang="zh-TW" altLang="en-US" sz="3600" u="sng" dirty="0" smtClean="0"/>
              <a:t>高層次應用</a:t>
            </a:r>
            <a:endParaRPr lang="en-US" altLang="zh-TW" sz="3600" u="sng" dirty="0" smtClean="0"/>
          </a:p>
          <a:p>
            <a:r>
              <a:rPr lang="zh-TW" altLang="en-US" sz="3600" dirty="0" smtClean="0"/>
              <a:t>核心素養也會進入</a:t>
            </a:r>
            <a:r>
              <a:rPr lang="zh-TW" altLang="en-US" sz="3600" u="sng" dirty="0" smtClean="0"/>
              <a:t>國中會考、高中學測</a:t>
            </a:r>
            <a:r>
              <a:rPr lang="zh-TW" altLang="en-US" sz="3600" dirty="0" smtClean="0"/>
              <a:t>的題目內</a:t>
            </a:r>
            <a:endParaRPr lang="en-US" altLang="zh-TW" sz="3600" dirty="0" smtClean="0"/>
          </a:p>
          <a:p>
            <a:pPr lvl="1"/>
            <a:r>
              <a:rPr lang="zh-TW" altLang="en-US" sz="3200" dirty="0" smtClean="0"/>
              <a:t>知識理解→知識應用</a:t>
            </a:r>
            <a:r>
              <a:rPr lang="zh-TW" altLang="en-US" sz="3200" dirty="0"/>
              <a:t>→</a:t>
            </a:r>
            <a:r>
              <a:rPr lang="zh-TW" altLang="en-US" sz="3200" dirty="0" smtClean="0"/>
              <a:t>建議策略→問題解決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爆炸 2 5"/>
          <p:cNvSpPr/>
          <p:nvPr/>
        </p:nvSpPr>
        <p:spPr>
          <a:xfrm rot="19507233">
            <a:off x="7434819" y="2490342"/>
            <a:ext cx="5399272" cy="289472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因此，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教師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需要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專業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成長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76359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核心知識的細節分析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概念的定義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zh-TW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正方形：四個邊、四個角、四邊等長、四角直角</a:t>
            </a:r>
            <a:endParaRPr lang="en-US" altLang="zh-TW" sz="3200" dirty="0" smtClean="0"/>
          </a:p>
          <a:p>
            <a:r>
              <a:rPr lang="zh-TW" altLang="en-US" sz="3200" dirty="0"/>
              <a:t>冰塊融化</a:t>
            </a:r>
            <a:r>
              <a:rPr lang="zh-TW" altLang="en-US" sz="3200" dirty="0" smtClean="0"/>
              <a:t>：</a:t>
            </a:r>
            <a:r>
              <a:rPr lang="en-US" altLang="zh-TW" sz="3200" dirty="0" smtClean="0"/>
              <a:t>…</a:t>
            </a:r>
          </a:p>
          <a:p>
            <a:r>
              <a:rPr lang="zh-TW" altLang="en-US" sz="3200" dirty="0" smtClean="0"/>
              <a:t>平原：</a:t>
            </a:r>
            <a:r>
              <a:rPr lang="en-US" altLang="zh-TW" sz="3200" dirty="0"/>
              <a:t> …</a:t>
            </a:r>
            <a:endParaRPr lang="en-US" altLang="zh-TW" sz="3200" dirty="0" smtClean="0"/>
          </a:p>
          <a:p>
            <a:r>
              <a:rPr lang="zh-TW" altLang="en-US" sz="3200" dirty="0" smtClean="0"/>
              <a:t>性侵害：</a:t>
            </a:r>
            <a:r>
              <a:rPr lang="en-US" altLang="zh-TW" sz="3200" dirty="0"/>
              <a:t> …</a:t>
            </a:r>
            <a:endParaRPr lang="en-US" altLang="zh-TW" sz="3200" dirty="0" smtClean="0"/>
          </a:p>
          <a:p>
            <a:r>
              <a:rPr lang="zh-TW" altLang="en-US" sz="3200" dirty="0" smtClean="0"/>
              <a:t>體諒：</a:t>
            </a:r>
            <a:r>
              <a:rPr lang="en-US" altLang="zh-TW" sz="3200" dirty="0" smtClean="0"/>
              <a:t>…</a:t>
            </a:r>
          </a:p>
          <a:p>
            <a:endParaRPr lang="en-US" altLang="zh-TW" sz="3200" dirty="0" smtClean="0"/>
          </a:p>
          <a:p>
            <a:endParaRPr lang="zh-TW" altLang="en-US" sz="3200" dirty="0"/>
          </a:p>
        </p:txBody>
      </p:sp>
      <p:sp>
        <p:nvSpPr>
          <p:cNvPr id="2150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BB3484E-F06D-4CB7-8CD2-4916B951AF31}" type="slidenum">
              <a:rPr lang="zh-TW" altLang="en-US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90750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概念的屬性細節不講清楚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  學生會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有迷思概念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z="3200" dirty="0"/>
              <a:t>0.25</a:t>
            </a:r>
            <a:r>
              <a:rPr lang="zh-TW" altLang="en-US" sz="3200" dirty="0"/>
              <a:t>＞</a:t>
            </a:r>
            <a:r>
              <a:rPr lang="en-US" altLang="zh-TW" sz="3600" dirty="0"/>
              <a:t>0.5</a:t>
            </a:r>
            <a:r>
              <a:rPr lang="zh-TW" altLang="en-US" sz="3200" dirty="0"/>
              <a:t>？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柱體體積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為</a:t>
            </a:r>
            <a:r>
              <a:rPr lang="en-US" altLang="zh-TW" sz="3200" dirty="0"/>
              <a:t/>
            </a:r>
            <a:br>
              <a:rPr lang="en-US" altLang="zh-TW" sz="3200" dirty="0"/>
            </a:br>
            <a:r>
              <a:rPr lang="en-US" altLang="zh-TW" sz="3200" dirty="0" smtClean="0"/>
              <a:t>(30×40</a:t>
            </a:r>
            <a:r>
              <a:rPr lang="en-US" altLang="zh-TW" sz="3200" dirty="0"/>
              <a:t>) </a:t>
            </a:r>
            <a:r>
              <a:rPr lang="en-US" altLang="zh-TW" sz="3200" dirty="0" smtClean="0"/>
              <a:t>×</a:t>
            </a:r>
            <a:r>
              <a:rPr lang="zh-TW" altLang="en-US" sz="3200" dirty="0" smtClean="0"/>
              <a:t> </a:t>
            </a:r>
            <a:r>
              <a:rPr lang="en-US" altLang="zh-TW" sz="3200" dirty="0" smtClean="0"/>
              <a:t>24</a:t>
            </a:r>
            <a:r>
              <a:rPr lang="zh-TW" altLang="en-US" sz="3200" dirty="0" smtClean="0"/>
              <a:t> ？</a:t>
            </a:r>
            <a:endParaRPr lang="en-US" altLang="zh-TW" sz="3200" dirty="0"/>
          </a:p>
          <a:p>
            <a:pPr marL="514350" indent="-514350">
              <a:buFont typeface="+mj-lt"/>
              <a:buAutoNum type="arabicPeriod"/>
            </a:pPr>
            <a:endParaRPr lang="en-US" altLang="zh-TW" sz="3200" dirty="0"/>
          </a:p>
        </p:txBody>
      </p:sp>
      <p:sp>
        <p:nvSpPr>
          <p:cNvPr id="10" name="內容版面配置區 9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5429124" cy="34163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距離太陽愈近，溫度愈高，玉山山頂比平地熱？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秋颱：秋天的颱風？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血壓高就是血管的壓力大</a:t>
            </a:r>
          </a:p>
          <a:p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B58B-BE39-4AC2-A0A4-84F86D61EC9B}" type="slidenum">
              <a:rPr lang="fr-CA" smtClean="0"/>
              <a:pPr/>
              <a:t>31</a:t>
            </a:fld>
            <a:endParaRPr lang="fr-CA"/>
          </a:p>
        </p:txBody>
      </p:sp>
      <p:sp>
        <p:nvSpPr>
          <p:cNvPr id="5" name="波浪 4"/>
          <p:cNvSpPr/>
          <p:nvPr/>
        </p:nvSpPr>
        <p:spPr>
          <a:xfrm>
            <a:off x="4208436" y="5452827"/>
            <a:ext cx="7200800" cy="1008112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你以為學生懂了，學生也認為自己懂了，其實沒有。</a:t>
            </a:r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/>
          </p:nvPr>
        </p:nvGraphicFramePr>
        <p:xfrm>
          <a:off x="1568650" y="4362839"/>
          <a:ext cx="2411186" cy="217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PhotoImpact" r:id="rId3" imgW="5562360" imgH="5029200" progId="PI3.Image">
                  <p:embed/>
                </p:oleObj>
              </mc:Choice>
              <mc:Fallback>
                <p:oleObj name="PhotoImpact" r:id="rId3" imgW="5562360" imgH="5029200" progId="PI3.Im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8650" y="4362839"/>
                        <a:ext cx="2411186" cy="217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3661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dirty="0" smtClean="0"/>
              <a:t>具有誘答力的題目</a:t>
            </a:r>
            <a:endParaRPr lang="zh-TW" dirty="0"/>
          </a:p>
        </p:txBody>
      </p:sp>
      <p:sp>
        <p:nvSpPr>
          <p:cNvPr id="46083" name="內容版面配置區 2"/>
          <p:cNvSpPr>
            <a:spLocks noGrp="1"/>
          </p:cNvSpPr>
          <p:nvPr>
            <p:ph idx="1"/>
          </p:nvPr>
        </p:nvSpPr>
        <p:spPr>
          <a:xfrm>
            <a:off x="417571" y="2303053"/>
            <a:ext cx="11160817" cy="4057989"/>
          </a:xfrm>
        </p:spPr>
        <p:txBody>
          <a:bodyPr>
            <a:noAutofit/>
          </a:bodyPr>
          <a:lstStyle/>
          <a:p>
            <a:r>
              <a:rPr lang="zh-TW" altLang="en-US" sz="3200" dirty="0" smtClean="0"/>
              <a:t>核心知識：地震的震度是一地區受地震的影響程度，有時</a:t>
            </a:r>
            <a:r>
              <a:rPr lang="zh-TW" altLang="en-US" sz="3200" dirty="0" smtClean="0">
                <a:solidFill>
                  <a:srgbClr val="C00000"/>
                </a:solidFill>
              </a:rPr>
              <a:t>人體無法感受到</a:t>
            </a:r>
            <a:r>
              <a:rPr lang="zh-TW" altLang="en-US" sz="3200" dirty="0" smtClean="0"/>
              <a:t>，</a:t>
            </a:r>
            <a:r>
              <a:rPr lang="zh-TW" altLang="zh-TW" sz="3200" dirty="0" smtClean="0"/>
              <a:t>現今</a:t>
            </a:r>
            <a:r>
              <a:rPr lang="zh-TW" altLang="zh-TW" sz="3200" dirty="0" smtClean="0">
                <a:solidFill>
                  <a:srgbClr val="C00000"/>
                </a:solidFill>
              </a:rPr>
              <a:t>地震儀器</a:t>
            </a:r>
            <a:r>
              <a:rPr lang="zh-TW" altLang="zh-TW" sz="3200" dirty="0" smtClean="0"/>
              <a:t>已能詳細描述地震的加速度，所以震度亦可由</a:t>
            </a:r>
            <a:r>
              <a:rPr lang="zh-TW" altLang="zh-TW" sz="3200" dirty="0" smtClean="0">
                <a:solidFill>
                  <a:srgbClr val="C00000"/>
                </a:solidFill>
              </a:rPr>
              <a:t>加速度</a:t>
            </a:r>
            <a:r>
              <a:rPr lang="zh-TW" altLang="zh-TW" sz="3200" dirty="0" smtClean="0"/>
              <a:t>值來劃分。震度級以</a:t>
            </a:r>
            <a:r>
              <a:rPr lang="zh-TW" altLang="zh-TW" sz="3200" dirty="0" smtClean="0">
                <a:solidFill>
                  <a:srgbClr val="C00000"/>
                </a:solidFill>
              </a:rPr>
              <a:t>正的整數</a:t>
            </a:r>
            <a:r>
              <a:rPr lang="zh-TW" altLang="en-US" sz="3200" dirty="0" smtClean="0"/>
              <a:t>表示。下列何者正確？</a:t>
            </a:r>
            <a:endParaRPr lang="en-US" altLang="zh-TW" sz="3200" dirty="0" smtClean="0"/>
          </a:p>
          <a:p>
            <a:pPr lvl="1">
              <a:lnSpc>
                <a:spcPct val="80000"/>
              </a:lnSpc>
            </a:pPr>
            <a:r>
              <a:rPr lang="en-US" altLang="zh-TW" sz="2800" dirty="0" smtClean="0"/>
              <a:t>(A)</a:t>
            </a:r>
            <a:r>
              <a:rPr lang="zh-TW" altLang="en-US" sz="2800" dirty="0" smtClean="0"/>
              <a:t>地震來臨時人們一定會有感覺</a:t>
            </a:r>
            <a:endParaRPr lang="en-US" altLang="zh-TW" sz="2800" dirty="0" smtClean="0"/>
          </a:p>
          <a:p>
            <a:pPr lvl="1">
              <a:lnSpc>
                <a:spcPct val="80000"/>
              </a:lnSpc>
            </a:pPr>
            <a:r>
              <a:rPr lang="en-US" altLang="zh-TW" sz="2800" dirty="0" smtClean="0"/>
              <a:t>(B)</a:t>
            </a:r>
            <a:r>
              <a:rPr lang="zh-TW" altLang="en-US" sz="2800" dirty="0" smtClean="0"/>
              <a:t>地震儀器顯示加速度的數據藉以判斷地震強度</a:t>
            </a:r>
            <a:endParaRPr lang="en-US" altLang="zh-TW" sz="2800" dirty="0" smtClean="0"/>
          </a:p>
          <a:p>
            <a:pPr lvl="1">
              <a:lnSpc>
                <a:spcPct val="80000"/>
              </a:lnSpc>
            </a:pPr>
            <a:r>
              <a:rPr lang="en-US" altLang="zh-TW" sz="2800" dirty="0" smtClean="0"/>
              <a:t>(C)</a:t>
            </a:r>
            <a:r>
              <a:rPr lang="zh-TW" altLang="en-US" sz="2800" dirty="0" smtClean="0"/>
              <a:t>四級地震之搖晃程度是二級地震的兩倍</a:t>
            </a:r>
            <a:endParaRPr lang="en-US" altLang="zh-TW" sz="2800" dirty="0" smtClean="0"/>
          </a:p>
          <a:p>
            <a:pPr lvl="1">
              <a:lnSpc>
                <a:spcPct val="80000"/>
              </a:lnSpc>
            </a:pPr>
            <a:r>
              <a:rPr lang="en-US" altLang="zh-TW" sz="2800" dirty="0" smtClean="0"/>
              <a:t>(D)</a:t>
            </a:r>
            <a:r>
              <a:rPr lang="zh-TW" altLang="en-US" sz="2800" dirty="0" smtClean="0"/>
              <a:t>有負二級地震的發生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60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牛頓第一運動定律的誘答題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099" y="2347911"/>
            <a:ext cx="11090765" cy="431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115748"/>
      </p:ext>
    </p:extLst>
  </p:cSld>
  <p:clrMapOvr>
    <a:masterClrMapping/>
  </p:clrMapOvr>
  <p:transition spd="slow">
    <p:push dir="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490" y="728870"/>
            <a:ext cx="9703546" cy="920589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任務二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評量之素養題目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dirty="0" smtClean="0"/>
              <a:t>(</a:t>
            </a:r>
            <a:r>
              <a:rPr lang="zh-TW" altLang="en-US" b="0" dirty="0"/>
              <a:t>佈題</a:t>
            </a:r>
            <a:r>
              <a:rPr lang="zh-TW" altLang="en-US" u="sng" dirty="0"/>
              <a:t>強調真實的情境與真實的問題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403616" y="1866377"/>
          <a:ext cx="11370849" cy="357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群組 9"/>
          <p:cNvGrpSpPr/>
          <p:nvPr/>
        </p:nvGrpSpPr>
        <p:grpSpPr>
          <a:xfrm>
            <a:off x="992757" y="4536883"/>
            <a:ext cx="3256767" cy="1254778"/>
            <a:chOff x="1794423" y="4315729"/>
            <a:chExt cx="3256767" cy="1254778"/>
          </a:xfrm>
        </p:grpSpPr>
        <p:sp>
          <p:nvSpPr>
            <p:cNvPr id="6" name="左大括弧 5"/>
            <p:cNvSpPr/>
            <p:nvPr/>
          </p:nvSpPr>
          <p:spPr>
            <a:xfrm rot="16200000">
              <a:off x="3087805" y="3022347"/>
              <a:ext cx="670003" cy="3256767"/>
            </a:xfrm>
            <a:prstGeom prst="leftBrac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2558509" y="4985732"/>
              <a:ext cx="20385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基本知識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>
            <a:off x="8025900" y="3902422"/>
            <a:ext cx="3256767" cy="1268921"/>
            <a:chOff x="7161604" y="3763098"/>
            <a:chExt cx="3256767" cy="1268921"/>
          </a:xfrm>
        </p:grpSpPr>
        <p:sp>
          <p:nvSpPr>
            <p:cNvPr id="7" name="左大括弧 6"/>
            <p:cNvSpPr/>
            <p:nvPr/>
          </p:nvSpPr>
          <p:spPr>
            <a:xfrm rot="16200000">
              <a:off x="8454986" y="2469716"/>
              <a:ext cx="670003" cy="3256767"/>
            </a:xfrm>
            <a:prstGeom prst="leftBrace">
              <a:avLst/>
            </a:prstGeom>
            <a:ln w="57150"/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7884158" y="4447244"/>
              <a:ext cx="235489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2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表現任務</a:t>
              </a:r>
              <a:endPara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13" name="弧形箭號 (上彎) 12"/>
          <p:cNvSpPr/>
          <p:nvPr/>
        </p:nvSpPr>
        <p:spPr>
          <a:xfrm rot="21201368">
            <a:off x="2448236" y="5609658"/>
            <a:ext cx="7635831" cy="101482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2027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B30132-8291-4A7D-9755-F5E2372A5D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CB30132-8291-4A7D-9755-F5E2372A5D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E125FA-5D99-4411-8D01-518C0325A8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graphicEl>
                                              <a:dgm id="{F9E125FA-5D99-4411-8D01-518C0325A8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C8AB8D5-EA72-4D0C-83BF-305A5E0A5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C8AB8D5-EA72-4D0C-83BF-305A5E0A55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56ACFE-2CC7-403E-9669-4040CD714C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7056ACFE-2CC7-403E-9669-4040CD714C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1FD6D1-6BBE-48CD-88EC-4EEEE4A06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D91FD6D1-6BBE-48CD-88EC-4EEEE4A06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757AA7-3640-42CF-959A-F54382FD6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E757AA7-3640-42CF-959A-F54382FD6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3A0F82-7707-44A7-9A3C-D2875876B2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833A0F82-7707-44A7-9A3C-D2875876B2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E44D46-C1F8-4AB5-BA91-E0D7AD3E5B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A8E44D46-C1F8-4AB5-BA91-E0D7AD3E5B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19A06D-53E6-4E1A-B377-189159AA90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C119A06D-53E6-4E1A-B377-189159AA90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08081D-CDA4-46CA-93A1-DE2A966F3D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graphicEl>
                                              <a:dgm id="{A908081D-CDA4-46CA-93A1-DE2A966F3D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EF1C725-1813-4656-9D46-18A812E4AB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7EF1C725-1813-4656-9D46-18A812E4AB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A46321-14A3-454D-B05B-F7AE6B5D75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graphicEl>
                                              <a:dgm id="{E6A46321-14A3-454D-B05B-F7AE6B5D75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E29EE0-B048-4F8A-938E-2A0CF3AE0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graphicEl>
                                              <a:dgm id="{92E29EE0-B048-4F8A-938E-2A0CF3AE0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76309B7-CCF0-4FA9-8B61-2DF225F8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graphicEl>
                                              <a:dgm id="{776309B7-CCF0-4FA9-8B61-2DF225F8B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備課任務二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評量之素養題目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    </a:t>
            </a:r>
            <a:r>
              <a:rPr lang="zh-TW" altLang="en-US" dirty="0" smtClean="0"/>
              <a:t>情境</a:t>
            </a:r>
            <a:r>
              <a:rPr lang="zh-TW" altLang="en-US" dirty="0"/>
              <a:t>問題解決</a:t>
            </a:r>
            <a:r>
              <a:rPr lang="en-US" altLang="zh-TW" dirty="0"/>
              <a:t>(</a:t>
            </a:r>
            <a:r>
              <a:rPr lang="zh-TW" altLang="en-US" dirty="0"/>
              <a:t>第四階段</a:t>
            </a:r>
            <a:r>
              <a:rPr lang="en-US" altLang="zh-TW" dirty="0" smtClean="0"/>
              <a:t>)</a:t>
            </a:r>
            <a:r>
              <a:rPr lang="zh-TW" altLang="en-US" dirty="0" smtClean="0"/>
              <a:t>→建議策略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8373" y="2306782"/>
            <a:ext cx="11367654" cy="4301836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年會考社會科第四題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某小鎮的夜市因各大美食節目頻頻採訪而聲名大噪，許多觀光客慕名而來，但因當地目前的基礎建設無法容納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眾多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人潮與車潮，導致交通堵塞情況嚴重。若該小鎮的鎮長採取某種方法解決上述問題，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下列何者最可能是他的</a:t>
            </a:r>
            <a:r>
              <a:rPr lang="zh-TW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作法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增加所得稅收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興建公共造產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(C)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舉辦地方特色活動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(D)</a:t>
            </a:r>
            <a:r>
              <a:rPr lang="zh-TW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規範媒體報導</a:t>
            </a:r>
            <a:r>
              <a:rPr lang="zh-TW" altLang="zh-TW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內容</a:t>
            </a:r>
            <a:endParaRPr lang="zh-TW" altLang="en-US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5347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68017" y="797928"/>
            <a:ext cx="8761413" cy="70696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備課任務二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評量之素養題目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 smtClean="0">
                <a:solidFill>
                  <a:schemeClr val="bg1"/>
                </a:solidFill>
              </a:rPr>
              <a:t>    </a:t>
            </a:r>
            <a:r>
              <a:rPr lang="zh-TW" altLang="en-US" dirty="0" smtClean="0"/>
              <a:t>情境</a:t>
            </a:r>
            <a:r>
              <a:rPr lang="zh-TW" altLang="en-US" dirty="0"/>
              <a:t>問題解決：</a:t>
            </a:r>
            <a:r>
              <a:rPr lang="zh-TW" altLang="en-US" dirty="0" smtClean="0"/>
              <a:t>也可以</a:t>
            </a:r>
            <a:r>
              <a:rPr lang="zh-TW" altLang="en-US" dirty="0" smtClean="0">
                <a:solidFill>
                  <a:srgbClr val="FFFF00"/>
                </a:solidFill>
              </a:rPr>
              <a:t>題組化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4" y="1946367"/>
            <a:ext cx="11154933" cy="474181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en-US" sz="2800" u="sng" dirty="0" smtClean="0"/>
              <a:t>王</a:t>
            </a:r>
            <a:r>
              <a:rPr lang="zh-TW" altLang="en-US" sz="2800" dirty="0" smtClean="0"/>
              <a:t>老先生有兩塊地，一塊地平行四邊形，底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公尺，高</a:t>
            </a:r>
            <a:r>
              <a:rPr lang="en-US" altLang="zh-TW" sz="2800" dirty="0" smtClean="0"/>
              <a:t>16</a:t>
            </a:r>
            <a:r>
              <a:rPr lang="zh-TW" altLang="en-US" sz="2800" dirty="0" smtClean="0"/>
              <a:t>公尺，每平方公尺可賣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萬元，另一塊是長方形，長</a:t>
            </a:r>
            <a:r>
              <a:rPr lang="en-US" altLang="zh-TW" sz="2800" dirty="0" smtClean="0"/>
              <a:t>18</a:t>
            </a:r>
            <a:r>
              <a:rPr lang="zh-TW" altLang="en-US" sz="2800" dirty="0" smtClean="0"/>
              <a:t>公尺，高</a:t>
            </a:r>
            <a:r>
              <a:rPr lang="en-US" altLang="zh-TW" sz="2800" dirty="0" smtClean="0"/>
              <a:t>20</a:t>
            </a:r>
            <a:r>
              <a:rPr lang="zh-TW" altLang="en-US" sz="2800" dirty="0" smtClean="0"/>
              <a:t>公尺，每平方公尺可賣</a:t>
            </a:r>
            <a:r>
              <a:rPr lang="en-US" altLang="zh-TW" sz="2800" dirty="0" smtClean="0"/>
              <a:t>3</a:t>
            </a:r>
            <a:r>
              <a:rPr lang="zh-TW" altLang="en-US" sz="2800" dirty="0" smtClean="0"/>
              <a:t>萬元。</a:t>
            </a:r>
            <a:r>
              <a:rPr lang="zh-TW" altLang="en-US" sz="2800" u="sng" dirty="0" smtClean="0"/>
              <a:t>王</a:t>
            </a:r>
            <a:r>
              <a:rPr lang="zh-TW" altLang="en-US" sz="2800" dirty="0" smtClean="0"/>
              <a:t>老先生想賣掉一塊地，去購買一間價值</a:t>
            </a:r>
            <a:r>
              <a:rPr lang="en-US" altLang="zh-TW" sz="2800" dirty="0" smtClean="0"/>
              <a:t>1000</a:t>
            </a:r>
            <a:r>
              <a:rPr lang="zh-TW" altLang="en-US" sz="2800" dirty="0" smtClean="0"/>
              <a:t>萬的房子，他可以賣掉哪一塊地即可？</a:t>
            </a:r>
            <a:endParaRPr lang="en-US" altLang="zh-TW" sz="2800" dirty="0" smtClean="0"/>
          </a:p>
          <a:p>
            <a:r>
              <a:rPr lang="zh-TW" altLang="en-US" sz="2800" dirty="0" smtClean="0"/>
              <a:t>第一題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閱讀理解，解析關鍵問題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：</a:t>
            </a:r>
            <a:r>
              <a:rPr lang="zh-TW" altLang="en-US" sz="2600" dirty="0" smtClean="0">
                <a:sym typeface="Wingdings" panose="05000000000000000000" pitchFamily="2" charset="2"/>
              </a:rPr>
              <a:t>這個題目主要是在</a:t>
            </a:r>
            <a:endParaRPr lang="en-US" altLang="zh-TW" sz="26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zh-TW" altLang="en-US" sz="2400" dirty="0" smtClean="0">
                <a:sym typeface="Wingdings" panose="05000000000000000000" pitchFamily="2" charset="2"/>
              </a:rPr>
              <a:t></a:t>
            </a:r>
            <a:r>
              <a:rPr lang="zh-TW" altLang="en-US" sz="2400" u="sng" dirty="0">
                <a:sym typeface="Wingdings" panose="05000000000000000000" pitchFamily="2" charset="2"/>
              </a:rPr>
              <a:t>王</a:t>
            </a:r>
            <a:r>
              <a:rPr lang="zh-TW" altLang="en-US" sz="2400" dirty="0">
                <a:sym typeface="Wingdings" panose="05000000000000000000" pitchFamily="2" charset="2"/>
              </a:rPr>
              <a:t>老先生要買房子</a:t>
            </a:r>
            <a:r>
              <a:rPr lang="zh-TW" altLang="en-US" sz="2400" dirty="0" smtClean="0">
                <a:sym typeface="Wingdings" panose="05000000000000000000" pitchFamily="2" charset="2"/>
              </a:rPr>
              <a:t>養老</a:t>
            </a:r>
            <a:r>
              <a:rPr lang="zh-TW" altLang="en-US" sz="2400" dirty="0">
                <a:sym typeface="Wingdings" panose="05000000000000000000" pitchFamily="2" charset="2"/>
              </a:rPr>
              <a:t>比較平行四邊形和長方形的</a:t>
            </a:r>
            <a:r>
              <a:rPr lang="zh-TW" altLang="en-US" sz="2400" dirty="0" smtClean="0">
                <a:sym typeface="Wingdings" panose="05000000000000000000" pitchFamily="2" charset="2"/>
              </a:rPr>
              <a:t>不同</a:t>
            </a:r>
            <a:endParaRPr lang="en-US" altLang="zh-TW" sz="2400" dirty="0" smtClean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zh-TW" altLang="en-US" sz="2400" dirty="0" smtClean="0">
                <a:sym typeface="Wingdings" panose="05000000000000000000" pitchFamily="2" charset="2"/>
              </a:rPr>
              <a:t>比較兩塊地的價錢誰最接近</a:t>
            </a:r>
            <a:r>
              <a:rPr lang="en-US" altLang="zh-TW" sz="2400" dirty="0" smtClean="0">
                <a:sym typeface="Wingdings" panose="05000000000000000000" pitchFamily="2" charset="2"/>
              </a:rPr>
              <a:t>1000</a:t>
            </a:r>
            <a:r>
              <a:rPr lang="zh-TW" altLang="en-US" sz="2400" dirty="0" smtClean="0">
                <a:sym typeface="Wingdings" panose="05000000000000000000" pitchFamily="2" charset="2"/>
              </a:rPr>
              <a:t>萬</a:t>
            </a:r>
            <a:r>
              <a:rPr lang="zh-TW" altLang="en-US" sz="2400" u="sng" dirty="0" smtClean="0">
                <a:sym typeface="Wingdings" panose="05000000000000000000" pitchFamily="2" charset="2"/>
              </a:rPr>
              <a:t>王</a:t>
            </a:r>
            <a:r>
              <a:rPr lang="zh-TW" altLang="en-US" sz="2400" dirty="0" smtClean="0">
                <a:sym typeface="Wingdings" panose="05000000000000000000" pitchFamily="2" charset="2"/>
              </a:rPr>
              <a:t>老先生想要投資賺錢</a:t>
            </a:r>
            <a:endParaRPr lang="en-US" altLang="zh-TW" sz="2400" dirty="0" smtClean="0"/>
          </a:p>
          <a:p>
            <a:r>
              <a:rPr lang="zh-TW" altLang="en-US" sz="2800" dirty="0" smtClean="0"/>
              <a:t>第二題</a:t>
            </a:r>
            <a:r>
              <a:rPr lang="en-US" altLang="zh-TW" sz="2800" dirty="0" smtClean="0"/>
              <a:t>(</a:t>
            </a:r>
            <a:r>
              <a:rPr lang="zh-TW" altLang="en-US" sz="2800" dirty="0" smtClean="0">
                <a:solidFill>
                  <a:srgbClr val="C00000"/>
                </a:solidFill>
              </a:rPr>
              <a:t>問題解決公式</a:t>
            </a:r>
            <a:r>
              <a:rPr lang="zh-TW" altLang="en-US" sz="2800" dirty="0">
                <a:solidFill>
                  <a:srgbClr val="C00000"/>
                </a:solidFill>
              </a:rPr>
              <a:t>或原則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2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  <a:p>
            <a:r>
              <a:rPr lang="zh-TW" altLang="en-US" sz="2800" dirty="0" smtClean="0"/>
              <a:t>第三題</a:t>
            </a:r>
            <a:r>
              <a:rPr lang="en-US" altLang="zh-TW" sz="2800" dirty="0" smtClean="0"/>
              <a:t>(</a:t>
            </a:r>
            <a:r>
              <a:rPr lang="zh-TW" altLang="en-US" sz="2800" dirty="0">
                <a:solidFill>
                  <a:srgbClr val="C00000"/>
                </a:solidFill>
              </a:rPr>
              <a:t>解決問題</a:t>
            </a:r>
            <a:r>
              <a:rPr lang="zh-TW" altLang="en-US" sz="2800" dirty="0" smtClean="0"/>
              <a:t>，</a:t>
            </a:r>
            <a:r>
              <a:rPr lang="en-US" altLang="zh-TW" sz="2800" dirty="0" smtClean="0"/>
              <a:t>4</a:t>
            </a:r>
            <a:r>
              <a:rPr lang="zh-TW" altLang="en-US" sz="2800" dirty="0" smtClean="0"/>
              <a:t>分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：</a:t>
            </a: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55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490" y="942495"/>
            <a:ext cx="9703546" cy="706964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任務二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評量之素養題目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任務編擬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327" y="2168434"/>
            <a:ext cx="11357264" cy="448056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編擬任務包含應用知識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學習內容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與技能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學習表現</a:t>
            </a:r>
            <a:r>
              <a:rPr lang="en-US" altLang="zh-TW" sz="3200" dirty="0" smtClean="0"/>
              <a:t>)</a:t>
            </a:r>
          </a:p>
          <a:p>
            <a:pPr marL="514350" indent="-514350">
              <a:spcBef>
                <a:spcPts val="300"/>
              </a:spcBef>
              <a:buFont typeface="Wingdings" panose="05000000000000000000" pitchFamily="2" charset="2"/>
              <a:buChar char="l"/>
            </a:pPr>
            <a:r>
              <a:rPr lang="zh-TW" altLang="en-US" sz="3200" dirty="0" smtClean="0"/>
              <a:t>解決問題導向式的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分段式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任務、貼近真實情境</a:t>
            </a:r>
            <a:endParaRPr lang="en-US" altLang="zh-TW" sz="3200" dirty="0" smtClean="0"/>
          </a:p>
          <a:p>
            <a:r>
              <a:rPr lang="zh-TW" altLang="en-US" sz="2800" dirty="0"/>
              <a:t>我們家住在高雄火車站旁邊，爸爸於中秋節前一晚要到國家圖書館開會，會議上午十點開始、下午四點結束，結束後爸爸要到板橋叔叔家吃晚餐，叔叔家就在板橋林家花園旁邊，我希望爸爸能在晚上</a:t>
            </a:r>
            <a:r>
              <a:rPr lang="en-US" altLang="zh-TW" sz="2800" dirty="0"/>
              <a:t>11</a:t>
            </a:r>
            <a:r>
              <a:rPr lang="zh-TW" altLang="en-US" sz="2800" dirty="0"/>
              <a:t>點回到家。請幫爸爸規劃出差行程。</a:t>
            </a:r>
            <a:endParaRPr lang="en-US" altLang="zh-TW" sz="2800" dirty="0"/>
          </a:p>
          <a:p>
            <a:pPr lvl="1"/>
            <a:r>
              <a:rPr lang="zh-TW" altLang="en-US" sz="2400" dirty="0"/>
              <a:t>問題任務一：</a:t>
            </a:r>
            <a:endParaRPr lang="en-US" altLang="zh-TW" sz="2400" dirty="0"/>
          </a:p>
          <a:p>
            <a:pPr lvl="1"/>
            <a:r>
              <a:rPr lang="zh-TW" altLang="en-US" sz="2400" dirty="0"/>
              <a:t>問題任務二：</a:t>
            </a:r>
            <a:endParaRPr lang="en-US" altLang="zh-TW" sz="2400" dirty="0"/>
          </a:p>
          <a:p>
            <a:pPr lvl="1"/>
            <a:r>
              <a:rPr lang="zh-TW" altLang="en-US" sz="2400" dirty="0"/>
              <a:t>問題任務三：</a:t>
            </a:r>
          </a:p>
          <a:p>
            <a:pPr marL="514350" indent="-514350">
              <a:spcBef>
                <a:spcPts val="300"/>
              </a:spcBef>
              <a:buFont typeface="Wingdings" panose="05000000000000000000" pitchFamily="2" charset="2"/>
              <a:buChar char="l"/>
            </a:pPr>
            <a:endParaRPr lang="en-US" altLang="zh-TW" sz="32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579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679269"/>
            <a:ext cx="9595777" cy="1201782"/>
          </a:xfrm>
        </p:spPr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備課任務三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教學</a:t>
            </a:r>
            <a:r>
              <a:rPr lang="zh-TW" altLang="en-US" dirty="0" smtClean="0">
                <a:solidFill>
                  <a:schemeClr val="bg1"/>
                </a:solidFill>
              </a:rPr>
              <a:t>策略</a:t>
            </a:r>
            <a:r>
              <a:rPr lang="en-US" altLang="zh-TW" dirty="0" smtClean="0">
                <a:solidFill>
                  <a:schemeClr val="bg1"/>
                </a:solidFill>
              </a:rPr>
              <a:t/>
            </a:r>
            <a:br>
              <a:rPr lang="en-US" altLang="zh-TW" dirty="0" smtClean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 </a:t>
            </a:r>
            <a:r>
              <a:rPr lang="zh-TW" altLang="en-US" dirty="0" smtClean="0">
                <a:solidFill>
                  <a:schemeClr val="bg1"/>
                </a:solidFill>
              </a:rPr>
              <a:t>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在選用教學策略時要瞭解教學策略的功能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6943" y="2416629"/>
            <a:ext cx="11372601" cy="4147457"/>
          </a:xfrm>
        </p:spPr>
        <p:txBody>
          <a:bodyPr>
            <a:noAutofit/>
          </a:bodyPr>
          <a:lstStyle/>
          <a:p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講述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</a:t>
            </a:r>
            <a:r>
              <a:rPr lang="zh-TW" altLang="zh-TW" sz="2600" dirty="0">
                <a:ea typeface="標楷體" panose="03000509000000000000" pitchFamily="65" charset="-120"/>
              </a:rPr>
              <a:t>學生透過仔細聆聽教師的教材內容之</a:t>
            </a:r>
            <a:r>
              <a:rPr lang="zh-TW" altLang="zh-TW" sz="2600" dirty="0" smtClean="0">
                <a:ea typeface="標楷體" panose="03000509000000000000" pitchFamily="65" charset="-120"/>
              </a:rPr>
              <a:t>講解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討論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</a:t>
            </a:r>
            <a:r>
              <a:rPr lang="zh-TW" altLang="zh-TW" sz="2600" dirty="0">
                <a:ea typeface="標楷體" panose="03000509000000000000" pitchFamily="65" charset="-120"/>
              </a:rPr>
              <a:t>提供某種學習經驗得以讓學生透過同儕相互對話以建構</a:t>
            </a:r>
            <a:r>
              <a:rPr lang="zh-TW" altLang="zh-TW" sz="2600" dirty="0" smtClean="0">
                <a:ea typeface="標楷體" panose="03000509000000000000" pitchFamily="65" charset="-120"/>
              </a:rPr>
              <a:t>知識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zh-TW" sz="2600" dirty="0">
                <a:solidFill>
                  <a:srgbClr val="C00000"/>
                </a:solidFill>
                <a:ea typeface="標楷體" panose="03000509000000000000" pitchFamily="65" charset="-120"/>
              </a:rPr>
              <a:t>問題</a:t>
            </a:r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解決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想要學生</a:t>
            </a:r>
            <a:r>
              <a:rPr lang="zh-TW" altLang="en-US" sz="2600" dirty="0" smtClean="0">
                <a:ea typeface="標楷體" panose="03000509000000000000" pitchFamily="65" charset="-120"/>
              </a:rPr>
              <a:t>藉</a:t>
            </a:r>
            <a:r>
              <a:rPr lang="zh-TW" altLang="zh-TW" sz="2600" dirty="0" smtClean="0">
                <a:ea typeface="標楷體" panose="03000509000000000000" pitchFamily="65" charset="-120"/>
              </a:rPr>
              <a:t>由</a:t>
            </a:r>
            <a:r>
              <a:rPr lang="zh-TW" altLang="zh-TW" sz="2600" dirty="0">
                <a:ea typeface="標楷體" panose="03000509000000000000" pitchFamily="65" charset="-120"/>
              </a:rPr>
              <a:t>某種學習經驗獲得</a:t>
            </a:r>
            <a:r>
              <a:rPr lang="zh-TW" altLang="zh-TW" sz="2600" dirty="0" smtClean="0">
                <a:ea typeface="標楷體" panose="03000509000000000000" pitchFamily="65" charset="-120"/>
              </a:rPr>
              <a:t>面對問題</a:t>
            </a:r>
            <a:r>
              <a:rPr lang="zh-TW" altLang="zh-TW" sz="2600" dirty="0">
                <a:ea typeface="標楷體" panose="03000509000000000000" pitchFamily="65" charset="-120"/>
              </a:rPr>
              <a:t>不放棄、勇於挑戰之</a:t>
            </a:r>
            <a:r>
              <a:rPr lang="zh-TW" altLang="zh-TW" sz="2600" dirty="0" smtClean="0">
                <a:ea typeface="標楷體" panose="03000509000000000000" pitchFamily="65" charset="-120"/>
              </a:rPr>
              <a:t>態度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r>
              <a:rPr lang="zh-TW" altLang="zh-TW" sz="2600" dirty="0" smtClean="0">
                <a:ea typeface="標楷體" panose="03000509000000000000" pitchFamily="65" charset="-120"/>
              </a:rPr>
              <a:t>以及</a:t>
            </a:r>
            <a:r>
              <a:rPr lang="zh-TW" altLang="zh-TW" sz="2600" dirty="0">
                <a:ea typeface="標楷體" panose="03000509000000000000" pitchFamily="65" charset="-120"/>
              </a:rPr>
              <a:t>自我導向產生解決策略的</a:t>
            </a:r>
            <a:r>
              <a:rPr lang="zh-TW" altLang="zh-TW" sz="2600" dirty="0" smtClean="0">
                <a:ea typeface="標楷體" panose="03000509000000000000" pitchFamily="65" charset="-120"/>
              </a:rPr>
              <a:t>能力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r>
              <a:rPr lang="en-US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還有很多</a:t>
            </a:r>
            <a:r>
              <a:rPr lang="en-US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…)</a:t>
            </a:r>
          </a:p>
          <a:p>
            <a:r>
              <a:rPr lang="zh-TW" altLang="zh-TW" sz="2600" dirty="0" smtClean="0">
                <a:ea typeface="標楷體" panose="03000509000000000000" pitchFamily="65" charset="-120"/>
              </a:rPr>
              <a:t>教學</a:t>
            </a:r>
            <a:r>
              <a:rPr lang="zh-TW" altLang="zh-TW" sz="2600" dirty="0">
                <a:ea typeface="標楷體" panose="03000509000000000000" pitchFamily="65" charset="-120"/>
              </a:rPr>
              <a:t>策略</a:t>
            </a:r>
            <a:r>
              <a:rPr lang="zh-TW" altLang="zh-TW" sz="2600" dirty="0" smtClean="0">
                <a:ea typeface="標楷體" panose="03000509000000000000" pitchFamily="65" charset="-120"/>
              </a:rPr>
              <a:t>也有</a:t>
            </a:r>
            <a:r>
              <a:rPr lang="zh-TW" altLang="zh-TW" sz="2600" dirty="0">
                <a:ea typeface="標楷體" panose="03000509000000000000" pitchFamily="65" charset="-120"/>
              </a:rPr>
              <a:t>關聯</a:t>
            </a:r>
            <a:r>
              <a:rPr lang="zh-TW" altLang="zh-TW" sz="2600" dirty="0" smtClean="0">
                <a:ea typeface="標楷體" panose="03000509000000000000" pitchFamily="65" charset="-120"/>
              </a:rPr>
              <a:t>性例如：</a:t>
            </a:r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討論</a:t>
            </a:r>
            <a:r>
              <a:rPr lang="zh-TW" altLang="en-US" sz="2600" dirty="0" smtClean="0">
                <a:solidFill>
                  <a:schemeClr val="tx1"/>
                </a:solidFill>
                <a:ea typeface="標楷體" panose="03000509000000000000" pitchFamily="65" charset="-120"/>
              </a:rPr>
              <a:t>前</a:t>
            </a:r>
            <a:r>
              <a:rPr lang="zh-TW" altLang="zh-TW" sz="2600" dirty="0" smtClean="0">
                <a:ea typeface="標楷體" panose="03000509000000000000" pitchFamily="65" charset="-120"/>
              </a:rPr>
              <a:t>，需要</a:t>
            </a:r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講述</a:t>
            </a:r>
            <a:r>
              <a:rPr lang="zh-TW" altLang="zh-TW" sz="2600" dirty="0" smtClean="0">
                <a:ea typeface="標楷體" panose="03000509000000000000" pitchFamily="65" charset="-120"/>
              </a:rPr>
              <a:t>提供學生討論</a:t>
            </a:r>
            <a:r>
              <a:rPr lang="zh-TW" altLang="zh-TW" sz="2600" dirty="0">
                <a:ea typeface="標楷體" panose="03000509000000000000" pitchFamily="65" charset="-120"/>
              </a:rPr>
              <a:t>問題所</a:t>
            </a:r>
            <a:r>
              <a:rPr lang="zh-TW" altLang="zh-TW" sz="2600" dirty="0" smtClean="0">
                <a:ea typeface="標楷體" panose="03000509000000000000" pitchFamily="65" charset="-120"/>
              </a:rPr>
              <a:t>需知識</a:t>
            </a:r>
            <a:r>
              <a:rPr lang="zh-TW" altLang="zh-TW" sz="2600" dirty="0">
                <a:ea typeface="標楷體" panose="03000509000000000000" pitchFamily="65" charset="-120"/>
              </a:rPr>
              <a:t>。</a:t>
            </a:r>
          </a:p>
          <a:p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教學策略</a:t>
            </a:r>
            <a:r>
              <a:rPr lang="zh-TW" altLang="zh-TW" sz="2600" dirty="0" smtClean="0">
                <a:ea typeface="標楷體" panose="03000509000000000000" pitchFamily="65" charset="-120"/>
              </a:rPr>
              <a:t>中也</a:t>
            </a:r>
            <a:r>
              <a:rPr lang="zh-TW" altLang="en-US" sz="2600" dirty="0" smtClean="0">
                <a:ea typeface="標楷體" panose="03000509000000000000" pitchFamily="65" charset="-120"/>
              </a:rPr>
              <a:t>可以運用</a:t>
            </a:r>
            <a:r>
              <a:rPr lang="zh-TW" altLang="zh-TW" sz="2600" dirty="0" smtClean="0">
                <a:ea typeface="標楷體" panose="03000509000000000000" pitchFamily="65" charset="-120"/>
              </a:rPr>
              <a:t>一些</a:t>
            </a:r>
            <a:r>
              <a:rPr lang="zh-TW" altLang="zh-TW" sz="2600" dirty="0">
                <a:solidFill>
                  <a:srgbClr val="C00000"/>
                </a:solidFill>
                <a:ea typeface="標楷體" panose="03000509000000000000" pitchFamily="65" charset="-120"/>
              </a:rPr>
              <a:t>教學技巧</a:t>
            </a:r>
            <a:r>
              <a:rPr lang="en-US" altLang="zh-TW" sz="2600" dirty="0">
                <a:latin typeface="Constantia" panose="02030602050306030303" pitchFamily="18" charset="0"/>
                <a:ea typeface="標楷體" panose="03000509000000000000" pitchFamily="65" charset="-120"/>
              </a:rPr>
              <a:t>(technique)</a:t>
            </a:r>
            <a:r>
              <a:rPr lang="zh-TW" altLang="zh-TW" sz="2600" dirty="0">
                <a:ea typeface="標楷體" panose="03000509000000000000" pitchFamily="65" charset="-120"/>
              </a:rPr>
              <a:t>，教學</a:t>
            </a:r>
            <a:r>
              <a:rPr lang="zh-TW" altLang="zh-TW" sz="2600" dirty="0" smtClean="0">
                <a:ea typeface="標楷體" panose="03000509000000000000" pitchFamily="65" charset="-120"/>
              </a:rPr>
              <a:t>策略提供</a:t>
            </a:r>
            <a:r>
              <a:rPr lang="zh-TW" altLang="zh-TW" sz="2600" dirty="0">
                <a:ea typeface="標楷體" panose="03000509000000000000" pitchFamily="65" charset="-120"/>
              </a:rPr>
              <a:t>學生學習經驗以達到教學目標</a:t>
            </a:r>
            <a:r>
              <a:rPr lang="zh-TW" altLang="zh-TW" sz="2600" dirty="0" smtClean="0">
                <a:ea typeface="標楷體" panose="03000509000000000000" pitchFamily="65" charset="-120"/>
              </a:rPr>
              <a:t>，教學</a:t>
            </a:r>
            <a:r>
              <a:rPr lang="zh-TW" altLang="zh-TW" sz="2600" dirty="0">
                <a:ea typeface="標楷體" panose="03000509000000000000" pitchFamily="65" charset="-120"/>
              </a:rPr>
              <a:t>技巧則是促進學生的學習投入與意義化的參與，前者是一種流程布局，後者是一種</a:t>
            </a:r>
            <a:r>
              <a:rPr lang="zh-TW" altLang="zh-TW" sz="2600" dirty="0" smtClean="0">
                <a:ea typeface="標楷體" panose="03000509000000000000" pitchFamily="65" charset="-120"/>
              </a:rPr>
              <a:t>催化劑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endParaRPr lang="zh-TW" altLang="en-US" sz="2600" dirty="0"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159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備課任務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之三</a:t>
            </a:r>
            <a:r>
              <a:rPr lang="en-US" altLang="zh-TW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選用教學策略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5" y="2390504"/>
            <a:ext cx="11160817" cy="705394"/>
          </a:xfrm>
        </p:spPr>
        <p:txBody>
          <a:bodyPr>
            <a:normAutofit/>
          </a:bodyPr>
          <a:lstStyle/>
          <a:p>
            <a:r>
              <a:rPr lang="zh-TW" altLang="zh-TW" sz="3600" dirty="0"/>
              <a:t>要提供什麼樣的</a:t>
            </a:r>
            <a:r>
              <a:rPr lang="zh-TW" altLang="zh-TW" sz="3600" dirty="0" smtClean="0"/>
              <a:t>經驗讓</a:t>
            </a:r>
            <a:r>
              <a:rPr lang="zh-TW" altLang="zh-TW" sz="3600" dirty="0"/>
              <a:t>學生達到教學</a:t>
            </a:r>
            <a:r>
              <a:rPr lang="zh-TW" altLang="zh-TW" sz="3600" dirty="0" smtClean="0"/>
              <a:t>目標</a:t>
            </a:r>
            <a:r>
              <a:rPr lang="zh-TW" altLang="en-US" sz="3600" dirty="0" smtClean="0"/>
              <a:t>或學得更好</a:t>
            </a:r>
            <a:endParaRPr lang="en-US" altLang="zh-TW" sz="36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1" y="3213463"/>
            <a:ext cx="10734675" cy="326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36673" y="690942"/>
            <a:ext cx="9634966" cy="1142515"/>
          </a:xfrm>
        </p:spPr>
        <p:txBody>
          <a:bodyPr/>
          <a:lstStyle/>
          <a:p>
            <a:r>
              <a:rPr lang="zh-TW" altLang="en-US" b="0" dirty="0" smtClean="0"/>
              <a:t>十二</a:t>
            </a:r>
            <a:r>
              <a:rPr lang="zh-TW" altLang="en-US" b="0" dirty="0"/>
              <a:t>年國民基本教育課程</a:t>
            </a:r>
            <a:r>
              <a:rPr lang="zh-TW" altLang="en-US" b="0" dirty="0" smtClean="0"/>
              <a:t>綱要總綱</a:t>
            </a:r>
            <a:r>
              <a:rPr lang="en-US" altLang="zh-TW" b="0" dirty="0" smtClean="0"/>
              <a:t/>
            </a:r>
            <a:br>
              <a:rPr lang="en-US" altLang="zh-TW" b="0" dirty="0" smtClean="0"/>
            </a:br>
            <a:r>
              <a:rPr lang="zh-TW" altLang="en-US" b="0" dirty="0" smtClean="0"/>
              <a:t>實施要點之</a:t>
            </a:r>
            <a:r>
              <a:rPr lang="zh-TW" altLang="en-US" b="0" dirty="0"/>
              <a:t>「</a:t>
            </a:r>
            <a:r>
              <a:rPr lang="zh-TW" altLang="en-US" b="0" dirty="0" smtClean="0"/>
              <a:t>五</a:t>
            </a:r>
            <a:r>
              <a:rPr lang="zh-TW" altLang="en-US" b="0" dirty="0"/>
              <a:t>、教師專業</a:t>
            </a:r>
            <a:r>
              <a:rPr lang="zh-TW" altLang="en-US" b="0" dirty="0" smtClean="0"/>
              <a:t>發展」</a:t>
            </a:r>
            <a:endParaRPr lang="zh-TW" altLang="en-US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4800" b="0" dirty="0"/>
              <a:t>為持續提升教學品質與</a:t>
            </a:r>
            <a:r>
              <a:rPr lang="zh-TW" altLang="en-US" sz="4800" b="0" u="sng" dirty="0">
                <a:solidFill>
                  <a:srgbClr val="C00000"/>
                </a:solidFill>
              </a:rPr>
              <a:t>學生學習成效</a:t>
            </a:r>
            <a:r>
              <a:rPr lang="zh-TW" altLang="en-US" sz="4800" b="0" dirty="0"/>
              <a:t>，形塑</a:t>
            </a:r>
            <a:r>
              <a:rPr lang="zh-TW" altLang="en-US" sz="4800" b="0" u="sng" dirty="0">
                <a:solidFill>
                  <a:srgbClr val="C00000"/>
                </a:solidFill>
              </a:rPr>
              <a:t>同儕共學</a:t>
            </a:r>
            <a:r>
              <a:rPr lang="zh-TW" altLang="en-US" sz="4800" b="0" dirty="0"/>
              <a:t>的教學文化，校長及每位教師</a:t>
            </a:r>
            <a:r>
              <a:rPr lang="zh-TW" altLang="en-US" sz="4800" b="0" dirty="0" smtClean="0"/>
              <a:t>每學</a:t>
            </a:r>
            <a:r>
              <a:rPr lang="zh-TW" altLang="en-US" sz="4800" b="0" dirty="0"/>
              <a:t>年應在學校或</a:t>
            </a:r>
            <a:r>
              <a:rPr lang="zh-TW" altLang="en-US" sz="4800" u="sng" dirty="0">
                <a:solidFill>
                  <a:srgbClr val="C00000"/>
                </a:solidFill>
              </a:rPr>
              <a:t>社群</a:t>
            </a:r>
            <a:r>
              <a:rPr lang="zh-TW" altLang="en-US" sz="4800" b="0" dirty="0"/>
              <a:t>整體規劃下，至少</a:t>
            </a:r>
            <a:r>
              <a:rPr lang="zh-TW" altLang="en-US" sz="4800" b="0" u="sng" dirty="0">
                <a:solidFill>
                  <a:srgbClr val="C00000"/>
                </a:solidFill>
              </a:rPr>
              <a:t>公開授課</a:t>
            </a:r>
            <a:r>
              <a:rPr lang="zh-TW" altLang="en-US" sz="4800" b="0" dirty="0"/>
              <a:t>一次，並進行</a:t>
            </a:r>
            <a:r>
              <a:rPr lang="zh-TW" altLang="en-US" sz="4800" b="0" u="sng" dirty="0">
                <a:solidFill>
                  <a:srgbClr val="C00000"/>
                </a:solidFill>
              </a:rPr>
              <a:t>專業</a:t>
            </a:r>
            <a:r>
              <a:rPr lang="zh-TW" altLang="en-US" sz="4800" b="0" u="sng" dirty="0" smtClean="0">
                <a:solidFill>
                  <a:srgbClr val="C00000"/>
                </a:solidFill>
              </a:rPr>
              <a:t>回饋</a:t>
            </a:r>
            <a:r>
              <a:rPr lang="zh-TW" altLang="en-US" sz="4800" b="0" u="sng" dirty="0" smtClean="0">
                <a:solidFill>
                  <a:schemeClr val="tx1"/>
                </a:solidFill>
              </a:rPr>
              <a:t>。</a:t>
            </a:r>
            <a:endParaRPr lang="zh-TW" altLang="en-US" sz="4800" b="0" u="sng" dirty="0">
              <a:solidFill>
                <a:schemeClr val="tx1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168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737755"/>
            <a:ext cx="8761413" cy="1162889"/>
          </a:xfrm>
        </p:spPr>
        <p:txBody>
          <a:bodyPr/>
          <a:lstStyle/>
          <a:p>
            <a:r>
              <a:rPr lang="zh-TW" altLang="en-US" dirty="0"/>
              <a:t>在選用教學策略時要瞭解教學策略的功能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   關注教學策略→認知改變→型塑素養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7800" y="2416629"/>
            <a:ext cx="8358051" cy="4147457"/>
          </a:xfrm>
        </p:spPr>
        <p:txBody>
          <a:bodyPr>
            <a:noAutofit/>
          </a:bodyPr>
          <a:lstStyle/>
          <a:p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講述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</a:t>
            </a:r>
            <a:r>
              <a:rPr lang="zh-TW" altLang="zh-TW" sz="2600" dirty="0">
                <a:ea typeface="標楷體" panose="03000509000000000000" pitchFamily="65" charset="-120"/>
              </a:rPr>
              <a:t>學生透過仔細聆聽教師的教材內容之</a:t>
            </a:r>
            <a:r>
              <a:rPr lang="zh-TW" altLang="zh-TW" sz="2600" dirty="0" smtClean="0">
                <a:ea typeface="標楷體" panose="03000509000000000000" pitchFamily="65" charset="-120"/>
              </a:rPr>
              <a:t>講解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討論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</a:t>
            </a:r>
            <a:r>
              <a:rPr lang="zh-TW" altLang="zh-TW" sz="2600" dirty="0">
                <a:ea typeface="標楷體" panose="03000509000000000000" pitchFamily="65" charset="-120"/>
              </a:rPr>
              <a:t>提供某種學習經驗得以讓學生透過同儕相互對話以建構</a:t>
            </a:r>
            <a:r>
              <a:rPr lang="zh-TW" altLang="zh-TW" sz="2600" dirty="0" smtClean="0">
                <a:ea typeface="標楷體" panose="03000509000000000000" pitchFamily="65" charset="-120"/>
              </a:rPr>
              <a:t>知識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r>
              <a:rPr lang="zh-TW" altLang="en-US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強調互動後的認知改變</a:t>
            </a:r>
            <a:endParaRPr lang="en-US" altLang="zh-TW" sz="2600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批判思考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：培養學生先產出規準，再判斷事務的能力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zh-TW" sz="2600" dirty="0">
                <a:solidFill>
                  <a:srgbClr val="C00000"/>
                </a:solidFill>
                <a:ea typeface="標楷體" panose="03000509000000000000" pitchFamily="65" charset="-120"/>
              </a:rPr>
              <a:t>問題</a:t>
            </a:r>
            <a:r>
              <a:rPr lang="zh-TW" altLang="zh-TW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解決</a:t>
            </a:r>
            <a:r>
              <a:rPr lang="zh-TW" altLang="en-US" sz="2600" dirty="0" smtClean="0">
                <a:ea typeface="標楷體" panose="03000509000000000000" pitchFamily="65" charset="-120"/>
              </a:rPr>
              <a:t>：</a:t>
            </a:r>
            <a:r>
              <a:rPr lang="zh-TW" altLang="zh-TW" sz="2600" dirty="0" smtClean="0">
                <a:ea typeface="標楷體" panose="03000509000000000000" pitchFamily="65" charset="-120"/>
              </a:rPr>
              <a:t>想要學生</a:t>
            </a:r>
            <a:r>
              <a:rPr lang="zh-TW" altLang="en-US" sz="2600" dirty="0" smtClean="0">
                <a:ea typeface="標楷體" panose="03000509000000000000" pitchFamily="65" charset="-120"/>
              </a:rPr>
              <a:t>藉</a:t>
            </a:r>
            <a:r>
              <a:rPr lang="zh-TW" altLang="zh-TW" sz="2600" dirty="0" smtClean="0">
                <a:ea typeface="標楷體" panose="03000509000000000000" pitchFamily="65" charset="-120"/>
              </a:rPr>
              <a:t>由</a:t>
            </a:r>
            <a:r>
              <a:rPr lang="zh-TW" altLang="zh-TW" sz="2600" dirty="0">
                <a:ea typeface="標楷體" panose="03000509000000000000" pitchFamily="65" charset="-120"/>
              </a:rPr>
              <a:t>某種學習經驗獲得</a:t>
            </a:r>
            <a:r>
              <a:rPr lang="zh-TW" altLang="zh-TW" sz="2600" dirty="0" smtClean="0">
                <a:ea typeface="標楷體" panose="03000509000000000000" pitchFamily="65" charset="-120"/>
              </a:rPr>
              <a:t>面對問題</a:t>
            </a:r>
            <a:r>
              <a:rPr lang="zh-TW" altLang="zh-TW" sz="2600" dirty="0">
                <a:ea typeface="標楷體" panose="03000509000000000000" pitchFamily="65" charset="-120"/>
              </a:rPr>
              <a:t>不放棄、勇於挑戰之</a:t>
            </a:r>
            <a:r>
              <a:rPr lang="zh-TW" altLang="zh-TW" sz="2600" dirty="0" smtClean="0">
                <a:ea typeface="標楷體" panose="03000509000000000000" pitchFamily="65" charset="-120"/>
              </a:rPr>
              <a:t>態度</a:t>
            </a:r>
            <a:r>
              <a:rPr lang="zh-TW" altLang="en-US" sz="2600" dirty="0">
                <a:ea typeface="標楷體" panose="03000509000000000000" pitchFamily="65" charset="-120"/>
              </a:rPr>
              <a:t>。</a:t>
            </a:r>
            <a:r>
              <a:rPr lang="zh-TW" altLang="zh-TW" sz="2600" dirty="0" smtClean="0">
                <a:ea typeface="標楷體" panose="03000509000000000000" pitchFamily="65" charset="-120"/>
              </a:rPr>
              <a:t>以及</a:t>
            </a:r>
            <a:r>
              <a:rPr lang="zh-TW" altLang="zh-TW" sz="2600" dirty="0">
                <a:ea typeface="標楷體" panose="03000509000000000000" pitchFamily="65" charset="-120"/>
              </a:rPr>
              <a:t>自我導向產生解決策略的</a:t>
            </a:r>
            <a:r>
              <a:rPr lang="zh-TW" altLang="zh-TW" sz="2600" dirty="0" smtClean="0">
                <a:ea typeface="標楷體" panose="03000509000000000000" pitchFamily="65" charset="-120"/>
              </a:rPr>
              <a:t>能力</a:t>
            </a:r>
            <a:r>
              <a:rPr lang="zh-TW" altLang="en-US" sz="2600" dirty="0" smtClean="0">
                <a:ea typeface="標楷體" panose="03000509000000000000" pitchFamily="65" charset="-120"/>
              </a:rPr>
              <a:t>。</a:t>
            </a:r>
            <a:endParaRPr lang="en-US" altLang="zh-TW" sz="2600" dirty="0" smtClean="0">
              <a:ea typeface="標楷體" panose="03000509000000000000" pitchFamily="65" charset="-120"/>
            </a:endParaRPr>
          </a:p>
          <a:p>
            <a:r>
              <a:rPr lang="zh-TW" altLang="en-US" sz="2600" dirty="0" smtClean="0">
                <a:solidFill>
                  <a:srgbClr val="C00000"/>
                </a:solidFill>
                <a:ea typeface="標楷體" panose="03000509000000000000" pitchFamily="65" charset="-120"/>
              </a:rPr>
              <a:t>合作學習：</a:t>
            </a:r>
            <a:r>
              <a:rPr lang="zh-TW" altLang="zh-TW" sz="2600" dirty="0" smtClean="0"/>
              <a:t>學生</a:t>
            </a:r>
            <a:r>
              <a:rPr lang="zh-TW" altLang="zh-TW" sz="2600" dirty="0"/>
              <a:t>對團體</a:t>
            </a:r>
            <a:r>
              <a:rPr lang="zh-TW" altLang="zh-TW" sz="2600" dirty="0" smtClean="0"/>
              <a:t>貢獻責任</a:t>
            </a:r>
            <a:r>
              <a:rPr lang="zh-TW" altLang="en-US" sz="2600" dirty="0" smtClean="0"/>
              <a:t>、</a:t>
            </a:r>
            <a:r>
              <a:rPr lang="zh-TW" altLang="zh-TW" sz="2600" dirty="0" smtClean="0"/>
              <a:t>培養溝通</a:t>
            </a:r>
            <a:r>
              <a:rPr lang="zh-TW" altLang="zh-TW" sz="2600" dirty="0"/>
              <a:t>與表達等社交技能</a:t>
            </a:r>
            <a:r>
              <a:rPr lang="zh-TW" altLang="zh-TW" sz="2600" dirty="0" smtClean="0"/>
              <a:t>。</a:t>
            </a:r>
            <a:r>
              <a:rPr lang="en-US" altLang="zh-TW" sz="2600" dirty="0">
                <a:solidFill>
                  <a:srgbClr val="C00000"/>
                </a:solidFill>
              </a:rPr>
              <a:t>(</a:t>
            </a:r>
            <a:r>
              <a:rPr lang="zh-TW" altLang="en-US" sz="2600" dirty="0">
                <a:solidFill>
                  <a:srgbClr val="C00000"/>
                </a:solidFill>
              </a:rPr>
              <a:t>還有很多</a:t>
            </a:r>
            <a:r>
              <a:rPr lang="en-US" altLang="zh-TW" sz="2600" dirty="0">
                <a:solidFill>
                  <a:srgbClr val="C00000"/>
                </a:solidFill>
              </a:rPr>
              <a:t>…)</a:t>
            </a:r>
          </a:p>
          <a:p>
            <a:pPr>
              <a:spcBef>
                <a:spcPts val="600"/>
              </a:spcBef>
            </a:pPr>
            <a:endParaRPr lang="en-US" altLang="zh-TW" sz="2600" dirty="0"/>
          </a:p>
          <a:p>
            <a:endParaRPr lang="en-US" altLang="zh-TW" sz="2600" dirty="0" smtClean="0">
              <a:solidFill>
                <a:srgbClr val="C00000"/>
              </a:solidFill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5" name="右大括弧 4"/>
          <p:cNvSpPr/>
          <p:nvPr/>
        </p:nvSpPr>
        <p:spPr>
          <a:xfrm>
            <a:off x="8595359" y="2416629"/>
            <a:ext cx="679269" cy="1926771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右大括弧 5"/>
          <p:cNvSpPr/>
          <p:nvPr/>
        </p:nvSpPr>
        <p:spPr>
          <a:xfrm>
            <a:off x="8586216" y="4439194"/>
            <a:ext cx="679269" cy="2029098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圓角矩形 6"/>
          <p:cNvSpPr/>
          <p:nvPr/>
        </p:nvSpPr>
        <p:spPr>
          <a:xfrm>
            <a:off x="9274629" y="2785654"/>
            <a:ext cx="2808514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素養之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建議策略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考題取向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9274629" y="4859383"/>
            <a:ext cx="2808514" cy="1188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素養之</a:t>
            </a:r>
            <a:r>
              <a:rPr lang="zh-TW" alt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解決問題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任務取向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1985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0490" y="942495"/>
            <a:ext cx="9703546" cy="706964"/>
          </a:xfrm>
        </p:spPr>
        <p:txBody>
          <a:bodyPr/>
          <a:lstStyle/>
          <a:p>
            <a:r>
              <a:rPr lang="zh-TW" altLang="en-US" dirty="0" smtClean="0"/>
              <a:t>教學策略才可能讓學生產生認知上的改變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327" y="2441864"/>
            <a:ext cx="11357264" cy="3823854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/>
              <a:t>我的研究顯示</a:t>
            </a:r>
            <a:endParaRPr lang="en-US" altLang="zh-TW" sz="3200" dirty="0"/>
          </a:p>
          <a:p>
            <a:pPr lvl="1">
              <a:spcBef>
                <a:spcPts val="1200"/>
              </a:spcBef>
            </a:pPr>
            <a:r>
              <a:rPr lang="zh-TW" altLang="en-US" sz="2800" dirty="0"/>
              <a:t>教師議課時，</a:t>
            </a:r>
            <a:r>
              <a:rPr lang="zh-TW" altLang="en-US" sz="2800" u="sng" dirty="0">
                <a:solidFill>
                  <a:srgbClr val="C00000"/>
                </a:solidFill>
              </a:rPr>
              <a:t>通常對學生行為指出的教學技巧，不是教學策略</a:t>
            </a:r>
            <a:endParaRPr lang="en-US" altLang="zh-TW" sz="2800" u="sng" dirty="0">
              <a:solidFill>
                <a:srgbClr val="C00000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zh-TW" sz="3200" dirty="0"/>
              <a:t>教學</a:t>
            </a:r>
            <a:r>
              <a:rPr lang="zh-TW" altLang="zh-TW" sz="3200" dirty="0" smtClean="0"/>
              <a:t>策略提供</a:t>
            </a:r>
            <a:r>
              <a:rPr lang="zh-TW" altLang="zh-TW" sz="3200" dirty="0"/>
              <a:t>學生學習經驗以達到教學目標，</a:t>
            </a:r>
            <a:r>
              <a:rPr lang="zh-TW" altLang="zh-TW" sz="3200" dirty="0" smtClean="0"/>
              <a:t>是流程</a:t>
            </a:r>
            <a:r>
              <a:rPr lang="zh-TW" altLang="zh-TW" sz="3200" dirty="0"/>
              <a:t>布局</a:t>
            </a:r>
            <a:endParaRPr lang="en-US" altLang="zh-TW" sz="3200" dirty="0"/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來自教育</a:t>
            </a:r>
            <a:r>
              <a:rPr lang="zh-TW" altLang="en-US" sz="2800" dirty="0"/>
              <a:t>相關知識</a:t>
            </a:r>
            <a:r>
              <a:rPr lang="zh-TW" altLang="en-US" sz="2800" dirty="0" smtClean="0"/>
              <a:t>，可</a:t>
            </a:r>
            <a:r>
              <a:rPr lang="zh-TW" altLang="en-US" sz="2800" u="sng" dirty="0" smtClean="0">
                <a:solidFill>
                  <a:srgbClr val="C00000"/>
                </a:solidFill>
              </a:rPr>
              <a:t>讓</a:t>
            </a:r>
            <a:r>
              <a:rPr lang="zh-TW" altLang="en-US" sz="2800" u="sng" dirty="0">
                <a:solidFill>
                  <a:srgbClr val="C00000"/>
                </a:solidFill>
              </a:rPr>
              <a:t>學生產生認知改變</a:t>
            </a:r>
            <a:r>
              <a:rPr lang="zh-TW" altLang="en-US" sz="2800" dirty="0"/>
              <a:t>。</a:t>
            </a:r>
            <a:r>
              <a:rPr lang="zh-TW" altLang="zh-TW" sz="2800" dirty="0"/>
              <a:t>有</a:t>
            </a:r>
            <a:r>
              <a:rPr lang="zh-TW" altLang="zh-TW" sz="2800" dirty="0" smtClean="0"/>
              <a:t>意圖程序，時間</a:t>
            </a:r>
            <a:r>
              <a:rPr lang="zh-TW" altLang="zh-TW" sz="2800" dirty="0"/>
              <a:t>長</a:t>
            </a:r>
            <a:endParaRPr lang="en-US" altLang="zh-TW" sz="2800" dirty="0"/>
          </a:p>
          <a:p>
            <a:pPr>
              <a:spcBef>
                <a:spcPts val="1200"/>
              </a:spcBef>
            </a:pPr>
            <a:r>
              <a:rPr lang="zh-TW" altLang="zh-TW" sz="3200" dirty="0"/>
              <a:t>教學</a:t>
            </a:r>
            <a:r>
              <a:rPr lang="zh-TW" altLang="zh-TW" sz="3200" dirty="0" smtClean="0"/>
              <a:t>技巧促進學生學習</a:t>
            </a:r>
            <a:r>
              <a:rPr lang="zh-TW" altLang="zh-TW" sz="3200" dirty="0"/>
              <a:t>投入與意義化的參與，是一種催化劑</a:t>
            </a:r>
            <a:endParaRPr lang="en-US" altLang="zh-TW" sz="3200" dirty="0"/>
          </a:p>
          <a:p>
            <a:pPr marL="742950" lvl="2" indent="-342900">
              <a:spcBef>
                <a:spcPts val="1200"/>
              </a:spcBef>
            </a:pPr>
            <a:r>
              <a:rPr lang="zh-TW" altLang="en-US" sz="2800" dirty="0"/>
              <a:t>可能</a:t>
            </a:r>
            <a:r>
              <a:rPr lang="zh-TW" altLang="en-US" sz="2800" dirty="0" smtClean="0"/>
              <a:t>來自經驗</a:t>
            </a:r>
            <a:r>
              <a:rPr lang="zh-TW" altLang="en-US" sz="2800" dirty="0"/>
              <a:t>、常識，</a:t>
            </a:r>
            <a:r>
              <a:rPr lang="zh-TW" altLang="en-US" sz="2800" u="sng" dirty="0" smtClean="0">
                <a:solidFill>
                  <a:srgbClr val="C00000"/>
                </a:solidFill>
              </a:rPr>
              <a:t>只對</a:t>
            </a:r>
            <a:r>
              <a:rPr lang="zh-TW" altLang="en-US" sz="2800" u="sng" dirty="0">
                <a:solidFill>
                  <a:srgbClr val="C00000"/>
                </a:solidFill>
              </a:rPr>
              <a:t>學生行為產生收斂或開展作用</a:t>
            </a:r>
            <a:r>
              <a:rPr lang="zh-TW" altLang="zh-TW" sz="2800" dirty="0" smtClean="0"/>
              <a:t>，時間</a:t>
            </a:r>
            <a:r>
              <a:rPr lang="zh-TW" altLang="zh-TW" sz="2800" dirty="0"/>
              <a:t>短</a:t>
            </a:r>
            <a:r>
              <a:rPr lang="zh-TW" altLang="zh-TW" sz="2800" dirty="0" smtClean="0"/>
              <a:t>。</a:t>
            </a:r>
            <a:endParaRPr lang="en-US" altLang="zh-TW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365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bg1"/>
                </a:solidFill>
              </a:rPr>
              <a:t>備課任務三</a:t>
            </a:r>
            <a:r>
              <a:rPr lang="en-US" altLang="zh-TW" dirty="0">
                <a:solidFill>
                  <a:schemeClr val="bg1"/>
                </a:solidFill>
              </a:rPr>
              <a:t>:</a:t>
            </a:r>
            <a:r>
              <a:rPr lang="zh-TW" altLang="en-US" dirty="0">
                <a:solidFill>
                  <a:schemeClr val="bg1"/>
                </a:solidFill>
              </a:rPr>
              <a:t>教學策略</a:t>
            </a:r>
            <a:r>
              <a:rPr lang="en-US" altLang="zh-TW" dirty="0">
                <a:solidFill>
                  <a:schemeClr val="bg1"/>
                </a:solidFill>
              </a:rPr>
              <a:t/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zh-TW" altLang="en-US" dirty="0">
                <a:solidFill>
                  <a:schemeClr val="bg1"/>
                </a:solidFill>
              </a:rPr>
              <a:t>   </a:t>
            </a:r>
            <a:r>
              <a:rPr lang="zh-TW" altLang="en-US" dirty="0" smtClean="0">
                <a:solidFill>
                  <a:schemeClr val="bg1"/>
                </a:solidFill>
              </a:rPr>
              <a:t>舉例說明、寫出教學步驟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6" name="資料庫圖表 5"/>
          <p:cNvGraphicFramePr/>
          <p:nvPr>
            <p:extLst/>
          </p:nvPr>
        </p:nvGraphicFramePr>
        <p:xfrm>
          <a:off x="2182089" y="2480152"/>
          <a:ext cx="9667534" cy="866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/>
          </p:nvPr>
        </p:nvGraphicFramePr>
        <p:xfrm>
          <a:off x="2119458" y="3219189"/>
          <a:ext cx="9797142" cy="1535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資料庫圖表 6"/>
          <p:cNvGraphicFramePr/>
          <p:nvPr>
            <p:extLst/>
          </p:nvPr>
        </p:nvGraphicFramePr>
        <p:xfrm>
          <a:off x="1380423" y="4659682"/>
          <a:ext cx="10556935" cy="880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資料庫圖表 7"/>
          <p:cNvGraphicFramePr/>
          <p:nvPr>
            <p:extLst/>
          </p:nvPr>
        </p:nvGraphicFramePr>
        <p:xfrm>
          <a:off x="1154954" y="5523978"/>
          <a:ext cx="10778151" cy="1127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矩形 9"/>
          <p:cNvSpPr/>
          <p:nvPr/>
        </p:nvSpPr>
        <p:spPr>
          <a:xfrm>
            <a:off x="790418" y="2505206"/>
            <a:ext cx="1227551" cy="7014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討論</a:t>
            </a:r>
            <a:endParaRPr lang="zh-TW" altLang="en-US" sz="28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866854" y="3572006"/>
            <a:ext cx="1074681" cy="7014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批判思考</a:t>
            </a:r>
            <a:endParaRPr lang="zh-TW" altLang="en-US" sz="2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20277" y="4749452"/>
            <a:ext cx="1056833" cy="7014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合作學習</a:t>
            </a:r>
            <a:endParaRPr lang="zh-TW" altLang="en-US" sz="2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42433" y="5701430"/>
            <a:ext cx="1012522" cy="701457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問題解決</a:t>
            </a:r>
            <a:endParaRPr lang="zh-TW" altLang="en-US" sz="2400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7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因此，自備課項目大略這樣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00451" y="2142309"/>
            <a:ext cx="5108018" cy="432380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3200" dirty="0" smtClean="0"/>
              <a:t>學習內容</a:t>
            </a:r>
            <a:endParaRPr lang="en-US" altLang="zh-TW" sz="3200" dirty="0" smtClean="0"/>
          </a:p>
          <a:p>
            <a:pPr lvl="1">
              <a:spcBef>
                <a:spcPts val="600"/>
              </a:spcBef>
            </a:pPr>
            <a:r>
              <a:rPr lang="zh-TW" altLang="en-US" sz="2800" dirty="0" smtClean="0"/>
              <a:t>寫下核心知識與細節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800" dirty="0" smtClean="0"/>
              <a:t>畫出單元內容結構圖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略</a:t>
            </a:r>
            <a:r>
              <a:rPr lang="en-US" altLang="zh-TW" sz="2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zh-TW" altLang="en-US" sz="3200" dirty="0"/>
              <a:t>教學</a:t>
            </a:r>
            <a:r>
              <a:rPr lang="zh-TW" altLang="en-US" sz="3200" dirty="0" smtClean="0"/>
              <a:t>評量</a:t>
            </a:r>
            <a:endParaRPr lang="en-US" altLang="zh-TW" sz="3200" dirty="0" smtClean="0"/>
          </a:p>
          <a:p>
            <a:pPr lvl="1">
              <a:spcBef>
                <a:spcPts val="600"/>
              </a:spcBef>
            </a:pPr>
            <a:r>
              <a:rPr lang="zh-TW" altLang="en-US" sz="2800" dirty="0" smtClean="0"/>
              <a:t>誘答選擇題</a:t>
            </a:r>
            <a:r>
              <a:rPr lang="en-US" altLang="zh-TW" sz="2800" dirty="0" smtClean="0"/>
              <a:t>1</a:t>
            </a:r>
            <a:r>
              <a:rPr lang="zh-TW" altLang="en-US" sz="2800" dirty="0" smtClean="0"/>
              <a:t>題</a:t>
            </a:r>
            <a:endParaRPr lang="en-US" altLang="zh-TW" sz="2800" dirty="0" smtClean="0"/>
          </a:p>
          <a:p>
            <a:pPr lvl="1">
              <a:spcBef>
                <a:spcPts val="600"/>
              </a:spcBef>
            </a:pPr>
            <a:r>
              <a:rPr lang="zh-TW" altLang="en-US" sz="2800" dirty="0" smtClean="0"/>
              <a:t>情境任務題，題組出現</a:t>
            </a:r>
            <a:endParaRPr lang="zh-TW" altLang="en-US" sz="2800" dirty="0"/>
          </a:p>
          <a:p>
            <a:pPr>
              <a:spcBef>
                <a:spcPts val="600"/>
              </a:spcBef>
            </a:pPr>
            <a:r>
              <a:rPr lang="zh-TW" altLang="en-US" sz="3200" dirty="0" smtClean="0"/>
              <a:t>教學策略</a:t>
            </a:r>
            <a:endParaRPr lang="en-US" altLang="zh-TW" sz="3200" dirty="0" smtClean="0"/>
          </a:p>
          <a:p>
            <a:pPr lvl="1">
              <a:spcBef>
                <a:spcPts val="600"/>
              </a:spcBef>
            </a:pPr>
            <a:r>
              <a:rPr lang="zh-TW" altLang="en-US" sz="2800" dirty="0" smtClean="0"/>
              <a:t>學生討論的程序引導策略</a:t>
            </a:r>
            <a:endParaRPr lang="en-US" altLang="zh-TW" sz="2800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0768406"/>
              </p:ext>
            </p:extLst>
          </p:nvPr>
        </p:nvGraphicFramePr>
        <p:xfrm>
          <a:off x="5381897" y="2065689"/>
          <a:ext cx="6596743" cy="4400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6743">
                  <a:extLst>
                    <a:ext uri="{9D8B030D-6E8A-4147-A177-3AD203B41FA5}">
                      <a16:colId xmlns:a16="http://schemas.microsoft.com/office/drawing/2014/main" xmlns="" val="803102193"/>
                    </a:ext>
                  </a:extLst>
                </a:gridCol>
              </a:tblGrid>
              <a:tr h="1478700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核心知識：風化現象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細節：</a:t>
                      </a:r>
                      <a:r>
                        <a:rPr lang="zh-TW" altLang="en-US" sz="2800" b="1" u="none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岩石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</a:t>
                      </a:r>
                      <a:r>
                        <a:rPr lang="zh-TW" altLang="en-US" sz="2800" b="1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土壤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及其</a:t>
                      </a:r>
                      <a:r>
                        <a:rPr lang="zh-TW" altLang="en-US" sz="2800" b="1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礦物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等與地球</a:t>
                      </a:r>
                      <a:r>
                        <a:rPr lang="zh-TW" altLang="en-US" sz="2800" b="1" dirty="0" smtClean="0">
                          <a:solidFill>
                            <a:srgbClr val="FFFF00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大氣層</a:t>
                      </a:r>
                      <a:r>
                        <a:rPr lang="zh-TW" altLang="en-US" sz="2800" b="1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接觸而分解、和</a:t>
                      </a:r>
                      <a:r>
                        <a:rPr lang="zh-TW" altLang="en-US" sz="2800" b="1" i="0" u="none" strike="noStrike" kern="1200" dirty="0" smtClean="0">
                          <a:solidFill>
                            <a:srgbClr val="FFFF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侵蝕作用</a:t>
                      </a:r>
                      <a:r>
                        <a:rPr lang="zh-TW" altLang="en-US" sz="28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的不同</a:t>
                      </a:r>
                      <a:endParaRPr lang="en-US" altLang="zh-TW" sz="2800" b="1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52045861"/>
                  </a:ext>
                </a:extLst>
              </a:tr>
              <a:tr h="1123406">
                <a:tc>
                  <a:txBody>
                    <a:bodyPr/>
                    <a:lstStyle/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誘答選擇題</a:t>
                      </a:r>
                      <a:r>
                        <a:rPr lang="zh-TW" altLang="en-US" sz="2800" dirty="0" smtClean="0"/>
                        <a:t>：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下列哪一個屬於風化現象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情境任務題</a:t>
                      </a:r>
                      <a:r>
                        <a:rPr lang="zh-TW" altLang="en-US" sz="2800" dirty="0" smtClean="0"/>
                        <a:t>：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瑞穗國中三年級學生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98020006"/>
                  </a:ext>
                </a:extLst>
              </a:tr>
              <a:tr h="1487409">
                <a:tc>
                  <a:txBody>
                    <a:bodyPr/>
                    <a:lstStyle/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講述：</a:t>
                      </a:r>
                      <a:endParaRPr lang="en-US" altLang="zh-TW" sz="28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2.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討論：發下學習單、講解題目、先寫自己的、教師巡視</a:t>
                      </a:r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…</a:t>
                      </a:r>
                    </a:p>
                    <a:p>
                      <a:r>
                        <a:rPr lang="en-US" altLang="zh-TW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3.</a:t>
                      </a:r>
                      <a:r>
                        <a:rPr lang="zh-TW" altLang="en-US" sz="28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發表：</a:t>
                      </a:r>
                      <a:endParaRPr lang="zh-TW" altLang="en-US" sz="28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70706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758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29902" y="898512"/>
            <a:ext cx="8761413" cy="706964"/>
          </a:xfrm>
        </p:spPr>
        <p:txBody>
          <a:bodyPr/>
          <a:lstStyle/>
          <a:p>
            <a:r>
              <a:rPr lang="zh-TW" altLang="en-US" sz="4400" dirty="0" smtClean="0"/>
              <a:t>共備課記錄表</a:t>
            </a:r>
            <a:r>
              <a:rPr lang="en-US" altLang="zh-TW" sz="4400" dirty="0" smtClean="0"/>
              <a:t>(</a:t>
            </a:r>
            <a:r>
              <a:rPr lang="zh-TW" altLang="en-US" sz="4400" dirty="0" smtClean="0"/>
              <a:t>共備課</a:t>
            </a:r>
            <a:r>
              <a:rPr lang="en-US" altLang="zh-TW" sz="4400" dirty="0" smtClean="0"/>
              <a:t>)</a:t>
            </a:r>
            <a:endParaRPr lang="zh-TW" altLang="en-US" sz="4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450937" y="1849632"/>
          <a:ext cx="11235847" cy="49269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30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0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21211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5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自己備課想法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共同備課調整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32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u="sng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教材知識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000" b="0" u="sng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學習</a:t>
                      </a:r>
                      <a:r>
                        <a:rPr lang="zh-TW" altLang="en-US" sz="2000" b="0" u="sng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行為</a:t>
                      </a:r>
                      <a:r>
                        <a:rPr lang="zh-TW" sz="1800" b="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屬性</a:t>
                      </a:r>
                      <a:r>
                        <a:rPr lang="zh-TW" sz="18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細節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概念結構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140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u="sng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教學方法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u="sng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教學策略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教學步驟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教學資源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47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u="sng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教學評量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u="sng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表現</a:t>
                      </a:r>
                      <a:r>
                        <a:rPr lang="zh-TW" altLang="en-US" sz="2000" b="0" u="sng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任務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問答題目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評量試題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402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其他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b="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教</a:t>
                      </a:r>
                      <a:r>
                        <a:rPr lang="zh-TW" altLang="en-US" sz="1800" b="0" kern="100" dirty="0" smtClean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學資源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0" kern="100" dirty="0">
                          <a:effectLst/>
                          <a:latin typeface="FangSong" panose="02010609060101010101" pitchFamily="49" charset="-122"/>
                          <a:ea typeface="FangSong" panose="02010609060101010101" pitchFamily="49" charset="-122"/>
                        </a:rPr>
                        <a:t> </a:t>
                      </a:r>
                      <a:endParaRPr lang="zh-TW" sz="2400" b="0" kern="100" dirty="0">
                        <a:effectLst/>
                        <a:latin typeface="FangSong" panose="02010609060101010101" pitchFamily="49" charset="-122"/>
                        <a:ea typeface="FangSong" panose="02010609060101010101" pitchFamily="49" charset="-122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向下箭號 5"/>
          <p:cNvSpPr/>
          <p:nvPr/>
        </p:nvSpPr>
        <p:spPr>
          <a:xfrm>
            <a:off x="3194137" y="2755726"/>
            <a:ext cx="1665962" cy="355739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己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787024" y="2367419"/>
            <a:ext cx="1327759" cy="4158641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470168" y="2630465"/>
            <a:ext cx="1107996" cy="407095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補充、調整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95367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28067" y="1063416"/>
            <a:ext cx="8831816" cy="1372986"/>
          </a:xfrm>
        </p:spPr>
        <p:txBody>
          <a:bodyPr/>
          <a:lstStyle/>
          <a:p>
            <a:pPr algn="ctr"/>
            <a:r>
              <a:rPr lang="zh-TW" altLang="en-US" sz="5400" b="0" dirty="0" smtClean="0"/>
              <a:t>自己備課與共同備課：實作</a:t>
            </a:r>
            <a:endParaRPr lang="zh-TW" altLang="en-US" sz="5400" b="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3741400" y="3138351"/>
            <a:ext cx="4592703" cy="2476500"/>
          </a:xfrm>
        </p:spPr>
        <p:txBody>
          <a:bodyPr>
            <a:normAutofit/>
          </a:bodyPr>
          <a:lstStyle/>
          <a:p>
            <a:r>
              <a:rPr lang="zh-TW" altLang="en-US" sz="4000" dirty="0"/>
              <a:t>自己備課：</a:t>
            </a:r>
            <a:r>
              <a:rPr lang="en-US" altLang="zh-TW" sz="4000" dirty="0"/>
              <a:t>20</a:t>
            </a:r>
            <a:r>
              <a:rPr lang="zh-TW" altLang="en-US" sz="4000" dirty="0"/>
              <a:t>分鐘</a:t>
            </a:r>
            <a:endParaRPr lang="en-US" altLang="zh-TW" sz="4000" dirty="0"/>
          </a:p>
          <a:p>
            <a:r>
              <a:rPr lang="zh-TW" altLang="en-US" sz="4000" dirty="0"/>
              <a:t>共同備課：</a:t>
            </a:r>
            <a:r>
              <a:rPr lang="en-US" altLang="zh-TW" sz="4000" dirty="0"/>
              <a:t>20</a:t>
            </a:r>
            <a:r>
              <a:rPr lang="zh-TW" altLang="en-US" sz="4000" dirty="0" smtClean="0"/>
              <a:t>分鐘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17491"/>
      </p:ext>
    </p:extLst>
  </p:cSld>
  <p:clrMapOvr>
    <a:masterClrMapping/>
  </p:clrMapOvr>
  <p:transition spd="slow">
    <p:push dir="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四、素養導向的觀課</a:t>
            </a:r>
            <a:endParaRPr lang="zh-TW" altLang="en-US" sz="54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370533"/>
      </p:ext>
    </p:extLst>
  </p:cSld>
  <p:clrMapOvr>
    <a:masterClrMapping/>
  </p:clrMapOvr>
  <p:transition spd="slow">
    <p:push dir="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71148" y="697632"/>
            <a:ext cx="10157354" cy="924520"/>
          </a:xfrm>
        </p:spPr>
        <p:txBody>
          <a:bodyPr/>
          <a:lstStyle/>
          <a:p>
            <a:r>
              <a:rPr lang="zh-TW" altLang="en-US" sz="4000" b="0" dirty="0" smtClean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素養導向的</a:t>
            </a:r>
            <a:r>
              <a:rPr lang="zh-TW" altLang="en-US" sz="40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觀課焦點</a:t>
            </a:r>
            <a:endParaRPr lang="zh-TW" altLang="en-US" sz="40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7409" y="2441979"/>
            <a:ext cx="4464495" cy="3031358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學生在教材上的學習情形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聆聽、回應、發表</a:t>
            </a:r>
            <a:endParaRPr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學生自己完成學習任務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書寫、練習</a:t>
            </a:r>
            <a:endParaRPr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學生同儕的互動情形</a:t>
            </a:r>
            <a:endParaRPr lang="en-US" altLang="zh-TW" sz="2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對話、協同合作</a:t>
            </a:r>
            <a:endParaRPr lang="en-US" altLang="zh-TW" sz="24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7241436" y="2132874"/>
            <a:ext cx="4392487" cy="44704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教師解釋教材的方法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講解、示範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教師所提供的學習活動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活動解釋、過程監控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教師用來促進學生學習的資源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教學媒體、教具</a:t>
            </a:r>
            <a:endParaRPr lang="en-US" altLang="zh-TW" sz="24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</a:pPr>
            <a:r>
              <a:rPr lang="zh-TW" altLang="en-US" sz="28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教學評量類型與內容</a:t>
            </a:r>
            <a:endParaRPr lang="en-US" altLang="zh-TW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提問、書寫、練習</a:t>
            </a:r>
          </a:p>
          <a:p>
            <a:pPr>
              <a:spcBef>
                <a:spcPts val="600"/>
              </a:spcBef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左-右雙向箭號 4"/>
          <p:cNvSpPr/>
          <p:nvPr/>
        </p:nvSpPr>
        <p:spPr>
          <a:xfrm>
            <a:off x="5231904" y="2856880"/>
            <a:ext cx="1656184" cy="1080120"/>
          </a:xfrm>
          <a:prstGeom prst="left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圓角矩形 5"/>
          <p:cNvSpPr/>
          <p:nvPr/>
        </p:nvSpPr>
        <p:spPr>
          <a:xfrm>
            <a:off x="278113" y="5683333"/>
            <a:ext cx="4730306" cy="609831"/>
          </a:xfrm>
          <a:prstGeom prst="round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要不要有觀察指標呢？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231904" y="2018711"/>
            <a:ext cx="6402019" cy="46343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既然是學習表現和學習內容，當然就是以</a:t>
            </a:r>
            <a:r>
              <a:rPr lang="zh-TW" altLang="en-US" sz="6000" u="sng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觀察學生</a:t>
            </a:r>
            <a:r>
              <a:rPr lang="zh-TW" altLang="en-US" sz="6000" dirty="0" smtClean="0">
                <a:solidFill>
                  <a:srgbClr val="C00000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為主</a:t>
            </a:r>
            <a:endParaRPr lang="zh-TW" altLang="en-US" sz="6000" dirty="0">
              <a:solidFill>
                <a:srgbClr val="C00000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77584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觀課與紀錄</a:t>
            </a:r>
            <a:endParaRPr 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26" name="內容版面配置區 1"/>
          <p:cNvSpPr>
            <a:spLocks noGrp="1"/>
          </p:cNvSpPr>
          <p:nvPr>
            <p:ph sz="half" idx="1"/>
          </p:nvPr>
        </p:nvSpPr>
        <p:spPr>
          <a:xfrm>
            <a:off x="587829" y="2442754"/>
            <a:ext cx="5392283" cy="4093128"/>
          </a:xfrm>
        </p:spPr>
        <p:txBody>
          <a:bodyPr rtlCol="0"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觀察焦點、學生困難處</a:t>
            </a:r>
            <a:endParaRPr lang="en-US" altLang="zh-TW" sz="3200" dirty="0">
              <a:latin typeface="Times New Roman" pitchFamily="18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8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學生聆聽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的表情、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眼神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8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學生回答或討論</a:t>
            </a: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時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的聲音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800" u="sng" dirty="0">
                <a:solidFill>
                  <a:srgbClr val="0000FF"/>
                </a:solidFill>
                <a:latin typeface="Times New Roman" pitchFamily="18" charset="0"/>
                <a:ea typeface="標楷體" pitchFamily="65" charset="-120"/>
              </a:rPr>
              <a:t>學生書寫學習單</a:t>
            </a:r>
            <a:r>
              <a:rPr lang="zh-TW" altLang="en-US" sz="2800" u="sng" dirty="0" smtClean="0">
                <a:solidFill>
                  <a:srgbClr val="0033CC"/>
                </a:solidFill>
                <a:latin typeface="Times New Roman" pitchFamily="18" charset="0"/>
                <a:ea typeface="標楷體" pitchFamily="65" charset="-120"/>
              </a:rPr>
              <a:t>或操作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情形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量與質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次數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sz="28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意圖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ts val="600"/>
              </a:spcBef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軼事記錄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顯示</a:t>
            </a:r>
            <a:r>
              <a:rPr lang="zh-TW" altLang="en-US" sz="2800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表現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half" idx="2"/>
          </p:nvPr>
        </p:nvSpPr>
        <p:spPr>
          <a:xfrm>
            <a:off x="6208712" y="2442754"/>
            <a:ext cx="4825159" cy="3577046"/>
          </a:xfrm>
        </p:spPr>
        <p:txBody>
          <a:bodyPr/>
          <a:lstStyle/>
          <a:p>
            <a:pPr>
              <a:spcBef>
                <a:spcPts val="600"/>
              </a:spcBef>
              <a:defRPr/>
            </a:pP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記錄下來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3200" dirty="0">
                <a:latin typeface="Times New Roman" pitchFamily="18" charset="0"/>
                <a:ea typeface="標楷體" pitchFamily="65" charset="-120"/>
              </a:rPr>
              <a:t>可拍照，但僅議課用</a:t>
            </a:r>
            <a:r>
              <a:rPr lang="en-US" altLang="zh-TW" sz="3200" dirty="0">
                <a:latin typeface="Times New Roman" pitchFamily="18" charset="0"/>
                <a:ea typeface="標楷體" pitchFamily="65" charset="-12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剛開始時，可只選擇一個或兩個焦點</a:t>
            </a:r>
            <a:endParaRPr lang="en-US" altLang="zh-TW" sz="2800" dirty="0">
              <a:latin typeface="Times New Roman" pitchFamily="18" charset="0"/>
              <a:ea typeface="標楷體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800" dirty="0">
                <a:latin typeface="Times New Roman" pitchFamily="18" charset="0"/>
                <a:ea typeface="標楷體" pitchFamily="65" charset="-120"/>
              </a:rPr>
              <a:t>學生學習表現和教學活動之間的</a:t>
            </a:r>
            <a:r>
              <a:rPr lang="zh-TW" altLang="en-US" sz="2800" dirty="0" smtClean="0">
                <a:latin typeface="Times New Roman" pitchFamily="18" charset="0"/>
                <a:ea typeface="標楷體" pitchFamily="65" charset="-120"/>
              </a:rPr>
              <a:t>連結</a:t>
            </a:r>
            <a:endParaRPr lang="en-US" altLang="zh-TW" sz="2800" dirty="0" smtClean="0">
              <a:latin typeface="Times New Roman" pitchFamily="18" charset="0"/>
              <a:ea typeface="標楷體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3000" dirty="0" smtClean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觀課紀錄要具</a:t>
            </a:r>
            <a:r>
              <a:rPr lang="zh-TW" altLang="en-US" sz="3000" dirty="0">
                <a:solidFill>
                  <a:srgbClr val="C00000"/>
                </a:solidFill>
                <a:latin typeface="Times New Roman" pitchFamily="18" charset="0"/>
                <a:ea typeface="標楷體" pitchFamily="65" charset="-120"/>
              </a:rPr>
              <a:t>體</a:t>
            </a:r>
            <a:endParaRPr lang="en-US" altLang="zh-TW" sz="3000" dirty="0">
              <a:solidFill>
                <a:srgbClr val="C00000"/>
              </a:solidFill>
              <a:latin typeface="Times New Roman" pitchFamily="18" charset="0"/>
              <a:ea typeface="標楷體" pitchFamily="65" charset="-120"/>
            </a:endParaRPr>
          </a:p>
          <a:p>
            <a:endParaRPr lang="zh-TW" altLang="en-US" dirty="0"/>
          </a:p>
        </p:txBody>
      </p:sp>
      <p:sp>
        <p:nvSpPr>
          <p:cNvPr id="33797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5E1530-6235-4728-B0DC-A6C82EE877CB}" type="slidenum">
              <a:rPr lang="zh-TW" altLang="en-US"/>
              <a:pPr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801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build="p"/>
      <p:bldP spid="2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思考</a:t>
            </a:r>
            <a:r>
              <a:rPr lang="zh-TW" altLang="en-US" sz="4000" dirty="0">
                <a:latin typeface="Times New Roman" pitchFamily="18" charset="0"/>
                <a:ea typeface="標楷體" pitchFamily="65" charset="-120"/>
              </a:rPr>
              <a:t>觀察到的現象、</a:t>
            </a:r>
            <a:r>
              <a:rPr lang="zh-TW" altLang="en-US" sz="4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標楷體" pitchFamily="65" charset="-120"/>
              </a:rPr>
              <a:t>推論</a:t>
            </a:r>
            <a:r>
              <a:rPr lang="zh-TW" altLang="en-US" sz="4000" dirty="0" smtClean="0">
                <a:latin typeface="Times New Roman" pitchFamily="18" charset="0"/>
                <a:ea typeface="標楷體" pitchFamily="65" charset="-120"/>
              </a:rPr>
              <a:t>原因</a:t>
            </a:r>
            <a:endParaRPr lang="zh-TW" altLang="en-US" sz="4000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4035" name="內容版面配置區 2"/>
          <p:cNvSpPr>
            <a:spLocks noGrp="1"/>
          </p:cNvSpPr>
          <p:nvPr>
            <p:ph idx="1"/>
          </p:nvPr>
        </p:nvSpPr>
        <p:spPr>
          <a:xfrm>
            <a:off x="809897" y="2351471"/>
            <a:ext cx="10502537" cy="398698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呆滯、注意力不集中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學生聆聽的表情、眼神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缺乏動機？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安靜或少發言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學生討論時的口語聲音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沒理解題目、缺乏先備知識、缺乏自信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不習慣他人觀課、人際關係不佳、被放棄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沒有寫、亂寫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、亂做、做錯、寫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書寫操作情形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>
              <a:spcBef>
                <a:spcPts val="600"/>
              </a:spcBef>
              <a:defRPr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沒理解題目、無先備知識、迷思概念、沒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動機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600"/>
              </a:spcBef>
              <a:defRPr/>
            </a:pPr>
            <a:r>
              <a:rPr lang="zh-TW" altLang="en-US" sz="26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推論到學生的「認知、情感、社交」等層面因素</a:t>
            </a:r>
            <a:endParaRPr lang="en-US" altLang="zh-TW" sz="2600" b="1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03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"/>
              <a:defRPr sz="32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"/>
              <a:defRPr sz="28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"/>
              <a:defRPr sz="24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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 2" panose="05020102010507070707" pitchFamily="18" charset="2"/>
              <a:buChar char=""/>
              <a:defRPr sz="2000">
                <a:solidFill>
                  <a:schemeClr val="tx1"/>
                </a:solidFill>
                <a:latin typeface="Goudy Old Style" panose="02020502050305020303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1A7F98-7DEB-466F-A1F9-AD8E76132D11}" type="slidenum">
              <a:rPr lang="zh-TW" altLang="en-US" sz="12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zh-TW" altLang="en-US" sz="1200">
              <a:latin typeface="Arial" panose="020B0604020202020204" pitchFamily="34" charset="0"/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8029952" y="3807594"/>
            <a:ext cx="3960440" cy="50405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>
                <a:solidFill>
                  <a:srgbClr val="7030A0"/>
                </a:solidFill>
                <a:latin typeface="Times New Roman" pitchFamily="18" charset="0"/>
                <a:ea typeface="標楷體" pitchFamily="65" charset="-120"/>
              </a:rPr>
              <a:t>特別留意低成就學生的表現</a:t>
            </a:r>
            <a:endParaRPr lang="zh-TW" alt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爆炸 1 3"/>
          <p:cNvSpPr/>
          <p:nvPr/>
        </p:nvSpPr>
        <p:spPr>
          <a:xfrm rot="20087139">
            <a:off x="3221308" y="1606502"/>
            <a:ext cx="7550331" cy="440218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b="1" dirty="0" smtClean="0">
                <a:latin typeface="FangSong" panose="02010609060101010101" pitchFamily="49" charset="-122"/>
                <a:ea typeface="FangSong" panose="02010609060101010101" pitchFamily="49" charset="-122"/>
              </a:rPr>
              <a:t>推論不同，涉及到教師的教學實務知識</a:t>
            </a:r>
            <a:endParaRPr lang="zh-TW" altLang="en-US" sz="3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9454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教師公開觀課、共備觀議課的學理基礎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5" y="2351314"/>
            <a:ext cx="11160817" cy="4258491"/>
          </a:xfrm>
        </p:spPr>
        <p:txBody>
          <a:bodyPr>
            <a:normAutofit/>
          </a:bodyPr>
          <a:lstStyle/>
          <a:p>
            <a:r>
              <a:rPr lang="zh-TW" altLang="en-US" sz="3200" dirty="0" smtClean="0">
                <a:solidFill>
                  <a:schemeClr val="tx1"/>
                </a:solidFill>
              </a:rPr>
              <a:t>教師專業成長即是教師教學實務知識的成長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200" dirty="0" smtClean="0">
                <a:solidFill>
                  <a:srgbClr val="C00000"/>
                </a:solidFill>
              </a:rPr>
              <a:t>知識的學習是建構在個人實踐以及與他人的對話中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</a:rPr>
              <a:t>觀課觀學生是希望教師關注學生認知改變的歷程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200" dirty="0" smtClean="0">
                <a:solidFill>
                  <a:srgbClr val="C00000"/>
                </a:solidFill>
              </a:rPr>
              <a:t>學生學習成效即是學生認知歷程的改變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chemeClr val="tx1"/>
                </a:solidFill>
              </a:rPr>
              <a:t>教師共備觀議課即是教師社群在協同學習上的運用</a:t>
            </a:r>
            <a:endParaRPr lang="en-US" altLang="zh-TW" sz="320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200" dirty="0" smtClean="0">
                <a:solidFill>
                  <a:srgbClr val="C00000"/>
                </a:solidFill>
              </a:rPr>
              <a:t>協同學習是價值分享、相互刺激思考、各自建構知識</a:t>
            </a:r>
            <a:endParaRPr lang="en-US" altLang="zh-TW" sz="3200" dirty="0" smtClean="0">
              <a:solidFill>
                <a:srgbClr val="C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2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觀議課記錄表的內容可能是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3275" y="2370554"/>
            <a:ext cx="11160817" cy="3974664"/>
          </a:xfrm>
        </p:spPr>
        <p:txBody>
          <a:bodyPr>
            <a:normAutofit/>
          </a:bodyPr>
          <a:lstStyle/>
          <a:p>
            <a:pPr marL="342900" lvl="1" indent="-342900"/>
            <a:r>
              <a:rPr lang="zh-TW" altLang="en-US" sz="3200" b="1" dirty="0" smtClean="0">
                <a:solidFill>
                  <a:srgbClr val="C00000"/>
                </a:solidFill>
              </a:rPr>
              <a:t>行為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1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3-1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同學上課專心看前面。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</a:rPr>
              <a:t>行為</a:t>
            </a:r>
            <a:r>
              <a:rPr lang="en-US" altLang="zh-TW" sz="3200" dirty="0" smtClean="0">
                <a:solidFill>
                  <a:srgbClr val="0000FF"/>
                </a:solidFill>
              </a:rPr>
              <a:t>2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：計算習作題目長方體體積時</a:t>
            </a:r>
            <a:r>
              <a:rPr lang="zh-TW" altLang="en-US" sz="3200" dirty="0" smtClean="0">
                <a:solidFill>
                  <a:srgbClr val="0000FF"/>
                </a:solidFill>
              </a:rPr>
              <a:t>，把所有數字</a:t>
            </a:r>
            <a:r>
              <a:rPr lang="zh-TW" altLang="en-US" sz="3200" dirty="0">
                <a:solidFill>
                  <a:srgbClr val="0000FF"/>
                </a:solidFill>
              </a:rPr>
              <a:t>乘</a:t>
            </a:r>
            <a:r>
              <a:rPr lang="zh-TW" altLang="en-US" sz="3200" dirty="0" smtClean="0">
                <a:solidFill>
                  <a:srgbClr val="0000FF"/>
                </a:solidFill>
              </a:rPr>
              <a:t>起來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行為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3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：同學討論時，他都沒講話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/>
              <a:t>推論原因：</a:t>
            </a:r>
            <a:r>
              <a:rPr lang="zh-TW" altLang="en-US" sz="3200" dirty="0">
                <a:solidFill>
                  <a:schemeClr val="bg2">
                    <a:lumMod val="25000"/>
                  </a:schemeClr>
                </a:solidFill>
              </a:rPr>
              <a:t>缺乏先備</a:t>
            </a:r>
            <a:r>
              <a:rPr lang="zh-TW" altLang="en-US" sz="3200" dirty="0" smtClean="0">
                <a:solidFill>
                  <a:schemeClr val="bg2">
                    <a:lumMod val="25000"/>
                  </a:schemeClr>
                </a:solidFill>
              </a:rPr>
              <a:t>知識</a:t>
            </a:r>
            <a:r>
              <a:rPr lang="zh-TW" altLang="en-US" sz="3200">
                <a:solidFill>
                  <a:schemeClr val="bg2">
                    <a:lumMod val="25000"/>
                  </a:schemeClr>
                </a:solidFill>
              </a:rPr>
              <a:t>，</a:t>
            </a:r>
            <a:r>
              <a:rPr lang="zh-TW" altLang="en-US" sz="3200" b="1" smtClean="0"/>
              <a:t>聽不</a:t>
            </a:r>
            <a:r>
              <a:rPr lang="zh-TW" altLang="en-US" sz="3200" b="1" dirty="0" smtClean="0"/>
              <a:t>懂</a:t>
            </a:r>
            <a:r>
              <a:rPr lang="en-US" altLang="zh-TW" sz="3200" b="1" dirty="0" smtClean="0"/>
              <a:t>…</a:t>
            </a:r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</a:rPr>
              <a:t>因應策略：檢核先備知識再教學</a:t>
            </a:r>
            <a:r>
              <a:rPr lang="en-US" altLang="zh-TW" sz="3200" b="1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0" dirty="0" smtClean="0"/>
              <a:t>觀議課記錄表的內容可能是</a:t>
            </a:r>
            <a:endParaRPr lang="zh-TW" altLang="en-US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5" y="2603500"/>
            <a:ext cx="11160817" cy="3974664"/>
          </a:xfrm>
        </p:spPr>
        <p:txBody>
          <a:bodyPr>
            <a:normAutofit/>
          </a:bodyPr>
          <a:lstStyle/>
          <a:p>
            <a:pPr marL="342900" lvl="1" indent="-342900"/>
            <a:r>
              <a:rPr lang="zh-TW" altLang="en-US" sz="3200" b="1" dirty="0" smtClean="0">
                <a:solidFill>
                  <a:srgbClr val="C00000"/>
                </a:solidFill>
              </a:rPr>
              <a:t>行為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1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：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2-1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同學上課抄寫筆記</a:t>
            </a:r>
            <a:r>
              <a:rPr lang="en-US" altLang="zh-TW" sz="3200" b="1" dirty="0" smtClean="0">
                <a:solidFill>
                  <a:srgbClr val="C00000"/>
                </a:solidFill>
              </a:rPr>
              <a:t>…</a:t>
            </a:r>
            <a:r>
              <a:rPr lang="zh-TW" altLang="en-US" sz="3200" b="1" dirty="0" smtClean="0">
                <a:solidFill>
                  <a:srgbClr val="C00000"/>
                </a:solidFill>
              </a:rPr>
              <a:t>寫學習單，大部分都對。</a:t>
            </a:r>
            <a:endParaRPr lang="en-US" altLang="zh-TW" sz="3200" b="1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>
                <a:solidFill>
                  <a:srgbClr val="0000FF"/>
                </a:solidFill>
              </a:rPr>
              <a:t>行為</a:t>
            </a:r>
            <a:r>
              <a:rPr lang="en-US" altLang="zh-TW" sz="3200" dirty="0" smtClean="0">
                <a:solidFill>
                  <a:srgbClr val="0000FF"/>
                </a:solidFill>
              </a:rPr>
              <a:t>2</a:t>
            </a:r>
            <a:r>
              <a:rPr lang="zh-TW" altLang="en-US" sz="3200" b="1" dirty="0" smtClean="0">
                <a:solidFill>
                  <a:srgbClr val="0000FF"/>
                </a:solidFill>
              </a:rPr>
              <a:t>：他在</a:t>
            </a:r>
            <a:r>
              <a:rPr lang="zh-TW" altLang="en-US" sz="3200" dirty="0" smtClean="0">
                <a:solidFill>
                  <a:srgbClr val="0000FF"/>
                </a:solidFill>
              </a:rPr>
              <a:t>討論時</a:t>
            </a:r>
            <a:r>
              <a:rPr lang="en-US" altLang="zh-TW" sz="3200" dirty="0" smtClean="0">
                <a:solidFill>
                  <a:srgbClr val="0000FF"/>
                </a:solidFill>
              </a:rPr>
              <a:t>…</a:t>
            </a:r>
            <a:r>
              <a:rPr lang="zh-TW" altLang="en-US" sz="3200" dirty="0">
                <a:solidFill>
                  <a:srgbClr val="0000FF"/>
                </a:solidFill>
              </a:rPr>
              <a:t>被旁邊同學罵</a:t>
            </a:r>
            <a:r>
              <a:rPr lang="zh-TW" altLang="en-US" sz="3200" dirty="0" smtClean="0">
                <a:solidFill>
                  <a:srgbClr val="0000FF"/>
                </a:solidFill>
              </a:rPr>
              <a:t>笨蛋</a:t>
            </a:r>
            <a:endParaRPr lang="en-US" altLang="zh-TW" sz="3200" dirty="0" smtClean="0">
              <a:solidFill>
                <a:srgbClr val="0000FF"/>
              </a:solidFill>
            </a:endParaRPr>
          </a:p>
          <a:p>
            <a:r>
              <a:rPr lang="zh-TW" altLang="en-US" sz="3200" b="1" dirty="0" smtClean="0">
                <a:solidFill>
                  <a:srgbClr val="7030A0"/>
                </a:solidFill>
              </a:rPr>
              <a:t>行為</a:t>
            </a:r>
            <a:r>
              <a:rPr lang="en-US" altLang="zh-TW" sz="3200" b="1" dirty="0" smtClean="0">
                <a:solidFill>
                  <a:srgbClr val="7030A0"/>
                </a:solidFill>
              </a:rPr>
              <a:t>3</a:t>
            </a:r>
            <a:r>
              <a:rPr lang="zh-TW" altLang="en-US" sz="3200" b="1" dirty="0" smtClean="0">
                <a:solidFill>
                  <a:srgbClr val="7030A0"/>
                </a:solidFill>
              </a:rPr>
              <a:t>：我看他討論時都在玩自己的筆</a:t>
            </a:r>
            <a:endParaRPr lang="en-US" altLang="zh-TW" sz="3200" b="1" dirty="0" smtClean="0">
              <a:solidFill>
                <a:srgbClr val="7030A0"/>
              </a:solidFill>
            </a:endParaRPr>
          </a:p>
          <a:p>
            <a:r>
              <a:rPr lang="zh-TW" altLang="en-US" sz="3200" b="1" dirty="0" smtClean="0"/>
              <a:t>推論原因：可能是受到同學的言語侮辱</a:t>
            </a:r>
            <a:endParaRPr lang="en-US" altLang="zh-TW" sz="3200" b="1" dirty="0" smtClean="0"/>
          </a:p>
          <a:p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</a:rPr>
              <a:t>因應策略：建立友善、心理安全的討論</a:t>
            </a:r>
            <a:r>
              <a:rPr lang="en-US" altLang="zh-TW" sz="32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n-US" altLang="zh-TW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zh-TW" altLang="en-US" sz="3200" b="1" dirty="0" smtClean="0">
                <a:solidFill>
                  <a:schemeClr val="accent3">
                    <a:lumMod val="75000"/>
                  </a:schemeClr>
                </a:solidFill>
              </a:rPr>
              <a:t>環境，再指導學生討論</a:t>
            </a:r>
            <a:r>
              <a:rPr lang="en-US" altLang="zh-TW" sz="3200" b="1" dirty="0" smtClean="0">
                <a:solidFill>
                  <a:schemeClr val="accent3">
                    <a:lumMod val="75000"/>
                  </a:schemeClr>
                </a:solidFill>
              </a:rPr>
              <a:t>..</a:t>
            </a:r>
            <a:endParaRPr lang="zh-TW" altLang="en-US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6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810491"/>
            <a:ext cx="8761413" cy="1101435"/>
          </a:xfrm>
        </p:spPr>
        <p:txBody>
          <a:bodyPr/>
          <a:lstStyle/>
          <a:p>
            <a:r>
              <a:rPr lang="zh-TW" altLang="en-US" b="0" dirty="0" smtClean="0">
                <a:latin typeface="標楷體" pitchFamily="65" charset="-120"/>
                <a:ea typeface="標楷體" pitchFamily="65" charset="-120"/>
              </a:rPr>
              <a:t>素養導向的觀課記錄表</a:t>
            </a:r>
            <a:r>
              <a:rPr lang="en-US" altLang="zh-TW" b="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800" b="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/>
          </p:nvPr>
        </p:nvGraphicFramePr>
        <p:xfrm>
          <a:off x="509010" y="2348344"/>
          <a:ext cx="11160817" cy="4197930"/>
        </p:xfrm>
        <a:graphic>
          <a:graphicData uri="http://schemas.openxmlformats.org/drawingml/2006/table">
            <a:tbl>
              <a:tblPr/>
              <a:tblGrid>
                <a:gridCol w="2743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23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33426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觀察記錄</a:t>
                      </a:r>
                      <a:r>
                        <a:rPr lang="zh-TW" altLang="zh-TW" sz="2400" b="0" u="none" kern="100" dirty="0" smtClean="0">
                          <a:latin typeface="Times New Roman"/>
                          <a:ea typeface="標楷體"/>
                        </a:rPr>
                        <a:t>學生</a:t>
                      </a:r>
                      <a:endParaRPr lang="en-US" altLang="zh-TW" sz="2400" b="0" u="none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對象：</a:t>
                      </a:r>
                      <a:r>
                        <a:rPr lang="zh-TW" altLang="en-US" sz="2400" u="sng" kern="100" dirty="0" smtClean="0"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altLang="en-US" sz="2400" b="1" u="sng" kern="100" dirty="0" smtClean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</a:rPr>
                        <a:t>組或人</a:t>
                      </a:r>
                      <a:r>
                        <a:rPr lang="zh-TW" altLang="en-US" sz="2400" u="sng" kern="100" dirty="0" smtClean="0"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</a:rPr>
                        <a:t>學習過程：</a:t>
                      </a:r>
                      <a:r>
                        <a:rPr lang="zh-TW" altLang="zh-TW" sz="2000" u="none" kern="100" dirty="0" smtClean="0">
                          <a:latin typeface="Times New Roman"/>
                          <a:ea typeface="標楷體"/>
                        </a:rPr>
                        <a:t>聆聽、回答、討論、操作、書寫</a:t>
                      </a:r>
                      <a:r>
                        <a:rPr lang="en-US" altLang="zh-TW" sz="2000" u="none" kern="100" dirty="0" smtClean="0">
                          <a:latin typeface="Times New Roman"/>
                          <a:ea typeface="標楷體"/>
                        </a:rPr>
                        <a:t>…</a:t>
                      </a:r>
                      <a:endParaRPr lang="en-US" altLang="zh-TW" sz="20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Times New Roman"/>
                          <a:ea typeface="標楷體"/>
                        </a:rPr>
                        <a:t>學習表現：在學習內容上的學習表現</a:t>
                      </a:r>
                      <a:endParaRPr lang="zh-TW" sz="2000" kern="100" dirty="0"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3342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57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400" kern="100" dirty="0" smtClean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Times New Roman"/>
                          <a:ea typeface="標楷體"/>
                        </a:rPr>
                        <a:t>…..</a:t>
                      </a:r>
                      <a:endParaRPr lang="zh-TW" sz="2400" kern="100" dirty="0">
                        <a:solidFill>
                          <a:schemeClr val="bg1">
                            <a:lumMod val="7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530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多元資料去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推論</a:t>
                      </a:r>
                      <a:endParaRPr lang="en-US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學生表現</a:t>
                      </a: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的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原因</a:t>
                      </a: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2400" kern="100" dirty="0" smtClean="0">
                        <a:latin typeface="Times New Roman"/>
                        <a:ea typeface="標楷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latin typeface="Times New Roman"/>
                          <a:ea typeface="標楷體"/>
                        </a:rPr>
                        <a:t>擬定因應教學</a:t>
                      </a:r>
                      <a:r>
                        <a:rPr lang="zh-TW" altLang="zh-TW" sz="2400" kern="100" dirty="0" smtClean="0">
                          <a:latin typeface="Times New Roman"/>
                          <a:ea typeface="標楷體"/>
                        </a:rPr>
                        <a:t>策略</a:t>
                      </a:r>
                      <a:endParaRPr lang="zh-TW" sz="2400" kern="100" dirty="0"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400" dirty="0"/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5" name="左大括弧 4"/>
          <p:cNvSpPr/>
          <p:nvPr/>
        </p:nvSpPr>
        <p:spPr>
          <a:xfrm rot="10800000">
            <a:off x="4415242" y="2378633"/>
            <a:ext cx="718457" cy="2821577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42849" y="3196854"/>
            <a:ext cx="61178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TW" altLang="en-US" sz="2800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針對同一組或同一學生長時間觀察，多次紀錄行為，包含好和不好的行為，不要誤判。</a:t>
            </a:r>
            <a:endParaRPr lang="zh-TW" altLang="en-US" sz="28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1099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latin typeface="Times New Roman" pitchFamily="18" charset="0"/>
              </a:rPr>
              <a:t>觀課禮儀</a:t>
            </a:r>
            <a:endParaRPr lang="zh-TW" altLang="en-US" sz="4000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8927" y="2603500"/>
            <a:ext cx="10874775" cy="3416300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不可以干擾教師上課、不可和學生說話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不可以幫助學生，即使學生有爭論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觀課者之間不可以交談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不要擋到教師或學生的視線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尊重學生、不要去拿學生的東西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拍照儘量不要拍學生正面、可拍習作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B58B-BE39-4AC2-A0A4-84F86D61EC9B}" type="slidenum">
              <a:rPr lang="fr-CA" smtClean="0"/>
              <a:pPr/>
              <a:t>53</a:t>
            </a:fld>
            <a:endParaRPr lang="fr-CA"/>
          </a:p>
        </p:txBody>
      </p:sp>
      <p:sp>
        <p:nvSpPr>
          <p:cNvPr id="4" name="矩形 3"/>
          <p:cNvSpPr/>
          <p:nvPr/>
        </p:nvSpPr>
        <p:spPr>
          <a:xfrm>
            <a:off x="7406640" y="3631474"/>
            <a:ext cx="4606833" cy="17634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教師提醒學生，其他教師進教室觀課是為了幫助學生學習更好</a:t>
            </a:r>
          </a:p>
        </p:txBody>
      </p:sp>
    </p:spTree>
    <p:extLst>
      <p:ext uri="{BB962C8B-B14F-4D97-AF65-F5344CB8AC3E}">
        <p14:creationId xmlns:p14="http://schemas.microsoft.com/office/powerpoint/2010/main" val="2805598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2753" y="1063416"/>
            <a:ext cx="8831816" cy="1372986"/>
          </a:xfrm>
        </p:spPr>
        <p:txBody>
          <a:bodyPr/>
          <a:lstStyle/>
          <a:p>
            <a:pPr algn="ctr"/>
            <a:r>
              <a:rPr lang="zh-TW" altLang="en-US" sz="5400" b="0" dirty="0" smtClean="0"/>
              <a:t>觀課：實作</a:t>
            </a:r>
            <a:endParaRPr lang="zh-TW" altLang="en-US" sz="5400" b="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3741400" y="3138351"/>
            <a:ext cx="5285034" cy="24765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觀察教學影片：</a:t>
            </a:r>
            <a:r>
              <a:rPr lang="en-US" altLang="zh-TW" sz="4000" dirty="0" smtClean="0"/>
              <a:t>20</a:t>
            </a:r>
            <a:r>
              <a:rPr lang="zh-TW" altLang="en-US" sz="4000" dirty="0" smtClean="0"/>
              <a:t>分鐘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21223"/>
      </p:ext>
    </p:extLst>
  </p:cSld>
  <p:clrMapOvr>
    <a:masterClrMapping/>
  </p:clrMapOvr>
  <p:transition spd="slow">
    <p:push dir="u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5400" dirty="0" smtClean="0"/>
              <a:t>五、素養導向的議課</a:t>
            </a:r>
            <a:endParaRPr lang="zh-TW" altLang="en-US" sz="5400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77847"/>
      </p:ext>
    </p:extLst>
  </p:cSld>
  <p:clrMapOvr>
    <a:masterClrMapping/>
  </p:clrMapOvr>
  <p:transition spd="slow">
    <p:push dir="u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sz="4000" dirty="0" smtClean="0">
                <a:latin typeface="標楷體" pitchFamily="65" charset="-120"/>
                <a:ea typeface="標楷體" pitchFamily="65" charset="-120"/>
              </a:rPr>
              <a:t>集體議課的目的</a:t>
            </a:r>
            <a:endParaRPr lang="zh-TW" sz="40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5059" name="內容版面配置區 2"/>
          <p:cNvSpPr>
            <a:spLocks noGrp="1"/>
          </p:cNvSpPr>
          <p:nvPr>
            <p:ph idx="1"/>
          </p:nvPr>
        </p:nvSpPr>
        <p:spPr>
          <a:xfrm>
            <a:off x="705394" y="2459808"/>
            <a:ext cx="10855235" cy="3862614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zh-TW" altLang="zh-TW" sz="3200" dirty="0">
                <a:latin typeface="標楷體" pitchFamily="65" charset="-120"/>
                <a:ea typeface="標楷體" pitchFamily="65" charset="-120"/>
              </a:rPr>
              <a:t>議課是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從</a:t>
            </a:r>
            <a:r>
              <a:rPr lang="zh-TW" altLang="zh-TW" sz="32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學生表現，</a:t>
            </a:r>
            <a:r>
              <a:rPr lang="zh-TW" altLang="en-US" sz="3200" b="1" u="sng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去議教學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教材核心知識、教學方法、學生表現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3200" u="sng" dirty="0" smtClean="0">
                <a:latin typeface="標楷體" pitchFamily="65" charset="-120"/>
                <a:ea typeface="標楷體" pitchFamily="65" charset="-120"/>
              </a:rPr>
              <a:t>不拿某個標準直接議論老師教學行為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defRPr/>
            </a:pPr>
            <a:r>
              <a:rPr lang="zh-TW" altLang="zh-TW" sz="32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透過議課，</a:t>
            </a:r>
            <a:r>
              <a:rPr lang="zh-TW" altLang="en-US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找出學生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困難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學習內容與學習表現</a:t>
            </a:r>
            <a:r>
              <a:rPr lang="en-US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，推論原因，發展</a:t>
            </a:r>
            <a:r>
              <a:rPr lang="zh-TW" altLang="zh-TW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r>
              <a:rPr lang="zh-TW" altLang="en-US" sz="3200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策略，教學實務知識也成長</a:t>
            </a:r>
            <a:r>
              <a:rPr lang="zh-TW" altLang="en-US" sz="3200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00000"/>
              </a:lnSpc>
              <a:spcBef>
                <a:spcPts val="400"/>
              </a:spcBef>
              <a:defRPr/>
            </a:pP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記得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是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備「我們」的課、觀「我們」的課、議「我們」的課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lvl="1">
              <a:lnSpc>
                <a:spcPct val="100000"/>
              </a:lnSpc>
              <a:spcBef>
                <a:spcPts val="400"/>
              </a:spcBef>
              <a:defRPr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在提出學生表現後，儘量用「我們」要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…(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怎麼改</a:t>
            </a: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)…</a:t>
            </a:r>
          </a:p>
          <a:p>
            <a:pPr>
              <a:spcBef>
                <a:spcPts val="600"/>
              </a:spcBef>
              <a:defRPr/>
            </a:pPr>
            <a:r>
              <a:rPr lang="zh-TW" altLang="en-US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觀議課影片</a:t>
            </a:r>
            <a:r>
              <a:rPr lang="en-US" altLang="zh-TW" sz="30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…</a:t>
            </a:r>
            <a:endParaRPr lang="en-US" altLang="zh-TW" sz="30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608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67919A0-1617-4423-914B-B603C43C2E6E}" type="slidenum">
              <a:rPr lang="zh-TW" altLang="en-US"/>
              <a:pPr/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7755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議課：觀課記錄相互分享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522750" y="5076145"/>
          <a:ext cx="11164034" cy="1311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40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0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11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教師議課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教學省思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學習心得</a:t>
                      </a:r>
                      <a:endParaRPr lang="zh-TW" sz="3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17780" marR="177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>
            <p:extLst/>
          </p:nvPr>
        </p:nvGraphicFramePr>
        <p:xfrm>
          <a:off x="521538" y="2180545"/>
          <a:ext cx="11160817" cy="2895600"/>
        </p:xfrm>
        <a:graphic>
          <a:graphicData uri="http://schemas.openxmlformats.org/drawingml/2006/table">
            <a:tbl>
              <a:tblPr/>
              <a:tblGrid>
                <a:gridCol w="27433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511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5233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99598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觀察記錄</a:t>
                      </a:r>
                      <a:r>
                        <a:rPr lang="zh-TW" altLang="zh-TW" sz="2000" b="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學生</a:t>
                      </a:r>
                      <a:endParaRPr lang="en-US" altLang="zh-TW" sz="2000" b="0" u="none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(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對象：</a:t>
                      </a:r>
                      <a:r>
                        <a:rPr lang="zh-TW" altLang="en-US" sz="2000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  </a:t>
                      </a:r>
                      <a:r>
                        <a:rPr lang="zh-TW" altLang="en-US" sz="2000" b="1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組或人</a:t>
                      </a:r>
                      <a:r>
                        <a:rPr lang="zh-TW" altLang="en-US" sz="2000" u="sng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 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 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學習過程：</a:t>
                      </a:r>
                      <a:r>
                        <a:rPr lang="zh-TW" altLang="zh-TW" sz="180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聆聽、回答、討論、操作、書寫</a:t>
                      </a:r>
                      <a:r>
                        <a:rPr lang="en-US" altLang="zh-TW" sz="1800" u="none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…</a:t>
                      </a:r>
                      <a:endParaRPr lang="en-US" altLang="zh-TW" sz="18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學習表現：在學習內容上的學習表現</a:t>
                      </a:r>
                      <a:endParaRPr lang="zh-TW" sz="18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1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59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2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4936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3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行為</a:t>
                      </a: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4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：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…..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9959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多元資料去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推論</a:t>
                      </a:r>
                      <a:endParaRPr lang="en-US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學生表現</a:t>
                      </a: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的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原因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17706" marR="17706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altLang="zh-TW" sz="2000" kern="1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擬定因應教學</a:t>
                      </a:r>
                      <a:r>
                        <a:rPr lang="zh-TW" altLang="zh-TW" sz="2000" kern="1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Times New Roman"/>
                          <a:ea typeface="標楷體"/>
                        </a:rPr>
                        <a:t>策略</a:t>
                      </a:r>
                      <a:endParaRPr lang="zh-TW" sz="2000" kern="100" dirty="0">
                        <a:solidFill>
                          <a:schemeClr val="bg1">
                            <a:lumMod val="65000"/>
                          </a:schemeClr>
                        </a:solidFill>
                        <a:latin typeface="Times New Roman"/>
                        <a:ea typeface="標楷體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339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381428" cy="706964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以學生學習為中之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素養導向的共備觀議課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摘要版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62673" y="2279051"/>
            <a:ext cx="7781228" cy="40059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共備</a:t>
            </a:r>
            <a:r>
              <a:rPr lang="en-US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說課</a:t>
            </a:r>
            <a:r>
              <a:rPr lang="en-US" altLang="zh-TW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概念、屬性細節、學生任務</a:t>
            </a: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、評量題目</a:t>
            </a:r>
            <a:r>
              <a:rPr lang="en-US" altLang="zh-TW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2600" dirty="0">
                <a:latin typeface="標楷體" panose="03000509000000000000" pitchFamily="65" charset="-120"/>
                <a:ea typeface="標楷體" panose="03000509000000000000" pitchFamily="65" charset="-120"/>
              </a:rPr>
              <a:t>聆聽、書寫和操作、討論的表現</a:t>
            </a:r>
            <a:endParaRPr lang="en-US" altLang="zh-TW" sz="2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90000"/>
              </a:lnSpc>
            </a:pPr>
            <a:r>
              <a:rPr lang="zh-TW" altLang="en-US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議</a:t>
            </a:r>
            <a:r>
              <a:rPr lang="zh-TW" altLang="en-US" sz="28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課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提出</a:t>
            </a:r>
            <a:r>
              <a:rPr lang="zh-TW" altLang="en-US" sz="2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學生表現→</a:t>
            </a:r>
            <a:r>
              <a:rPr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解釋</a:t>
            </a:r>
            <a:r>
              <a:rPr lang="en-US" altLang="zh-TW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推論</a:t>
            </a:r>
            <a:r>
              <a:rPr lang="en-US" altLang="zh-TW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可能</a:t>
            </a:r>
            <a:r>
              <a:rPr lang="zh-TW" altLang="en-US" sz="2600" b="1" dirty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原因→提出改進</a:t>
            </a:r>
            <a:r>
              <a:rPr lang="zh-TW" altLang="en-US" sz="2600" b="1" dirty="0" smtClean="0">
                <a:solidFill>
                  <a:srgbClr val="00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策略</a:t>
            </a:r>
            <a:endParaRPr lang="en-US" altLang="zh-TW" sz="2600" b="1" dirty="0" smtClean="0">
              <a:solidFill>
                <a:srgbClr val="0033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>
              <a:lnSpc>
                <a:spcPct val="90000"/>
              </a:lnSpc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「解釋推論」與「提出策略」涉及教師的「教學實務知識」</a:t>
            </a:r>
            <a:endParaRPr lang="en-US" altLang="zh-TW" sz="2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DB58B-BE39-4AC2-A0A4-84F86D61EC9B}" type="slidenum">
              <a:rPr lang="fr-CA" smtClean="0"/>
              <a:pPr/>
              <a:t>58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0651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9823" y="1063416"/>
            <a:ext cx="8831816" cy="1372986"/>
          </a:xfrm>
        </p:spPr>
        <p:txBody>
          <a:bodyPr/>
          <a:lstStyle/>
          <a:p>
            <a:pPr algn="ctr"/>
            <a:r>
              <a:rPr lang="zh-TW" altLang="en-US" sz="5400" b="0" dirty="0" smtClean="0"/>
              <a:t>議課：實作</a:t>
            </a:r>
            <a:endParaRPr lang="zh-TW" altLang="en-US" sz="5400" b="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half" idx="2"/>
          </p:nvPr>
        </p:nvSpPr>
        <p:spPr>
          <a:xfrm>
            <a:off x="2774748" y="3360419"/>
            <a:ext cx="6408440" cy="24765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dirty="0" smtClean="0"/>
              <a:t>分組討論觀課紀錄：</a:t>
            </a:r>
            <a:r>
              <a:rPr lang="en-US" altLang="zh-TW" sz="4000" dirty="0" smtClean="0"/>
              <a:t>20</a:t>
            </a:r>
            <a:r>
              <a:rPr lang="zh-TW" altLang="en-US" sz="4000" dirty="0" smtClean="0"/>
              <a:t>分鐘</a:t>
            </a:r>
            <a:endParaRPr lang="en-US" altLang="zh-TW" sz="4000" dirty="0" smtClean="0"/>
          </a:p>
          <a:p>
            <a:pPr algn="ctr"/>
            <a:r>
              <a:rPr lang="zh-TW" altLang="en-US" sz="4000" dirty="0" smtClean="0"/>
              <a:t>發表觀議課：</a:t>
            </a:r>
            <a:r>
              <a:rPr lang="en-US" altLang="zh-TW" sz="4000" dirty="0" smtClean="0"/>
              <a:t>20</a:t>
            </a:r>
            <a:r>
              <a:rPr lang="zh-TW" altLang="en-US" sz="4000" dirty="0" smtClean="0"/>
              <a:t>分鐘</a:t>
            </a:r>
            <a:endParaRPr lang="zh-TW" altLang="en-US" sz="4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00933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35785" cy="706964"/>
          </a:xfrm>
        </p:spPr>
        <p:txBody>
          <a:bodyPr/>
          <a:lstStyle/>
          <a:p>
            <a:r>
              <a:rPr lang="zh-TW" altLang="en-US" sz="4400" b="0" dirty="0"/>
              <a:t>文獻早已提及：教師專業發展</a:t>
            </a:r>
            <a:r>
              <a:rPr lang="zh-TW" altLang="en-US" sz="4400" b="0" dirty="0" smtClean="0"/>
              <a:t>的內容</a:t>
            </a:r>
            <a:endParaRPr lang="zh-TW" altLang="en-US" sz="4400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827" y="2603499"/>
            <a:ext cx="11204154" cy="3654081"/>
          </a:xfrm>
        </p:spPr>
        <p:txBody>
          <a:bodyPr>
            <a:noAutofit/>
          </a:bodyPr>
          <a:lstStyle/>
          <a:p>
            <a:r>
              <a:rPr lang="zh-TW" altLang="en-US" sz="4400" b="0" dirty="0" smtClean="0">
                <a:latin typeface="Times New Roman" panose="02020603050405020304" pitchFamily="18" charset="0"/>
              </a:rPr>
              <a:t>當代文獻取向</a:t>
            </a:r>
            <a:endParaRPr lang="en-US" altLang="zh-TW" sz="4400" b="0" dirty="0" smtClean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b="0" dirty="0" smtClean="0">
                <a:latin typeface="Times New Roman" panose="02020603050405020304" pitchFamily="18" charset="0"/>
              </a:rPr>
              <a:t>「教師專業」來自「</a:t>
            </a:r>
            <a:r>
              <a:rPr lang="zh-TW" altLang="en-US" sz="40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教師為學生做了什麼</a:t>
            </a:r>
            <a:r>
              <a:rPr lang="zh-TW" altLang="en-US" sz="4000" b="0" dirty="0" smtClean="0">
                <a:latin typeface="Times New Roman" panose="02020603050405020304" pitchFamily="18" charset="0"/>
              </a:rPr>
              <a:t>」而不是「教師曾是什麼、有什麼」？</a:t>
            </a:r>
            <a:endParaRPr lang="en-US" altLang="zh-TW" sz="4000" b="0" dirty="0" smtClean="0">
              <a:latin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zh-TW" altLang="en-US" sz="4000" b="0" dirty="0" smtClean="0">
                <a:latin typeface="Times New Roman" panose="02020603050405020304" pitchFamily="18" charset="0"/>
              </a:rPr>
              <a:t>教師不僅要</a:t>
            </a:r>
            <a:r>
              <a:rPr lang="zh-TW" altLang="en-US" sz="40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協助學生改變</a:t>
            </a:r>
            <a:r>
              <a:rPr lang="zh-TW" altLang="en-US" sz="4000" b="0" dirty="0" smtClean="0">
                <a:latin typeface="Times New Roman" panose="02020603050405020304" pitchFamily="18" charset="0"/>
              </a:rPr>
              <a:t>，他們在過程</a:t>
            </a:r>
            <a:r>
              <a:rPr lang="zh-TW" altLang="en-US" sz="4000" b="0" dirty="0">
                <a:latin typeface="Times New Roman" panose="02020603050405020304" pitchFamily="18" charset="0"/>
              </a:rPr>
              <a:t>中</a:t>
            </a:r>
            <a:r>
              <a:rPr lang="zh-TW" altLang="en-US" sz="4000" u="sng" dirty="0">
                <a:solidFill>
                  <a:srgbClr val="C00000"/>
                </a:solidFill>
                <a:latin typeface="Times New Roman" panose="02020603050405020304" pitchFamily="18" charset="0"/>
              </a:rPr>
              <a:t>也改變</a:t>
            </a:r>
            <a:r>
              <a:rPr lang="zh-TW" altLang="en-US" sz="4000" u="sng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他們自己</a:t>
            </a:r>
            <a:r>
              <a:rPr lang="zh-TW" altLang="en-US" sz="4000" b="0" dirty="0" smtClean="0">
                <a:latin typeface="Times New Roman" panose="02020603050405020304" pitchFamily="18" charset="0"/>
              </a:rPr>
              <a:t>。</a:t>
            </a:r>
            <a:endParaRPr lang="zh-TW" altLang="en-US" sz="4000" b="0" dirty="0">
              <a:latin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087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1154954" y="973668"/>
            <a:ext cx="9608840" cy="706964"/>
          </a:xfrm>
        </p:spPr>
        <p:txBody>
          <a:bodyPr/>
          <a:lstStyle/>
          <a:p>
            <a:r>
              <a:rPr lang="zh-TW" altLang="en-US" dirty="0" smtClean="0"/>
              <a:t>再看一次：從學生學習去「發展」教師專業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smtClean="0"/>
              <a:t>藉此評估</a:t>
            </a:r>
            <a:r>
              <a:rPr lang="zh-TW" altLang="en-US" dirty="0" smtClean="0"/>
              <a:t>教師專業成長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536742" y="2205472"/>
            <a:ext cx="3538465" cy="3993243"/>
          </a:xfrm>
        </p:spPr>
        <p:txBody>
          <a:bodyPr>
            <a:normAutofit/>
          </a:bodyPr>
          <a:lstStyle/>
          <a:p>
            <a:r>
              <a:rPr lang="zh-TW" altLang="en-US" sz="3200" dirty="0" smtClean="0"/>
              <a:t>以教師既有專業去察覺孩子與幫助孩子學習成長</a:t>
            </a:r>
            <a:endParaRPr lang="en-US" altLang="zh-TW" sz="3200" dirty="0" smtClean="0"/>
          </a:p>
          <a:p>
            <a:r>
              <a:rPr lang="zh-TW" altLang="en-US" sz="3200" dirty="0" smtClean="0"/>
              <a:t>孩子學習成長中，教師又獲得專業知識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4441371" y="2395942"/>
            <a:ext cx="5930537" cy="3690963"/>
            <a:chOff x="4869179" y="2396329"/>
            <a:chExt cx="5930537" cy="3690963"/>
          </a:xfrm>
        </p:grpSpPr>
        <p:grpSp>
          <p:nvGrpSpPr>
            <p:cNvPr id="20" name="群組 19"/>
            <p:cNvGrpSpPr/>
            <p:nvPr/>
          </p:nvGrpSpPr>
          <p:grpSpPr>
            <a:xfrm>
              <a:off x="4869179" y="3026229"/>
              <a:ext cx="5930537" cy="3061063"/>
              <a:chOff x="4869179" y="3026229"/>
              <a:chExt cx="5930537" cy="3061063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4869179" y="5603966"/>
                <a:ext cx="2390502" cy="483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「學不會」之處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7" name="矩形 6"/>
              <p:cNvSpPr/>
              <p:nvPr/>
            </p:nvSpPr>
            <p:spPr>
              <a:xfrm>
                <a:off x="4869179" y="3026229"/>
                <a:ext cx="2390502" cy="4833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「學會了」之處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6" name="圓角矩形 5"/>
              <p:cNvSpPr/>
              <p:nvPr/>
            </p:nvSpPr>
            <p:spPr>
              <a:xfrm>
                <a:off x="8344125" y="5603966"/>
                <a:ext cx="2455591" cy="4833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課程與教學設計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0" name="圓角矩形 9"/>
              <p:cNvSpPr/>
              <p:nvPr/>
            </p:nvSpPr>
            <p:spPr>
              <a:xfrm>
                <a:off x="8344125" y="3026229"/>
                <a:ext cx="2455591" cy="48332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2400" dirty="0" smtClean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課程與教學設計</a:t>
                </a:r>
                <a:endParaRPr lang="zh-TW" altLang="en-US" sz="24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  <p:sp>
            <p:nvSpPr>
              <p:cNvPr id="12" name="向右箭號 11"/>
              <p:cNvSpPr/>
              <p:nvPr/>
            </p:nvSpPr>
            <p:spPr>
              <a:xfrm rot="16200000">
                <a:off x="5241470" y="3724495"/>
                <a:ext cx="1645919" cy="1664531"/>
              </a:xfrm>
              <a:prstGeom prst="stripedRightArrow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3" name="向右箭號 12"/>
              <p:cNvSpPr/>
              <p:nvPr/>
            </p:nvSpPr>
            <p:spPr>
              <a:xfrm rot="16200000">
                <a:off x="8733237" y="3724494"/>
                <a:ext cx="1645919" cy="1664531"/>
              </a:xfrm>
              <a:prstGeom prst="stripedRightArrow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cxnSp>
            <p:nvCxnSpPr>
              <p:cNvPr id="15" name="直線單箭頭接點 14"/>
              <p:cNvCxnSpPr>
                <a:stCxn id="3" idx="3"/>
                <a:endCxn id="6" idx="1"/>
              </p:cNvCxnSpPr>
              <p:nvPr/>
            </p:nvCxnSpPr>
            <p:spPr>
              <a:xfrm>
                <a:off x="7259681" y="5845629"/>
                <a:ext cx="1084444" cy="0"/>
              </a:xfrm>
              <a:prstGeom prst="straightConnector1">
                <a:avLst/>
              </a:prstGeom>
              <a:ln w="57150">
                <a:prstDash val="sysDash"/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6" name="直線單箭頭接點 15"/>
              <p:cNvCxnSpPr/>
              <p:nvPr/>
            </p:nvCxnSpPr>
            <p:spPr>
              <a:xfrm>
                <a:off x="7259681" y="3267892"/>
                <a:ext cx="1084444" cy="0"/>
              </a:xfrm>
              <a:prstGeom prst="straightConnector1">
                <a:avLst/>
              </a:prstGeom>
              <a:ln w="57150">
                <a:prstDash val="sysDash"/>
                <a:headEnd type="triangle"/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19" name="文字方塊 18"/>
            <p:cNvSpPr txBox="1"/>
            <p:nvPr/>
          </p:nvSpPr>
          <p:spPr>
            <a:xfrm>
              <a:off x="5597432" y="2396329"/>
              <a:ext cx="933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u="sng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學生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9029810" y="2396329"/>
              <a:ext cx="93399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u="sng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老師</a:t>
              </a:r>
              <a:endParaRPr lang="zh-TW" altLang="en-US" sz="2800" b="1" u="sng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23" name="向左箭號圖說文字 22"/>
          <p:cNvSpPr/>
          <p:nvPr/>
        </p:nvSpPr>
        <p:spPr>
          <a:xfrm>
            <a:off x="9960654" y="4045034"/>
            <a:ext cx="2070238" cy="1022675"/>
          </a:xfrm>
          <a:prstGeom prst="leftArrowCallout">
            <a:avLst>
              <a:gd name="adj1" fmla="val 24969"/>
              <a:gd name="adj2" fmla="val 25000"/>
              <a:gd name="adj3" fmla="val 18690"/>
              <a:gd name="adj4" fmla="val 86431"/>
            </a:avLst>
          </a:prstGeom>
          <a:noFill/>
          <a:ln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評估教師專業成長</a:t>
            </a:r>
            <a:endParaRPr lang="zh-TW" altLang="en-US" sz="2800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8" name="Picture 2" descr="ãå­¸çãçåçæå°çµæ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13" y="4854378"/>
            <a:ext cx="3018858" cy="193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62966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6706104" y="2038624"/>
            <a:ext cx="5109091" cy="3921565"/>
            <a:chOff x="928662" y="1435576"/>
            <a:chExt cx="5109091" cy="7343010"/>
          </a:xfrm>
        </p:grpSpPr>
        <p:sp>
          <p:nvSpPr>
            <p:cNvPr id="9" name="矩形 8"/>
            <p:cNvSpPr/>
            <p:nvPr/>
          </p:nvSpPr>
          <p:spPr>
            <a:xfrm>
              <a:off x="928662" y="1551757"/>
              <a:ext cx="5109091" cy="72268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Thank you!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&amp;</a:t>
              </a:r>
            </a:p>
            <a:p>
              <a:pPr algn="ctr">
                <a:lnSpc>
                  <a:spcPct val="80000"/>
                </a:lnSpc>
              </a:pPr>
              <a:r>
                <a:rPr lang="en-US" altLang="zh-CN" sz="7200" b="1" dirty="0">
                  <a:ln w="18000">
                    <a:solidFill>
                      <a:schemeClr val="bg1"/>
                    </a:solidFill>
                    <a:prstDash val="solid"/>
                    <a:miter lim="800000"/>
                  </a:ln>
                  <a:solidFill>
                    <a:srgbClr val="C000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Question?</a:t>
              </a:r>
            </a:p>
            <a:p>
              <a:pPr algn="ctr"/>
              <a:endParaRPr lang="zh-CN" altLang="en-US" sz="7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375873" y="1435576"/>
              <a:ext cx="184731" cy="22475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en-US" altLang="zh-CN" sz="7200" b="1" dirty="0">
                <a:ln w="18000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146321" y="1930902"/>
            <a:ext cx="43361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教師的夢想</a:t>
            </a:r>
            <a:endParaRPr lang="zh-TW" altLang="en-US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733003" y="3040913"/>
            <a:ext cx="5329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dirty="0" smtClean="0">
                <a:solidFill>
                  <a:schemeClr val="bg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每一個孩子都學得更好</a:t>
            </a:r>
            <a:endParaRPr lang="zh-TW" altLang="en-US" sz="4000" dirty="0">
              <a:solidFill>
                <a:schemeClr val="bg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118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10035785" cy="706964"/>
          </a:xfrm>
        </p:spPr>
        <p:txBody>
          <a:bodyPr/>
          <a:lstStyle/>
          <a:p>
            <a:r>
              <a:rPr lang="zh-TW" altLang="en-US" sz="4000" b="0" dirty="0" smtClean="0"/>
              <a:t>「關注學生成長」的教師專業發展</a:t>
            </a:r>
            <a:endParaRPr lang="zh-TW" altLang="en-US" sz="4000" b="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0268" y="2333716"/>
            <a:ext cx="7302578" cy="427609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3600" b="0" dirty="0" smtClean="0"/>
              <a:t>以孩子學習為本位</a:t>
            </a:r>
            <a:endParaRPr lang="en-US" altLang="zh-TW" sz="3600" b="0" dirty="0" smtClean="0"/>
          </a:p>
          <a:p>
            <a:pPr lvl="1"/>
            <a:r>
              <a:rPr lang="zh-TW" altLang="en-US" sz="3400" b="0" dirty="0" smtClean="0"/>
              <a:t>找到困難幫忙他們</a:t>
            </a:r>
            <a:endParaRPr lang="en-US" altLang="zh-TW" sz="3400" b="0" dirty="0" smtClean="0"/>
          </a:p>
          <a:p>
            <a:r>
              <a:rPr lang="zh-TW" altLang="en-US" sz="3600" b="0" dirty="0" smtClean="0"/>
              <a:t>一個教師思維有限</a:t>
            </a:r>
            <a:endParaRPr lang="en-US" altLang="zh-TW" sz="3600" b="0" dirty="0" smtClean="0"/>
          </a:p>
          <a:p>
            <a:pPr lvl="1"/>
            <a:r>
              <a:rPr lang="zh-TW" altLang="en-US" sz="3400" b="0" dirty="0" smtClean="0"/>
              <a:t>課程、教學、互動</a:t>
            </a:r>
            <a:endParaRPr lang="en-US" altLang="zh-TW" sz="3400" b="0" dirty="0" smtClean="0"/>
          </a:p>
          <a:p>
            <a:r>
              <a:rPr lang="zh-TW" altLang="en-US" sz="3600" b="0" dirty="0" smtClean="0"/>
              <a:t>教師上課會忽略部分孩子</a:t>
            </a:r>
            <a:endParaRPr lang="en-US" altLang="zh-TW" sz="3600" b="0" dirty="0" smtClean="0"/>
          </a:p>
          <a:p>
            <a:pPr lvl="1"/>
            <a:r>
              <a:rPr lang="en-US" altLang="zh-TW" sz="3400" b="0" dirty="0" smtClean="0"/>
              <a:t>20</a:t>
            </a:r>
            <a:r>
              <a:rPr lang="zh-TW" altLang="en-US" sz="3400" b="0" dirty="0" smtClean="0"/>
              <a:t>％關注學生，</a:t>
            </a:r>
            <a:r>
              <a:rPr lang="en-US" altLang="zh-TW" sz="3400" b="0" dirty="0" smtClean="0"/>
              <a:t>80</a:t>
            </a:r>
            <a:r>
              <a:rPr lang="zh-TW" altLang="en-US" sz="3400" b="0" dirty="0" smtClean="0"/>
              <a:t>％想著下一步</a:t>
            </a:r>
            <a:endParaRPr lang="en-US" altLang="zh-TW" sz="3400" b="0" dirty="0" smtClean="0"/>
          </a:p>
          <a:p>
            <a:r>
              <a:rPr lang="zh-TW" altLang="en-US" sz="3600" b="0" dirty="0" smtClean="0"/>
              <a:t>教師協同專業成長</a:t>
            </a:r>
            <a:endParaRPr lang="en-US" altLang="zh-TW" sz="3600" b="0" dirty="0" smtClean="0"/>
          </a:p>
          <a:p>
            <a:pPr lvl="1"/>
            <a:r>
              <a:rPr lang="zh-TW" altLang="en-US" sz="3400" b="0" dirty="0" smtClean="0"/>
              <a:t>一起幫忙孩子，孩子成長，教師成長</a:t>
            </a:r>
            <a:endParaRPr lang="zh-TW" altLang="en-US" sz="3400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6361611" y="2194561"/>
          <a:ext cx="4829128" cy="4206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861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954" y="686286"/>
            <a:ext cx="10035785" cy="1155578"/>
          </a:xfrm>
        </p:spPr>
        <p:txBody>
          <a:bodyPr/>
          <a:lstStyle/>
          <a:p>
            <a:r>
              <a:rPr lang="zh-TW" altLang="en-US" dirty="0" smtClean="0"/>
              <a:t>校長做什麼？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  公開課，宛如棒球隊總教練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82885" y="2603499"/>
            <a:ext cx="11160817" cy="3810363"/>
          </a:xfrm>
        </p:spPr>
        <p:txBody>
          <a:bodyPr>
            <a:noAutofit/>
          </a:bodyPr>
          <a:lstStyle/>
          <a:p>
            <a:r>
              <a:rPr lang="zh-TW" altLang="en-US" sz="3200" dirty="0">
                <a:solidFill>
                  <a:srgbClr val="C00000"/>
                </a:solidFill>
              </a:rPr>
              <a:t>校長公開授課非僅是上台</a:t>
            </a:r>
            <a:r>
              <a:rPr lang="zh-TW" altLang="en-US" sz="3200" dirty="0" smtClean="0">
                <a:solidFill>
                  <a:srgbClr val="C00000"/>
                </a:solidFill>
              </a:rPr>
              <a:t>教學</a:t>
            </a:r>
            <a:r>
              <a:rPr lang="zh-TW" altLang="en-US" sz="3200" b="0" dirty="0" smtClean="0">
                <a:solidFill>
                  <a:schemeClr val="tx1"/>
                </a:solidFill>
              </a:rPr>
              <a:t>，校長不是選手</a:t>
            </a:r>
            <a:endParaRPr lang="en-US" altLang="zh-TW" sz="3200" b="0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3000" b="0" dirty="0" smtClean="0"/>
              <a:t>如同</a:t>
            </a:r>
            <a:r>
              <a:rPr lang="zh-TW" altLang="en-US" sz="3000" b="0" dirty="0"/>
              <a:t>棒球教練般，知道球隊</a:t>
            </a:r>
            <a:r>
              <a:rPr lang="zh-TW" altLang="en-US" sz="3000" b="0" dirty="0" smtClean="0"/>
              <a:t>訓練策略</a:t>
            </a:r>
            <a:r>
              <a:rPr lang="zh-TW" altLang="en-US" sz="3000" b="0" dirty="0"/>
              <a:t>，</a:t>
            </a:r>
            <a:r>
              <a:rPr lang="zh-TW" altLang="en-US" sz="3000" dirty="0"/>
              <a:t>偶爾示範揮棒和</a:t>
            </a:r>
            <a:r>
              <a:rPr lang="zh-TW" altLang="en-US" sz="3000" dirty="0" smtClean="0"/>
              <a:t>接球</a:t>
            </a:r>
            <a:endParaRPr lang="en-US" altLang="zh-TW" sz="3000" dirty="0" smtClean="0"/>
          </a:p>
          <a:p>
            <a:r>
              <a:rPr lang="zh-TW" altLang="en-US" sz="3200" dirty="0" smtClean="0"/>
              <a:t>校長要熟知自備、共備觀議課的</a:t>
            </a:r>
            <a:r>
              <a:rPr lang="zh-TW" altLang="en-US" sz="3200" dirty="0" smtClean="0">
                <a:solidFill>
                  <a:srgbClr val="C00000"/>
                </a:solidFill>
              </a:rPr>
              <a:t>流程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/>
              <a:t>校長要知道課程內容設計與教學活動設計的</a:t>
            </a:r>
            <a:r>
              <a:rPr lang="zh-TW" altLang="en-US" sz="3200" dirty="0" smtClean="0">
                <a:solidFill>
                  <a:srgbClr val="C00000"/>
                </a:solidFill>
              </a:rPr>
              <a:t>知識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 smtClean="0"/>
              <a:t>校長要知道教師的教學文化、要有差異化的領導</a:t>
            </a:r>
            <a:r>
              <a:rPr lang="zh-TW" altLang="en-US" sz="3200" dirty="0" smtClean="0">
                <a:solidFill>
                  <a:srgbClr val="C00000"/>
                </a:solidFill>
              </a:rPr>
              <a:t>作為</a:t>
            </a:r>
            <a:endParaRPr lang="en-US" altLang="zh-TW" sz="3200" dirty="0" smtClean="0">
              <a:solidFill>
                <a:srgbClr val="C00000"/>
              </a:solidFill>
            </a:endParaRPr>
          </a:p>
          <a:p>
            <a:r>
              <a:rPr lang="zh-TW" altLang="en-US" sz="3200" dirty="0"/>
              <a:t>校長</a:t>
            </a:r>
            <a:r>
              <a:rPr lang="zh-TW" altLang="en-US" sz="3200" dirty="0" smtClean="0"/>
              <a:t>要在過程</a:t>
            </a:r>
            <a:r>
              <a:rPr lang="zh-TW" altLang="en-US" sz="3200" dirty="0"/>
              <a:t>中要讓教師</a:t>
            </a:r>
            <a:r>
              <a:rPr lang="zh-TW" altLang="en-US" sz="3200" dirty="0" smtClean="0"/>
              <a:t>體會</a:t>
            </a:r>
            <a:r>
              <a:rPr lang="zh-TW" altLang="en-US" sz="3200" u="sng" dirty="0" smtClean="0">
                <a:solidFill>
                  <a:srgbClr val="C00000"/>
                </a:solidFill>
              </a:rPr>
              <a:t>協同學習</a:t>
            </a:r>
            <a:r>
              <a:rPr lang="zh-TW" altLang="en-US" sz="3200" dirty="0" smtClean="0"/>
              <a:t>的價值</a:t>
            </a:r>
            <a:endParaRPr lang="en-US" altLang="zh-TW" sz="3200" dirty="0"/>
          </a:p>
          <a:p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00090" y="728135"/>
            <a:ext cx="9726406" cy="1077201"/>
          </a:xfrm>
        </p:spPr>
        <p:txBody>
          <a:bodyPr/>
          <a:lstStyle/>
          <a:p>
            <a:r>
              <a:rPr lang="zh-TW" altLang="en-US" dirty="0" smtClean="0"/>
              <a:t>教師做什麼？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 </a:t>
            </a:r>
            <a:r>
              <a:rPr lang="zh-TW" altLang="en-US" dirty="0" smtClean="0"/>
              <a:t>   組織社群，主題式教師共備觀議課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2256" y="2237742"/>
            <a:ext cx="11482693" cy="4450441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zh-TW" altLang="en-US" sz="3200" dirty="0" smtClean="0"/>
              <a:t>組織社群</a:t>
            </a:r>
            <a:endParaRPr lang="en-US" altLang="zh-TW" sz="3200" dirty="0" smtClean="0"/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學習領域、年級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不同年級、不同學科，可行嗎？</a:t>
            </a:r>
            <a:r>
              <a:rPr lang="en-US" altLang="zh-TW" sz="2800" dirty="0" smtClean="0"/>
              <a:t>)</a:t>
            </a:r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跨校聯盟、跨校社群</a:t>
            </a:r>
            <a:endParaRPr lang="en-US" altLang="zh-TW" sz="2800" dirty="0" smtClean="0"/>
          </a:p>
          <a:p>
            <a:pPr>
              <a:spcBef>
                <a:spcPts val="1200"/>
              </a:spcBef>
            </a:pPr>
            <a:r>
              <a:rPr lang="zh-TW" altLang="zh-TW" sz="3000" dirty="0" smtClean="0"/>
              <a:t>主題</a:t>
            </a:r>
            <a:r>
              <a:rPr lang="zh-TW" altLang="zh-TW" sz="3000" dirty="0"/>
              <a:t>式的教師社群共備觀議</a:t>
            </a:r>
            <a:r>
              <a:rPr lang="zh-TW" altLang="zh-TW" sz="3000" dirty="0" smtClean="0"/>
              <a:t>課</a:t>
            </a:r>
            <a:endParaRPr lang="en-US" altLang="zh-TW" sz="3000" dirty="0" smtClean="0"/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學科知識、教學策略、特殊孩子、計畫主題、班級經營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均可</a:t>
            </a:r>
            <a:endParaRPr lang="en-US" altLang="zh-TW" sz="2800" dirty="0"/>
          </a:p>
          <a:p>
            <a:pPr lvl="1">
              <a:spcBef>
                <a:spcPts val="1200"/>
              </a:spcBef>
            </a:pPr>
            <a:r>
              <a:rPr lang="zh-TW" altLang="en-US" sz="2800" dirty="0" smtClean="0"/>
              <a:t>規劃主題、讀書會、自備課、共備課、觀議課、教研論文</a:t>
            </a:r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60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1863</TotalTime>
  <Words>4188</Words>
  <Application>Microsoft Office PowerPoint</Application>
  <PresentationFormat>自訂</PresentationFormat>
  <Paragraphs>575</Paragraphs>
  <Slides>61</Slides>
  <Notes>2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61</vt:i4>
      </vt:variant>
    </vt:vector>
  </HeadingPairs>
  <TitlesOfParts>
    <vt:vector size="63" baseType="lpstr">
      <vt:lpstr>離子會議室</vt:lpstr>
      <vt:lpstr>PhotoImpact</vt:lpstr>
      <vt:lpstr>(12年國教課綱素養導向) 以學生者為中心的教師共備觀議課</vt:lpstr>
      <vt:lpstr>一、關注學生成長的教師專業發展</vt:lpstr>
      <vt:lpstr>十二年國教課綱「核心素養」</vt:lpstr>
      <vt:lpstr>十二年國民基本教育課程綱要總綱 實施要點之「五、教師專業發展」</vt:lpstr>
      <vt:lpstr>教師公開觀課、共備觀議課的學理基礎</vt:lpstr>
      <vt:lpstr>文獻早已提及：教師專業發展的內容</vt:lpstr>
      <vt:lpstr>「關注學生成長」的教師專業發展</vt:lpstr>
      <vt:lpstr>校長做什麼？   公開課，宛如棒球隊總教練</vt:lpstr>
      <vt:lpstr>教師做什麼？     組織社群，主題式教師共備觀議課</vt:lpstr>
      <vt:lpstr>輔導團做什麼？     瞭解教師社群遇到的困難與提供協助</vt:lpstr>
      <vt:lpstr>成功之道：從學生學習去「發展」教師專業 (如何評估教師專業成長)</vt:lpstr>
      <vt:lpstr>二、十二年國教核心素養 的教學設計</vt:lpstr>
      <vt:lpstr>核心素養設計之階層圖</vt:lpstr>
      <vt:lpstr>核心素養的解讀</vt:lpstr>
      <vt:lpstr>核心素養的轉換「學習表現」</vt:lpstr>
      <vt:lpstr>核心素養的轉換「學習內容」</vt:lpstr>
      <vt:lpstr>PowerPoint 簡報</vt:lpstr>
      <vt:lpstr>解讀核心素養→學習內容與學習表現</vt:lpstr>
      <vt:lpstr>學習內容→細部化</vt:lpstr>
      <vt:lpstr>學習表現→層次化</vt:lpstr>
      <vt:lpstr>雙向細目分析表→教學目標</vt:lpstr>
      <vt:lpstr>PowerPoint 簡報</vt:lpstr>
      <vt:lpstr>課程與教學目標層次</vt:lpstr>
      <vt:lpstr>PowerPoint 簡報</vt:lpstr>
      <vt:lpstr>PowerPoint 簡報</vt:lpstr>
      <vt:lpstr>三、素養導向的共備課 先自己備課</vt:lpstr>
      <vt:lpstr>素養導向的教師自己備課</vt:lpstr>
      <vt:lpstr>讓學生有(認知上的)改變    備課任務之一：核心知識、誘答題目</vt:lpstr>
      <vt:lpstr>備課任務一：    找出核心知識與要素</vt:lpstr>
      <vt:lpstr>核心知識的細節分析(概念的定義)</vt:lpstr>
      <vt:lpstr>概念的屬性細節不講清楚     學生會有迷思概念</vt:lpstr>
      <vt:lpstr>具有誘答力的題目</vt:lpstr>
      <vt:lpstr>牛頓第一運動定律的誘答題</vt:lpstr>
      <vt:lpstr>備課任務二:評量之素養題目     (佈題強調真實的情境與真實的問題)</vt:lpstr>
      <vt:lpstr>備課任務二:評量之素養題目     情境問題解決(第四階段)→建議策略</vt:lpstr>
      <vt:lpstr>備課任務二:評量之素養題目     情境問題解決：也可以題組化</vt:lpstr>
      <vt:lpstr>備課任務二:評量之素養題目(任務編擬)</vt:lpstr>
      <vt:lpstr>備課任務三:教學策略    在選用教學策略時要瞭解教學策略的功能</vt:lpstr>
      <vt:lpstr>備課任務之三:選用教學策略</vt:lpstr>
      <vt:lpstr>在選用教學策略時要瞭解教學策略的功能    關注教學策略→認知改變→型塑素養</vt:lpstr>
      <vt:lpstr>教學策略才可能讓學生產生認知上的改變</vt:lpstr>
      <vt:lpstr>備課任務三:教學策略    舉例說明、寫出教學步驟</vt:lpstr>
      <vt:lpstr>因此，自備課項目大略這樣</vt:lpstr>
      <vt:lpstr>共備課記錄表(共備課)</vt:lpstr>
      <vt:lpstr>自己備課與共同備課：實作</vt:lpstr>
      <vt:lpstr>四、素養導向的觀課</vt:lpstr>
      <vt:lpstr>素養導向的觀課焦點</vt:lpstr>
      <vt:lpstr>觀課與紀錄</vt:lpstr>
      <vt:lpstr>思考觀察到的現象、推論原因</vt:lpstr>
      <vt:lpstr>觀議課記錄表的內容可能是</vt:lpstr>
      <vt:lpstr>觀議課記錄表的內容可能是</vt:lpstr>
      <vt:lpstr>素養導向的觀課記錄表 </vt:lpstr>
      <vt:lpstr>觀課禮儀</vt:lpstr>
      <vt:lpstr>觀課：實作</vt:lpstr>
      <vt:lpstr>五、素養導向的議課</vt:lpstr>
      <vt:lpstr>集體議課的目的</vt:lpstr>
      <vt:lpstr>議課：觀課記錄相互分享</vt:lpstr>
      <vt:lpstr>以學生學習為中之 【素養導向的共備觀議課】摘要版</vt:lpstr>
      <vt:lpstr>議課：實作</vt:lpstr>
      <vt:lpstr>再看一次：從學生學習去「發展」教師專業 (藉此評估教師專業成長)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教學實務研究        與教研論文寫作</dc:title>
  <dc:creator>shsiung_office</dc:creator>
  <cp:lastModifiedBy>123</cp:lastModifiedBy>
  <cp:revision>171</cp:revision>
  <cp:lastPrinted>2017-10-06T07:11:13Z</cp:lastPrinted>
  <dcterms:created xsi:type="dcterms:W3CDTF">2017-10-06T02:37:29Z</dcterms:created>
  <dcterms:modified xsi:type="dcterms:W3CDTF">2018-06-08T03:05:24Z</dcterms:modified>
</cp:coreProperties>
</file>