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9" r:id="rId6"/>
    <p:sldId id="265" r:id="rId7"/>
    <p:sldId id="260" r:id="rId8"/>
    <p:sldId id="261" r:id="rId9"/>
    <p:sldId id="267" r:id="rId10"/>
    <p:sldId id="266" r:id="rId11"/>
    <p:sldId id="268" r:id="rId12"/>
    <p:sldId id="263" r:id="rId13"/>
    <p:sldId id="262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67" autoAdjust="0"/>
    <p:restoredTop sz="94660"/>
  </p:normalViewPr>
  <p:slideViewPr>
    <p:cSldViewPr>
      <p:cViewPr>
        <p:scale>
          <a:sx n="69" d="100"/>
          <a:sy n="69" d="100"/>
        </p:scale>
        <p:origin x="-154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763423"/>
            <a:ext cx="7772400" cy="9145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581944"/>
            <a:ext cx="6400800" cy="6949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8568-BB3E-4816-A5CA-95B1350142A2}" type="datetimeFigureOut">
              <a:rPr lang="zh-TW" altLang="en-US" smtClean="0"/>
              <a:pPr/>
              <a:t>2018/5/2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F2A6-A86A-46A1-BCDE-27240DF6D6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8755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Templateswise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79712" y="274639"/>
            <a:ext cx="6707088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79712" y="1600201"/>
            <a:ext cx="6707088" cy="4525963"/>
          </a:xfrm>
        </p:spPr>
        <p:txBody>
          <a:bodyPr/>
          <a:lstStyle/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313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3C8568-BB3E-4816-A5CA-95B1350142A2}" type="datetimeFigureOut">
              <a:rPr lang="zh-TW" altLang="en-US" smtClean="0"/>
              <a:pPr/>
              <a:t>2018/5/2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98F2A6-A86A-46A1-BCDE-27240DF6D6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7113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2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3C8568-BB3E-4816-A5CA-95B1350142A2}" type="datetimeFigureOut">
              <a:rPr lang="zh-TW" altLang="en-US" smtClean="0"/>
              <a:pPr/>
              <a:t>2018/5/2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98F2A6-A86A-46A1-BCDE-27240DF6D6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9522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NAME OF SECTION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Section Header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8568-BB3E-4816-A5CA-95B1350142A2}" type="datetimeFigureOut">
              <a:rPr lang="zh-TW" altLang="en-US" smtClean="0"/>
              <a:pPr/>
              <a:t>2018/5/2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F2A6-A86A-46A1-BCDE-27240DF6D6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524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C8568-BB3E-4816-A5CA-95B1350142A2}" type="datetimeFigureOut">
              <a:rPr lang="zh-TW" altLang="en-US" smtClean="0"/>
              <a:pPr/>
              <a:t>2018/5/2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8F2A6-A86A-46A1-BCDE-27240DF6D6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461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9" r:id="rId4"/>
    <p:sldLayoutId id="2147483688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developershome.com/7-zip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public.hlc.edu.tw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2pdf.com/" TargetMode="External"/><Relationship Id="rId2" Type="http://schemas.openxmlformats.org/officeDocument/2006/relationships/hyperlink" Target="https://smallpdf.com/zh-TW/word-to-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568952" cy="1214896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107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學年度花蓮縣國民中小學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學校課程計畫上傳說明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87624" y="5877272"/>
            <a:ext cx="6400800" cy="697632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張鑫聖  老師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2828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91921" y="260648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◎壓縮檔案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多個檔案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上傳：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、使用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Windows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檔案系統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如下圖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新增一個資料夾，如「一年級課程計畫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」。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將該年級各領域課程計畫、彈性課程計畫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PDF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檔案存入。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於資料夾上按下「滑鼠右鍵」→「傳送到」→「壓縮的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(zipped)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資料夾」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9"/>
          <a:stretch/>
        </p:blipFill>
        <p:spPr>
          <a:xfrm>
            <a:off x="467544" y="1772816"/>
            <a:ext cx="8064896" cy="492973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87563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251520" y="18864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◎壓縮檔案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多個檔案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上傳：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、安裝壓縮、解壓縮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軟體，建議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使用自由軟體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7-zip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軟體下載：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>
                <a:latin typeface="標楷體" pitchFamily="65" charset="-120"/>
                <a:ea typeface="標楷體" pitchFamily="65" charset="-120"/>
                <a:hlinkClick r:id="rId2"/>
              </a:rPr>
              <a:t>http://www.developershome.com/7-zip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hlinkClick r:id="rId2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8352928" cy="555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31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07504" y="274639"/>
            <a:ext cx="9001000" cy="562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 花蓮縣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107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學年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度課程計畫上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傳格式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說明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251520" y="1052736"/>
            <a:ext cx="885698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◎課程計畫上傳文件檔案類型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只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接受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以下列幾種類型之檔案：</a:t>
            </a:r>
          </a:p>
          <a:p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1.【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en-US" altLang="zh-TW" sz="2400" b="1" dirty="0" err="1">
                <a:latin typeface="標楷體" pitchFamily="65" charset="-120"/>
                <a:ea typeface="標楷體" pitchFamily="65" charset="-120"/>
              </a:rPr>
              <a:t>pdf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】</a:t>
            </a:r>
          </a:p>
          <a:p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可攜式文件檔，可用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Acrobat Reader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、 </a:t>
            </a:r>
            <a:r>
              <a:rPr lang="en-US" altLang="zh-TW" sz="1600" dirty="0" err="1">
                <a:latin typeface="標楷體" pitchFamily="65" charset="-120"/>
                <a:ea typeface="標楷體" pitchFamily="65" charset="-120"/>
              </a:rPr>
              <a:t>Foxit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 Reader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、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PDF-</a:t>
            </a:r>
            <a:r>
              <a:rPr lang="en-US" altLang="zh-TW" sz="1600" dirty="0" err="1">
                <a:latin typeface="標楷體" pitchFamily="65" charset="-120"/>
                <a:ea typeface="標楷體" pitchFamily="65" charset="-120"/>
              </a:rPr>
              <a:t>Xchange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 Viewer…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等軟體來開啟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)</a:t>
            </a:r>
            <a:br>
              <a:rPr lang="en-US" altLang="zh-TW" sz="1600" dirty="0" smtClean="0">
                <a:latin typeface="標楷體" pitchFamily="65" charset="-120"/>
                <a:ea typeface="標楷體" pitchFamily="65" charset="-120"/>
              </a:rPr>
            </a:br>
            <a:endParaRPr lang="en-US" altLang="zh-TW" sz="1600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.【.</a:t>
            </a:r>
            <a:r>
              <a:rPr lang="en-US" altLang="zh-TW" sz="2400" b="1" dirty="0" err="1">
                <a:latin typeface="標楷體" pitchFamily="65" charset="-120"/>
                <a:ea typeface="標楷體" pitchFamily="65" charset="-120"/>
              </a:rPr>
              <a:t>xls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】【.</a:t>
            </a:r>
            <a:r>
              <a:rPr lang="en-US" altLang="zh-TW" sz="2400" b="1" dirty="0" err="1">
                <a:latin typeface="標楷體" pitchFamily="65" charset="-120"/>
                <a:ea typeface="標楷體" pitchFamily="65" charset="-120"/>
              </a:rPr>
              <a:t>xlsx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】</a:t>
            </a:r>
          </a:p>
          <a:p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Microsoft Office Excel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文件）限定表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2-2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使用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1600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3.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【.</a:t>
            </a:r>
            <a:r>
              <a:rPr lang="en-US" altLang="zh-TW" sz="2400" b="1" dirty="0" err="1">
                <a:latin typeface="標楷體" pitchFamily="65" charset="-120"/>
                <a:ea typeface="標楷體" pitchFamily="65" charset="-120"/>
              </a:rPr>
              <a:t>rar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】【.zip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】</a:t>
            </a:r>
          </a:p>
          <a:p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壓縮檔案，可用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WinRAR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或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7-Zip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等軟體來解壓縮開啟），限定年級課程計畫（表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）使用。</a:t>
            </a:r>
          </a:p>
          <a:p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79614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5496" y="58615"/>
            <a:ext cx="9001000" cy="5620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 計畫轉貼學校網站：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學校登入處務系統後從「學校概況」可取得年度課程計畫網址，複製網址轉貼即可。</a:t>
            </a:r>
            <a:endParaRPr lang="zh-TW" altLang="en-US" sz="18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92696"/>
            <a:ext cx="8928992" cy="603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496" y="58615"/>
            <a:ext cx="9001000" cy="562073"/>
          </a:xfrm>
        </p:spPr>
        <p:txBody>
          <a:bodyPr>
            <a:normAutofit/>
          </a:bodyPr>
          <a:lstStyle/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、處務登錄系統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( 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  <a:hlinkClick r:id="rId2"/>
              </a:rPr>
              <a:t>http://public.hlc.edu.tw/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 )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「學校登入」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94"/>
          <a:stretch/>
        </p:blipFill>
        <p:spPr>
          <a:xfrm>
            <a:off x="0" y="760090"/>
            <a:ext cx="9144000" cy="310161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3" t="19180" r="10062" b="14522"/>
          <a:stretch/>
        </p:blipFill>
        <p:spPr>
          <a:xfrm>
            <a:off x="1403648" y="3911499"/>
            <a:ext cx="6264696" cy="294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6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5496" y="58615"/>
            <a:ext cx="9001000" cy="562073"/>
          </a:xfrm>
        </p:spPr>
        <p:txBody>
          <a:bodyPr>
            <a:normAutofit/>
          </a:bodyPr>
          <a:lstStyle/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、「管理」→ 「學校課程總體計畫」 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29"/>
          <a:stretch/>
        </p:blipFill>
        <p:spPr>
          <a:xfrm>
            <a:off x="0" y="692696"/>
            <a:ext cx="9144000" cy="314244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4" b="25685"/>
          <a:stretch/>
        </p:blipFill>
        <p:spPr>
          <a:xfrm>
            <a:off x="0" y="3835136"/>
            <a:ext cx="9144000" cy="302286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5679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5496" y="58615"/>
            <a:ext cx="9001000" cy="562073"/>
          </a:xfrm>
        </p:spPr>
        <p:txBody>
          <a:bodyPr>
            <a:normAutofit/>
          </a:bodyPr>
          <a:lstStyle/>
          <a:p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、點選報表名稱「</a:t>
            </a:r>
            <a:r>
              <a:rPr lang="zh-TW" altLang="en-US" sz="2000" b="1" dirty="0"/>
              <a:t>花蓮縣</a:t>
            </a:r>
            <a:r>
              <a:rPr lang="en-US" altLang="zh-TW" sz="2000" b="1" dirty="0" smtClean="0"/>
              <a:t>107</a:t>
            </a:r>
            <a:r>
              <a:rPr lang="zh-TW" altLang="en-US" sz="2000" b="1" dirty="0" smtClean="0"/>
              <a:t>學年</a:t>
            </a:r>
            <a:r>
              <a:rPr lang="zh-TW" altLang="en-US" sz="2000" b="1" dirty="0"/>
              <a:t>度</a:t>
            </a:r>
            <a:r>
              <a:rPr lang="zh-TW" altLang="en-US" sz="2000" b="1" dirty="0" smtClean="0"/>
              <a:t>國民中</a:t>
            </a:r>
            <a:r>
              <a:rPr lang="en-US" altLang="zh-TW" sz="2000" b="1" dirty="0" smtClean="0"/>
              <a:t>(</a:t>
            </a:r>
            <a:r>
              <a:rPr lang="zh-TW" altLang="en-US" sz="2000" b="1" dirty="0" smtClean="0"/>
              <a:t>小</a:t>
            </a:r>
            <a:r>
              <a:rPr lang="en-US" altLang="zh-TW" sz="2000" b="1" dirty="0" smtClean="0"/>
              <a:t>)</a:t>
            </a:r>
            <a:r>
              <a:rPr lang="zh-TW" altLang="en-US" sz="2000" b="1" dirty="0" smtClean="0"/>
              <a:t>學</a:t>
            </a:r>
            <a:r>
              <a:rPr lang="zh-TW" altLang="en-US" sz="2000" b="1" dirty="0"/>
              <a:t>學校課程計畫 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」開始填報 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58964" y="1927135"/>
            <a:ext cx="572169" cy="26031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 descr="05.jpg"/>
          <p:cNvPicPr>
            <a:picLocks noChangeAspect="1"/>
          </p:cNvPicPr>
          <p:nvPr/>
        </p:nvPicPr>
        <p:blipFill>
          <a:blip r:embed="rId2"/>
          <a:srcRect t="17489" b="17550"/>
          <a:stretch>
            <a:fillRect/>
          </a:stretch>
        </p:blipFill>
        <p:spPr>
          <a:xfrm>
            <a:off x="0" y="714356"/>
            <a:ext cx="9144000" cy="1857388"/>
          </a:xfrm>
          <a:prstGeom prst="rect">
            <a:avLst/>
          </a:prstGeom>
        </p:spPr>
      </p:pic>
      <p:pic>
        <p:nvPicPr>
          <p:cNvPr id="7" name="圖片 6" descr="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35603"/>
            <a:ext cx="9144000" cy="432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3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5496" y="202631"/>
            <a:ext cx="9001000" cy="562073"/>
          </a:xfrm>
        </p:spPr>
        <p:txBody>
          <a:bodyPr>
            <a:normAutofit/>
          </a:bodyPr>
          <a:lstStyle/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 議題融入課程、法令規定課程：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填寫融入年級 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例如：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3-6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年級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33782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1628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07504" y="58615"/>
            <a:ext cx="8280920" cy="562073"/>
          </a:xfrm>
        </p:spPr>
        <p:txBody>
          <a:bodyPr>
            <a:normAutofit/>
          </a:bodyPr>
          <a:lstStyle/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 特教課程計畫：依據學校實際開設情況選填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至少填報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項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533782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35496" y="6213448"/>
            <a:ext cx="7480448" cy="383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 填寫完成按「確定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送出填報」上傳填報資料。 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4020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5496" y="58615"/>
            <a:ext cx="9001000" cy="562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、填報過資料後，再次登入可進行修改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更新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。 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572000" y="6309320"/>
            <a:ext cx="435648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上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傳完成畫面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可修改、刪除已填資料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圖片 5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0174"/>
            <a:ext cx="9144000" cy="262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1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5496" y="116632"/>
            <a:ext cx="9001000" cy="562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、進行進行修改，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請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依據審查意見作修正。 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283968" y="6237312"/>
            <a:ext cx="464451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修改計畫，請依右側審查委員意見修正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7769"/>
            <a:ext cx="9144000" cy="474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07504" y="116632"/>
            <a:ext cx="842493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◎製作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PDF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檔案：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Office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檔案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功能表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中選取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另存新檔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，在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存檔類型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中選取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PDF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(*.</a:t>
            </a:r>
            <a:r>
              <a:rPr lang="en-US" altLang="zh-TW" sz="2000" dirty="0" err="1">
                <a:latin typeface="標楷體" pitchFamily="65" charset="-120"/>
                <a:ea typeface="標楷體" pitchFamily="65" charset="-120"/>
              </a:rPr>
              <a:t>pdf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按一下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儲存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按鈕即完成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、使用軟體工具或雲端工具轉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PDF</a:t>
            </a:r>
            <a:endParaRPr lang="en-US" altLang="zh-TW" sz="2000" b="1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如：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  <a:hlinkClick r:id="rId2"/>
              </a:rPr>
              <a:t>https://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hlinkClick r:id="rId2"/>
              </a:rPr>
              <a:t>smallpdf.com/zh-TW/word-to-pdf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0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hlinkClick r:id="rId3"/>
              </a:rPr>
              <a:t>https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  <a:hlinkClick r:id="rId3"/>
              </a:rPr>
              <a:t>://</a:t>
            </a:r>
            <a:r>
              <a:rPr lang="en-US" altLang="zh-TW" sz="2000" dirty="0" err="1">
                <a:latin typeface="標楷體" pitchFamily="65" charset="-120"/>
                <a:ea typeface="標楷體" pitchFamily="65" charset="-120"/>
                <a:hlinkClick r:id="rId3"/>
              </a:rPr>
              <a:t>online2pdf.com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hlinkClick r:id="rId3"/>
              </a:rPr>
              <a:t>/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661208"/>
            <a:ext cx="5097516" cy="385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63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811</TotalTime>
  <Words>388</Words>
  <Application>Microsoft Office PowerPoint</Application>
  <PresentationFormat>如螢幕大小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Office 佈景主題</vt:lpstr>
      <vt:lpstr>107學年度花蓮縣國民中小學 學校課程計畫上傳說明</vt:lpstr>
      <vt:lpstr>1、處務登錄系統( http://public.hlc.edu.tw/ )「學校登入」</vt:lpstr>
      <vt:lpstr>2、「管理」→ 「學校課程總體計畫」 </vt:lpstr>
      <vt:lpstr>3、點選報表名稱「花蓮縣107學年度國民中(小)學學校課程計畫 」開始填報 </vt:lpstr>
      <vt:lpstr>※ 議題融入課程、法令規定課程：填寫融入年級 (例如：3-6年級)</vt:lpstr>
      <vt:lpstr>※ 特教課程計畫：依據學校實際開設情況選填(至少填報1項)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Onwer</dc:creator>
  <cp:lastModifiedBy>USER</cp:lastModifiedBy>
  <cp:revision>116</cp:revision>
  <dcterms:created xsi:type="dcterms:W3CDTF">2015-06-04T13:34:51Z</dcterms:created>
  <dcterms:modified xsi:type="dcterms:W3CDTF">2018-05-02T08:29:54Z</dcterms:modified>
</cp:coreProperties>
</file>