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4" r:id="rId2"/>
    <p:sldId id="322" r:id="rId3"/>
    <p:sldId id="326" r:id="rId4"/>
    <p:sldId id="327" r:id="rId5"/>
    <p:sldId id="333" r:id="rId6"/>
    <p:sldId id="334" r:id="rId7"/>
    <p:sldId id="335" r:id="rId8"/>
    <p:sldId id="336" r:id="rId9"/>
    <p:sldId id="337" r:id="rId10"/>
    <p:sldId id="332" r:id="rId11"/>
    <p:sldId id="311" r:id="rId12"/>
    <p:sldId id="295" r:id="rId13"/>
    <p:sldId id="296" r:id="rId14"/>
    <p:sldId id="331" r:id="rId15"/>
    <p:sldId id="298" r:id="rId16"/>
    <p:sldId id="310" r:id="rId17"/>
    <p:sldId id="312" r:id="rId18"/>
    <p:sldId id="313" r:id="rId19"/>
    <p:sldId id="293" r:id="rId20"/>
    <p:sldId id="314" r:id="rId21"/>
    <p:sldId id="315" r:id="rId22"/>
    <p:sldId id="316" r:id="rId23"/>
    <p:sldId id="317" r:id="rId24"/>
    <p:sldId id="318" r:id="rId25"/>
    <p:sldId id="319" r:id="rId26"/>
    <p:sldId id="323" r:id="rId27"/>
    <p:sldId id="300" r:id="rId28"/>
    <p:sldId id="324" r:id="rId29"/>
    <p:sldId id="307" r:id="rId30"/>
    <p:sldId id="308" r:id="rId31"/>
    <p:sldId id="309" r:id="rId32"/>
    <p:sldId id="277" r:id="rId33"/>
    <p:sldId id="282" r:id="rId34"/>
    <p:sldId id="283" r:id="rId35"/>
    <p:sldId id="284" r:id="rId36"/>
    <p:sldId id="287" r:id="rId37"/>
    <p:sldId id="288" r:id="rId38"/>
    <p:sldId id="289" r:id="rId39"/>
    <p:sldId id="290" r:id="rId40"/>
    <p:sldId id="291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9200"/>
    <a:srgbClr val="88AD67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79" autoAdjust="0"/>
  </p:normalViewPr>
  <p:slideViewPr>
    <p:cSldViewPr>
      <p:cViewPr>
        <p:scale>
          <a:sx n="115" d="100"/>
          <a:sy n="115" d="100"/>
        </p:scale>
        <p:origin x="-936" y="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B1319B-BBBB-4281-9BF5-FFA8445AB8D9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0AF47014-10B6-4AC3-BF97-86190DBDC474}">
      <dgm:prSet phldrT="[文字]"/>
      <dgm:spPr/>
      <dgm:t>
        <a:bodyPr/>
        <a:lstStyle/>
        <a:p>
          <a:r>
            <a:rPr lang="zh-TW" altLang="en-US" dirty="0"/>
            <a:t>網址</a:t>
          </a:r>
        </a:p>
      </dgm:t>
    </dgm:pt>
    <dgm:pt modelId="{C39C5D88-3831-4DCB-A3CE-5B505EE9E315}" type="parTrans" cxnId="{CA568559-2423-4353-81B1-AAB292B22928}">
      <dgm:prSet/>
      <dgm:spPr/>
      <dgm:t>
        <a:bodyPr/>
        <a:lstStyle/>
        <a:p>
          <a:endParaRPr lang="zh-TW" altLang="en-US"/>
        </a:p>
      </dgm:t>
    </dgm:pt>
    <dgm:pt modelId="{8DBD6458-9547-4208-85E1-D426337D2E57}" type="sibTrans" cxnId="{CA568559-2423-4353-81B1-AAB292B22928}">
      <dgm:prSet/>
      <dgm:spPr/>
      <dgm:t>
        <a:bodyPr/>
        <a:lstStyle/>
        <a:p>
          <a:endParaRPr lang="zh-TW" altLang="en-US"/>
        </a:p>
      </dgm:t>
    </dgm:pt>
    <dgm:pt modelId="{FB7D1D8F-C6F2-4960-9E70-0CE4B91CF4F1}">
      <dgm:prSet phldrT="[文字]"/>
      <dgm:spPr/>
      <dgm:t>
        <a:bodyPr/>
        <a:lstStyle/>
        <a:p>
          <a:r>
            <a:rPr lang="en-US" altLang="en-US" dirty="0"/>
            <a:t>https://www.egame.kh.edu.tw</a:t>
          </a:r>
          <a:endParaRPr lang="zh-TW" altLang="en-US" dirty="0"/>
        </a:p>
      </dgm:t>
    </dgm:pt>
    <dgm:pt modelId="{C4A2D486-907F-45B2-B530-B804CCFA0998}" type="parTrans" cxnId="{835587AC-7722-48E0-BE8B-8515A3EE5ADF}">
      <dgm:prSet/>
      <dgm:spPr/>
      <dgm:t>
        <a:bodyPr/>
        <a:lstStyle/>
        <a:p>
          <a:endParaRPr lang="zh-TW" altLang="en-US"/>
        </a:p>
      </dgm:t>
    </dgm:pt>
    <dgm:pt modelId="{20630CBF-1D27-4A7E-8CCE-C507BA785A81}" type="sibTrans" cxnId="{835587AC-7722-48E0-BE8B-8515A3EE5ADF}">
      <dgm:prSet/>
      <dgm:spPr/>
      <dgm:t>
        <a:bodyPr/>
        <a:lstStyle/>
        <a:p>
          <a:endParaRPr lang="zh-TW" altLang="en-US"/>
        </a:p>
      </dgm:t>
    </dgm:pt>
    <dgm:pt modelId="{2FB8A6EC-DDBA-48F0-906F-8128D4F9067F}">
      <dgm:prSet phldrT="[文字]"/>
      <dgm:spPr/>
      <dgm:t>
        <a:bodyPr/>
        <a:lstStyle/>
        <a:p>
          <a:r>
            <a:rPr lang="zh-TW" altLang="en-US" dirty="0"/>
            <a:t>對象</a:t>
          </a:r>
        </a:p>
      </dgm:t>
    </dgm:pt>
    <dgm:pt modelId="{8D67B9FE-FB3A-4BAE-A23F-FE88284908B3}" type="parTrans" cxnId="{57C7E61C-F415-468A-8E62-2DC7D74D1DCB}">
      <dgm:prSet/>
      <dgm:spPr/>
      <dgm:t>
        <a:bodyPr/>
        <a:lstStyle/>
        <a:p>
          <a:endParaRPr lang="zh-TW" altLang="en-US"/>
        </a:p>
      </dgm:t>
    </dgm:pt>
    <dgm:pt modelId="{74D9FCEC-F877-4741-B2BA-5E3443EB9D1F}" type="sibTrans" cxnId="{57C7E61C-F415-468A-8E62-2DC7D74D1DCB}">
      <dgm:prSet/>
      <dgm:spPr/>
      <dgm:t>
        <a:bodyPr/>
        <a:lstStyle/>
        <a:p>
          <a:endParaRPr lang="zh-TW" altLang="en-US"/>
        </a:p>
      </dgm:t>
    </dgm:pt>
    <dgm:pt modelId="{9C8F1D4E-3439-4593-BD15-B29E68B226D8}">
      <dgm:prSet phldrT="[文字]"/>
      <dgm:spPr/>
      <dgm:t>
        <a:bodyPr/>
        <a:lstStyle/>
        <a:p>
          <a:r>
            <a:rPr lang="zh-TW" altLang="en-US" dirty="0"/>
            <a:t>各縣</a:t>
          </a:r>
          <a:r>
            <a:rPr lang="en-US" altLang="en-US" dirty="0"/>
            <a:t>(</a:t>
          </a:r>
          <a:r>
            <a:rPr lang="zh-TW" altLang="en-US" dirty="0"/>
            <a:t>市</a:t>
          </a:r>
          <a:r>
            <a:rPr lang="en-US" altLang="en-US" dirty="0"/>
            <a:t>)</a:t>
          </a:r>
          <a:r>
            <a:rPr lang="zh-TW" altLang="en-US" dirty="0"/>
            <a:t>政府所屬公私立國民中小學學生</a:t>
          </a:r>
        </a:p>
      </dgm:t>
    </dgm:pt>
    <dgm:pt modelId="{3F46A63B-430A-4F8A-8941-1487335A868B}" type="parTrans" cxnId="{1A892CDA-B48D-44E8-9973-4B48D1FE08AD}">
      <dgm:prSet/>
      <dgm:spPr/>
      <dgm:t>
        <a:bodyPr/>
        <a:lstStyle/>
        <a:p>
          <a:endParaRPr lang="zh-TW" altLang="en-US"/>
        </a:p>
      </dgm:t>
    </dgm:pt>
    <dgm:pt modelId="{9F704D7F-71CE-4E03-BACA-D8488410813A}" type="sibTrans" cxnId="{1A892CDA-B48D-44E8-9973-4B48D1FE08AD}">
      <dgm:prSet/>
      <dgm:spPr/>
      <dgm:t>
        <a:bodyPr/>
        <a:lstStyle/>
        <a:p>
          <a:endParaRPr lang="zh-TW" altLang="en-US"/>
        </a:p>
      </dgm:t>
    </dgm:pt>
    <dgm:pt modelId="{1A4DE2D4-A62A-4970-9B14-135D6CA1D4C5}">
      <dgm:prSet phldrT="[文字]"/>
      <dgm:spPr/>
      <dgm:t>
        <a:bodyPr/>
        <a:lstStyle/>
        <a:p>
          <a:r>
            <a:rPr lang="zh-TW" altLang="en-US" dirty="0"/>
            <a:t>組別</a:t>
          </a:r>
        </a:p>
      </dgm:t>
    </dgm:pt>
    <dgm:pt modelId="{194ABC7A-884D-4B96-8F1A-2580A567C857}" type="parTrans" cxnId="{0278F372-9BE8-41C8-AD62-3F372A2A1314}">
      <dgm:prSet/>
      <dgm:spPr/>
      <dgm:t>
        <a:bodyPr/>
        <a:lstStyle/>
        <a:p>
          <a:endParaRPr lang="zh-TW" altLang="en-US"/>
        </a:p>
      </dgm:t>
    </dgm:pt>
    <dgm:pt modelId="{9C87F04D-1157-454F-8516-2727AC18AA62}" type="sibTrans" cxnId="{0278F372-9BE8-41C8-AD62-3F372A2A1314}">
      <dgm:prSet/>
      <dgm:spPr/>
      <dgm:t>
        <a:bodyPr/>
        <a:lstStyle/>
        <a:p>
          <a:endParaRPr lang="zh-TW" altLang="en-US"/>
        </a:p>
      </dgm:t>
    </dgm:pt>
    <dgm:pt modelId="{4D677A29-1D90-4C29-9C8B-4D02EF7D2461}">
      <dgm:prSet phldrT="[文字]"/>
      <dgm:spPr/>
      <dgm:t>
        <a:bodyPr/>
        <a:lstStyle/>
        <a:p>
          <a:r>
            <a:rPr lang="zh-TW" altLang="en-US" dirty="0"/>
            <a:t>國中組、國小組</a:t>
          </a:r>
        </a:p>
      </dgm:t>
    </dgm:pt>
    <dgm:pt modelId="{FD3AD01F-C8B1-4589-A9DA-A2085CA325E2}" type="parTrans" cxnId="{6BE7CFC6-9393-4A07-8DFE-784FBACD907D}">
      <dgm:prSet/>
      <dgm:spPr/>
      <dgm:t>
        <a:bodyPr/>
        <a:lstStyle/>
        <a:p>
          <a:endParaRPr lang="zh-TW" altLang="en-US"/>
        </a:p>
      </dgm:t>
    </dgm:pt>
    <dgm:pt modelId="{922D0C3D-14BA-45E9-9B58-54B8FD5956CD}" type="sibTrans" cxnId="{6BE7CFC6-9393-4A07-8DFE-784FBACD907D}">
      <dgm:prSet/>
      <dgm:spPr/>
      <dgm:t>
        <a:bodyPr/>
        <a:lstStyle/>
        <a:p>
          <a:endParaRPr lang="zh-TW" altLang="en-US"/>
        </a:p>
      </dgm:t>
    </dgm:pt>
    <dgm:pt modelId="{FD3941A3-C503-47EA-96A5-DD3976EEF5F0}">
      <dgm:prSet phldrT="[文字]"/>
      <dgm:spPr/>
      <dgm:t>
        <a:bodyPr/>
        <a:lstStyle/>
        <a:p>
          <a:r>
            <a:rPr lang="en-US" altLang="zh-TW" dirty="0" smtClean="0"/>
            <a:t>110</a:t>
          </a:r>
          <a:r>
            <a:rPr lang="zh-TW" altLang="en-US" dirty="0" smtClean="0"/>
            <a:t>年</a:t>
          </a:r>
          <a:r>
            <a:rPr lang="en-US" altLang="en-US" dirty="0" smtClean="0"/>
            <a:t>10</a:t>
          </a:r>
          <a:r>
            <a:rPr lang="zh-TW" altLang="en-US" dirty="0" smtClean="0"/>
            <a:t>月</a:t>
          </a:r>
          <a:r>
            <a:rPr lang="en-US" altLang="zh-TW" dirty="0" smtClean="0"/>
            <a:t>5</a:t>
          </a:r>
          <a:r>
            <a:rPr lang="zh-TW" altLang="en-US" dirty="0" smtClean="0"/>
            <a:t>日</a:t>
          </a:r>
          <a:r>
            <a:rPr lang="zh-TW" altLang="en-US" dirty="0"/>
            <a:t>起至</a:t>
          </a:r>
          <a:r>
            <a:rPr lang="en-US" altLang="zh-TW" dirty="0"/>
            <a:t>11</a:t>
          </a:r>
          <a:r>
            <a:rPr lang="zh-TW" altLang="en-US" dirty="0"/>
            <a:t>月</a:t>
          </a:r>
          <a:r>
            <a:rPr lang="en-US" altLang="zh-TW" dirty="0"/>
            <a:t>30</a:t>
          </a:r>
          <a:r>
            <a:rPr lang="zh-TW" altLang="en-US" dirty="0"/>
            <a:t>日止，每日</a:t>
          </a:r>
          <a:r>
            <a:rPr lang="en-US" altLang="en-US" dirty="0"/>
            <a:t>7</a:t>
          </a:r>
          <a:r>
            <a:rPr lang="zh-TW" altLang="en-US" dirty="0"/>
            <a:t>時至</a:t>
          </a:r>
          <a:r>
            <a:rPr lang="en-US" altLang="en-US" dirty="0"/>
            <a:t>23</a:t>
          </a:r>
          <a:r>
            <a:rPr lang="zh-TW" altLang="en-US" dirty="0"/>
            <a:t>時</a:t>
          </a:r>
        </a:p>
      </dgm:t>
    </dgm:pt>
    <dgm:pt modelId="{72C098CE-8F2A-4858-914D-4156C32CD67C}" type="parTrans" cxnId="{D40B3BB7-ACA4-49F8-9EC5-CDDEA9D5ECF5}">
      <dgm:prSet/>
      <dgm:spPr/>
      <dgm:t>
        <a:bodyPr/>
        <a:lstStyle/>
        <a:p>
          <a:endParaRPr lang="zh-TW" altLang="en-US"/>
        </a:p>
      </dgm:t>
    </dgm:pt>
    <dgm:pt modelId="{E75C8D5B-BB48-4035-9E19-CB95CC4E9E88}" type="sibTrans" cxnId="{D40B3BB7-ACA4-49F8-9EC5-CDDEA9D5ECF5}">
      <dgm:prSet/>
      <dgm:spPr/>
      <dgm:t>
        <a:bodyPr/>
        <a:lstStyle/>
        <a:p>
          <a:endParaRPr lang="zh-TW" altLang="en-US"/>
        </a:p>
      </dgm:t>
    </dgm:pt>
    <dgm:pt modelId="{973CF0E6-566A-48E2-B114-898DF8C3BCA1}">
      <dgm:prSet phldrT="[文字]"/>
      <dgm:spPr/>
      <dgm:t>
        <a:bodyPr/>
        <a:lstStyle/>
        <a:p>
          <a:r>
            <a:rPr lang="zh-TW" altLang="en-US" dirty="0"/>
            <a:t>時間</a:t>
          </a:r>
        </a:p>
      </dgm:t>
    </dgm:pt>
    <dgm:pt modelId="{B37A6086-D67A-4232-BF8C-C0931733A65B}" type="parTrans" cxnId="{3B8C0526-F443-414A-988A-62BC2E7E3106}">
      <dgm:prSet/>
      <dgm:spPr/>
      <dgm:t>
        <a:bodyPr/>
        <a:lstStyle/>
        <a:p>
          <a:endParaRPr lang="zh-TW" altLang="en-US"/>
        </a:p>
      </dgm:t>
    </dgm:pt>
    <dgm:pt modelId="{057100CC-AD5E-4A13-932A-5CDA78225173}" type="sibTrans" cxnId="{3B8C0526-F443-414A-988A-62BC2E7E3106}">
      <dgm:prSet/>
      <dgm:spPr/>
      <dgm:t>
        <a:bodyPr/>
        <a:lstStyle/>
        <a:p>
          <a:endParaRPr lang="zh-TW" altLang="en-US"/>
        </a:p>
      </dgm:t>
    </dgm:pt>
    <dgm:pt modelId="{86B6DBB1-BCEE-4599-9DDF-C86091AB6949}" type="pres">
      <dgm:prSet presAssocID="{53B1319B-BBBB-4281-9BF5-FFA8445AB8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F54C73B-2EEA-41E3-8ED4-6F87B5915E9A}" type="pres">
      <dgm:prSet presAssocID="{0AF47014-10B6-4AC3-BF97-86190DBDC474}" presName="composite" presStyleCnt="0"/>
      <dgm:spPr/>
    </dgm:pt>
    <dgm:pt modelId="{0729DF74-A387-43F1-969A-500714F7E659}" type="pres">
      <dgm:prSet presAssocID="{0AF47014-10B6-4AC3-BF97-86190DBDC47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E9D0E1-3B1F-445E-ACD5-FFE0361DB859}" type="pres">
      <dgm:prSet presAssocID="{0AF47014-10B6-4AC3-BF97-86190DBDC47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8166F4-F20A-4B10-BE05-CCEA4518AF92}" type="pres">
      <dgm:prSet presAssocID="{8DBD6458-9547-4208-85E1-D426337D2E57}" presName="sp" presStyleCnt="0"/>
      <dgm:spPr/>
    </dgm:pt>
    <dgm:pt modelId="{296B0676-8937-4BC7-9D3D-EF77A90B3FD2}" type="pres">
      <dgm:prSet presAssocID="{2FB8A6EC-DDBA-48F0-906F-8128D4F9067F}" presName="composite" presStyleCnt="0"/>
      <dgm:spPr/>
    </dgm:pt>
    <dgm:pt modelId="{2FAF3E36-2890-4BEE-A2B4-968DF8ABE49D}" type="pres">
      <dgm:prSet presAssocID="{2FB8A6EC-DDBA-48F0-906F-8128D4F9067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D8A118-3379-4D2B-BC09-AB1DFE1FD46B}" type="pres">
      <dgm:prSet presAssocID="{2FB8A6EC-DDBA-48F0-906F-8128D4F9067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3861A0-648D-466E-BCF7-394734D51FF1}" type="pres">
      <dgm:prSet presAssocID="{74D9FCEC-F877-4741-B2BA-5E3443EB9D1F}" presName="sp" presStyleCnt="0"/>
      <dgm:spPr/>
    </dgm:pt>
    <dgm:pt modelId="{31CD519B-40A8-4196-80BA-21B602B6BBF8}" type="pres">
      <dgm:prSet presAssocID="{1A4DE2D4-A62A-4970-9B14-135D6CA1D4C5}" presName="composite" presStyleCnt="0"/>
      <dgm:spPr/>
    </dgm:pt>
    <dgm:pt modelId="{BDED1ACE-5F91-4E76-A230-A66473EFC8AB}" type="pres">
      <dgm:prSet presAssocID="{1A4DE2D4-A62A-4970-9B14-135D6CA1D4C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7D5403-B6B4-499C-BFE2-F9B09CFF73BA}" type="pres">
      <dgm:prSet presAssocID="{1A4DE2D4-A62A-4970-9B14-135D6CA1D4C5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9DA3CC5-5084-4DAF-9397-9D43F124BBF8}" type="pres">
      <dgm:prSet presAssocID="{9C87F04D-1157-454F-8516-2727AC18AA62}" presName="sp" presStyleCnt="0"/>
      <dgm:spPr/>
    </dgm:pt>
    <dgm:pt modelId="{F775FAA1-A6F3-4C4A-8480-6ED6F5BDFDDF}" type="pres">
      <dgm:prSet presAssocID="{973CF0E6-566A-48E2-B114-898DF8C3BCA1}" presName="composite" presStyleCnt="0"/>
      <dgm:spPr/>
    </dgm:pt>
    <dgm:pt modelId="{914B9FF1-6DA0-4AA2-9C0D-1C7779E0A7AE}" type="pres">
      <dgm:prSet presAssocID="{973CF0E6-566A-48E2-B114-898DF8C3BCA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C3820D-2707-48DB-8085-9AE64DDC4D32}" type="pres">
      <dgm:prSet presAssocID="{973CF0E6-566A-48E2-B114-898DF8C3BCA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028A1C5-DFD3-45A2-99EC-2C63883C70E7}" type="presOf" srcId="{FB7D1D8F-C6F2-4960-9E70-0CE4B91CF4F1}" destId="{2AE9D0E1-3B1F-445E-ACD5-FFE0361DB859}" srcOrd="0" destOrd="0" presId="urn:microsoft.com/office/officeart/2005/8/layout/chevron2"/>
    <dgm:cxn modelId="{E61571DE-6065-4C46-8779-68E3208EB9F3}" type="presOf" srcId="{9C8F1D4E-3439-4593-BD15-B29E68B226D8}" destId="{DFD8A118-3379-4D2B-BC09-AB1DFE1FD46B}" srcOrd="0" destOrd="0" presId="urn:microsoft.com/office/officeart/2005/8/layout/chevron2"/>
    <dgm:cxn modelId="{D40B3BB7-ACA4-49F8-9EC5-CDDEA9D5ECF5}" srcId="{973CF0E6-566A-48E2-B114-898DF8C3BCA1}" destId="{FD3941A3-C503-47EA-96A5-DD3976EEF5F0}" srcOrd="0" destOrd="0" parTransId="{72C098CE-8F2A-4858-914D-4156C32CD67C}" sibTransId="{E75C8D5B-BB48-4035-9E19-CB95CC4E9E88}"/>
    <dgm:cxn modelId="{DBBF2579-D9BC-4DF7-B7D6-0E157294B22F}" type="presOf" srcId="{973CF0E6-566A-48E2-B114-898DF8C3BCA1}" destId="{914B9FF1-6DA0-4AA2-9C0D-1C7779E0A7AE}" srcOrd="0" destOrd="0" presId="urn:microsoft.com/office/officeart/2005/8/layout/chevron2"/>
    <dgm:cxn modelId="{0278F372-9BE8-41C8-AD62-3F372A2A1314}" srcId="{53B1319B-BBBB-4281-9BF5-FFA8445AB8D9}" destId="{1A4DE2D4-A62A-4970-9B14-135D6CA1D4C5}" srcOrd="2" destOrd="0" parTransId="{194ABC7A-884D-4B96-8F1A-2580A567C857}" sibTransId="{9C87F04D-1157-454F-8516-2727AC18AA62}"/>
    <dgm:cxn modelId="{D08D35B4-0E6B-4F4C-B851-09428841F1FD}" type="presOf" srcId="{4D677A29-1D90-4C29-9C8B-4D02EF7D2461}" destId="{327D5403-B6B4-499C-BFE2-F9B09CFF73BA}" srcOrd="0" destOrd="0" presId="urn:microsoft.com/office/officeart/2005/8/layout/chevron2"/>
    <dgm:cxn modelId="{937142DE-03A1-41D9-828C-3D6398E5650D}" type="presOf" srcId="{0AF47014-10B6-4AC3-BF97-86190DBDC474}" destId="{0729DF74-A387-43F1-969A-500714F7E659}" srcOrd="0" destOrd="0" presId="urn:microsoft.com/office/officeart/2005/8/layout/chevron2"/>
    <dgm:cxn modelId="{835587AC-7722-48E0-BE8B-8515A3EE5ADF}" srcId="{0AF47014-10B6-4AC3-BF97-86190DBDC474}" destId="{FB7D1D8F-C6F2-4960-9E70-0CE4B91CF4F1}" srcOrd="0" destOrd="0" parTransId="{C4A2D486-907F-45B2-B530-B804CCFA0998}" sibTransId="{20630CBF-1D27-4A7E-8CCE-C507BA785A81}"/>
    <dgm:cxn modelId="{549BF857-1D64-476E-9D86-B4B21C76D154}" type="presOf" srcId="{2FB8A6EC-DDBA-48F0-906F-8128D4F9067F}" destId="{2FAF3E36-2890-4BEE-A2B4-968DF8ABE49D}" srcOrd="0" destOrd="0" presId="urn:microsoft.com/office/officeart/2005/8/layout/chevron2"/>
    <dgm:cxn modelId="{57C7E61C-F415-468A-8E62-2DC7D74D1DCB}" srcId="{53B1319B-BBBB-4281-9BF5-FFA8445AB8D9}" destId="{2FB8A6EC-DDBA-48F0-906F-8128D4F9067F}" srcOrd="1" destOrd="0" parTransId="{8D67B9FE-FB3A-4BAE-A23F-FE88284908B3}" sibTransId="{74D9FCEC-F877-4741-B2BA-5E3443EB9D1F}"/>
    <dgm:cxn modelId="{CA568559-2423-4353-81B1-AAB292B22928}" srcId="{53B1319B-BBBB-4281-9BF5-FFA8445AB8D9}" destId="{0AF47014-10B6-4AC3-BF97-86190DBDC474}" srcOrd="0" destOrd="0" parTransId="{C39C5D88-3831-4DCB-A3CE-5B505EE9E315}" sibTransId="{8DBD6458-9547-4208-85E1-D426337D2E57}"/>
    <dgm:cxn modelId="{FE7A57BB-D7FF-4F67-A3B8-E24DEA7C1C6C}" type="presOf" srcId="{1A4DE2D4-A62A-4970-9B14-135D6CA1D4C5}" destId="{BDED1ACE-5F91-4E76-A230-A66473EFC8AB}" srcOrd="0" destOrd="0" presId="urn:microsoft.com/office/officeart/2005/8/layout/chevron2"/>
    <dgm:cxn modelId="{6BE7CFC6-9393-4A07-8DFE-784FBACD907D}" srcId="{1A4DE2D4-A62A-4970-9B14-135D6CA1D4C5}" destId="{4D677A29-1D90-4C29-9C8B-4D02EF7D2461}" srcOrd="0" destOrd="0" parTransId="{FD3AD01F-C8B1-4589-A9DA-A2085CA325E2}" sibTransId="{922D0C3D-14BA-45E9-9B58-54B8FD5956CD}"/>
    <dgm:cxn modelId="{63369CE1-982A-4305-803E-82518DCF637D}" type="presOf" srcId="{FD3941A3-C503-47EA-96A5-DD3976EEF5F0}" destId="{F8C3820D-2707-48DB-8085-9AE64DDC4D32}" srcOrd="0" destOrd="0" presId="urn:microsoft.com/office/officeart/2005/8/layout/chevron2"/>
    <dgm:cxn modelId="{567F6DA6-906A-4649-842C-A7BBD7D13345}" type="presOf" srcId="{53B1319B-BBBB-4281-9BF5-FFA8445AB8D9}" destId="{86B6DBB1-BCEE-4599-9DDF-C86091AB6949}" srcOrd="0" destOrd="0" presId="urn:microsoft.com/office/officeart/2005/8/layout/chevron2"/>
    <dgm:cxn modelId="{3B8C0526-F443-414A-988A-62BC2E7E3106}" srcId="{53B1319B-BBBB-4281-9BF5-FFA8445AB8D9}" destId="{973CF0E6-566A-48E2-B114-898DF8C3BCA1}" srcOrd="3" destOrd="0" parTransId="{B37A6086-D67A-4232-BF8C-C0931733A65B}" sibTransId="{057100CC-AD5E-4A13-932A-5CDA78225173}"/>
    <dgm:cxn modelId="{1A892CDA-B48D-44E8-9973-4B48D1FE08AD}" srcId="{2FB8A6EC-DDBA-48F0-906F-8128D4F9067F}" destId="{9C8F1D4E-3439-4593-BD15-B29E68B226D8}" srcOrd="0" destOrd="0" parTransId="{3F46A63B-430A-4F8A-8941-1487335A868B}" sibTransId="{9F704D7F-71CE-4E03-BACA-D8488410813A}"/>
    <dgm:cxn modelId="{9F50B975-B425-4BF5-A43E-0FEF4AA8EF46}" type="presParOf" srcId="{86B6DBB1-BCEE-4599-9DDF-C86091AB6949}" destId="{8F54C73B-2EEA-41E3-8ED4-6F87B5915E9A}" srcOrd="0" destOrd="0" presId="urn:microsoft.com/office/officeart/2005/8/layout/chevron2"/>
    <dgm:cxn modelId="{49BE21AA-0B74-4861-A623-2DCA511C2558}" type="presParOf" srcId="{8F54C73B-2EEA-41E3-8ED4-6F87B5915E9A}" destId="{0729DF74-A387-43F1-969A-500714F7E659}" srcOrd="0" destOrd="0" presId="urn:microsoft.com/office/officeart/2005/8/layout/chevron2"/>
    <dgm:cxn modelId="{248C5ED3-5AE3-4DCC-8F93-DD9FAA55164E}" type="presParOf" srcId="{8F54C73B-2EEA-41E3-8ED4-6F87B5915E9A}" destId="{2AE9D0E1-3B1F-445E-ACD5-FFE0361DB859}" srcOrd="1" destOrd="0" presId="urn:microsoft.com/office/officeart/2005/8/layout/chevron2"/>
    <dgm:cxn modelId="{826527AA-0B9B-434F-97F5-383705D1A5CD}" type="presParOf" srcId="{86B6DBB1-BCEE-4599-9DDF-C86091AB6949}" destId="{CF8166F4-F20A-4B10-BE05-CCEA4518AF92}" srcOrd="1" destOrd="0" presId="urn:microsoft.com/office/officeart/2005/8/layout/chevron2"/>
    <dgm:cxn modelId="{27D24866-FF6B-42D2-AECF-8096A2D81A8D}" type="presParOf" srcId="{86B6DBB1-BCEE-4599-9DDF-C86091AB6949}" destId="{296B0676-8937-4BC7-9D3D-EF77A90B3FD2}" srcOrd="2" destOrd="0" presId="urn:microsoft.com/office/officeart/2005/8/layout/chevron2"/>
    <dgm:cxn modelId="{BDA62C6E-2D60-4D3D-B5EC-C7C5F26DC96A}" type="presParOf" srcId="{296B0676-8937-4BC7-9D3D-EF77A90B3FD2}" destId="{2FAF3E36-2890-4BEE-A2B4-968DF8ABE49D}" srcOrd="0" destOrd="0" presId="urn:microsoft.com/office/officeart/2005/8/layout/chevron2"/>
    <dgm:cxn modelId="{B0DD80B0-54AE-4031-A26D-1615F17A335F}" type="presParOf" srcId="{296B0676-8937-4BC7-9D3D-EF77A90B3FD2}" destId="{DFD8A118-3379-4D2B-BC09-AB1DFE1FD46B}" srcOrd="1" destOrd="0" presId="urn:microsoft.com/office/officeart/2005/8/layout/chevron2"/>
    <dgm:cxn modelId="{06897152-652B-4E8A-852C-604012F7D7AB}" type="presParOf" srcId="{86B6DBB1-BCEE-4599-9DDF-C86091AB6949}" destId="{9A3861A0-648D-466E-BCF7-394734D51FF1}" srcOrd="3" destOrd="0" presId="urn:microsoft.com/office/officeart/2005/8/layout/chevron2"/>
    <dgm:cxn modelId="{291ED88E-726E-433F-A971-7903F099CFA5}" type="presParOf" srcId="{86B6DBB1-BCEE-4599-9DDF-C86091AB6949}" destId="{31CD519B-40A8-4196-80BA-21B602B6BBF8}" srcOrd="4" destOrd="0" presId="urn:microsoft.com/office/officeart/2005/8/layout/chevron2"/>
    <dgm:cxn modelId="{C1468744-5327-44D7-AB67-DC8F105387A3}" type="presParOf" srcId="{31CD519B-40A8-4196-80BA-21B602B6BBF8}" destId="{BDED1ACE-5F91-4E76-A230-A66473EFC8AB}" srcOrd="0" destOrd="0" presId="urn:microsoft.com/office/officeart/2005/8/layout/chevron2"/>
    <dgm:cxn modelId="{1B2AFFA3-D69A-425C-9223-433AAD6B4216}" type="presParOf" srcId="{31CD519B-40A8-4196-80BA-21B602B6BBF8}" destId="{327D5403-B6B4-499C-BFE2-F9B09CFF73BA}" srcOrd="1" destOrd="0" presId="urn:microsoft.com/office/officeart/2005/8/layout/chevron2"/>
    <dgm:cxn modelId="{27D22604-18BC-4F4C-82DE-7216C51C5AE0}" type="presParOf" srcId="{86B6DBB1-BCEE-4599-9DDF-C86091AB6949}" destId="{29DA3CC5-5084-4DAF-9397-9D43F124BBF8}" srcOrd="5" destOrd="0" presId="urn:microsoft.com/office/officeart/2005/8/layout/chevron2"/>
    <dgm:cxn modelId="{BF45CDFC-AF5C-4003-BC4C-0CEA14FC120B}" type="presParOf" srcId="{86B6DBB1-BCEE-4599-9DDF-C86091AB6949}" destId="{F775FAA1-A6F3-4C4A-8480-6ED6F5BDFDDF}" srcOrd="6" destOrd="0" presId="urn:microsoft.com/office/officeart/2005/8/layout/chevron2"/>
    <dgm:cxn modelId="{CC4CCDA4-D589-4FB0-A8D7-69FF8B8CAA18}" type="presParOf" srcId="{F775FAA1-A6F3-4C4A-8480-6ED6F5BDFDDF}" destId="{914B9FF1-6DA0-4AA2-9C0D-1C7779E0A7AE}" srcOrd="0" destOrd="0" presId="urn:microsoft.com/office/officeart/2005/8/layout/chevron2"/>
    <dgm:cxn modelId="{D177174B-8AA2-4433-ADC0-2ECB8CD69DD5}" type="presParOf" srcId="{F775FAA1-A6F3-4C4A-8480-6ED6F5BDFDDF}" destId="{F8C3820D-2707-48DB-8085-9AE64DDC4D3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BF40E8-8E53-40BB-9422-0A05EB024CB0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93DA0BAE-B954-487D-8C53-BC4EC5546A07}">
      <dgm:prSet phldrT="[文字]" custT="1"/>
      <dgm:spPr/>
      <dgm:t>
        <a:bodyPr/>
        <a:lstStyle/>
        <a:p>
          <a:r>
            <a:rPr lang="zh-TW" altLang="en-US" sz="2400" b="1" dirty="0"/>
            <a:t>參加獎</a:t>
          </a:r>
        </a:p>
      </dgm:t>
    </dgm:pt>
    <dgm:pt modelId="{89C62E3C-8B2D-4D49-9990-FF54F8DFDCE6}" type="parTrans" cxnId="{1121192D-6EF3-4F4F-82DF-4AF36C7DA872}">
      <dgm:prSet/>
      <dgm:spPr/>
      <dgm:t>
        <a:bodyPr/>
        <a:lstStyle/>
        <a:p>
          <a:endParaRPr lang="zh-TW" altLang="en-US"/>
        </a:p>
      </dgm:t>
    </dgm:pt>
    <dgm:pt modelId="{BFF5E1DD-3C54-4DA7-BA03-C298F1348558}" type="sibTrans" cxnId="{1121192D-6EF3-4F4F-82DF-4AF36C7DA872}">
      <dgm:prSet/>
      <dgm:spPr/>
      <dgm:t>
        <a:bodyPr/>
        <a:lstStyle/>
        <a:p>
          <a:endParaRPr lang="zh-TW" altLang="en-US"/>
        </a:p>
      </dgm:t>
    </dgm:pt>
    <dgm:pt modelId="{E2F3D2B6-3D8A-4703-A255-5C6972B48521}">
      <dgm:prSet phldrT="[文字]" custT="1"/>
      <dgm:spPr/>
      <dgm:t>
        <a:bodyPr/>
        <a:lstStyle/>
        <a:p>
          <a:pPr algn="l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endParaRPr lang="en-US" altLang="zh-TW" sz="2400" b="1" dirty="0"/>
        </a:p>
        <a:p>
          <a:pPr algn="l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/>
            <a:t>特別獎</a:t>
          </a:r>
          <a:endParaRPr lang="en-US" altLang="zh-TW" sz="2400" b="1" dirty="0"/>
        </a:p>
        <a:p>
          <a:pPr algn="l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 dirty="0"/>
        </a:p>
      </dgm:t>
    </dgm:pt>
    <dgm:pt modelId="{930CBD54-7D63-4FF9-914F-7C503599B1F2}" type="parTrans" cxnId="{C5C99DFA-6506-4F6E-997B-4B7BCB1001E8}">
      <dgm:prSet/>
      <dgm:spPr/>
      <dgm:t>
        <a:bodyPr/>
        <a:lstStyle/>
        <a:p>
          <a:endParaRPr lang="zh-TW" altLang="en-US"/>
        </a:p>
      </dgm:t>
    </dgm:pt>
    <dgm:pt modelId="{046388E2-3CB4-4C5B-AFBC-2E195E3246BD}" type="sibTrans" cxnId="{C5C99DFA-6506-4F6E-997B-4B7BCB1001E8}">
      <dgm:prSet/>
      <dgm:spPr/>
      <dgm:t>
        <a:bodyPr/>
        <a:lstStyle/>
        <a:p>
          <a:endParaRPr lang="zh-TW" altLang="en-US"/>
        </a:p>
      </dgm:t>
    </dgm:pt>
    <dgm:pt modelId="{C2AA884E-7B5F-45B1-9DA5-E6CA7384FD65}">
      <dgm:prSet phldrT="[文字]" custT="1"/>
      <dgm:spPr/>
      <dgm:t>
        <a:bodyPr/>
        <a:lstStyle/>
        <a:p>
          <a:r>
            <a:rPr lang="zh-TW" altLang="en-US" sz="1600" dirty="0"/>
            <a:t>各縣市</a:t>
          </a:r>
          <a:r>
            <a:rPr lang="en-US" altLang="zh-TW" sz="1600" dirty="0" smtClean="0"/>
            <a:t>150</a:t>
          </a:r>
          <a:r>
            <a:rPr lang="zh-TW" altLang="en-US" sz="1600" dirty="0"/>
            <a:t>名</a:t>
          </a:r>
        </a:p>
      </dgm:t>
    </dgm:pt>
    <dgm:pt modelId="{4B49F6B2-0D2F-4694-B868-90EED9924D35}" type="parTrans" cxnId="{2828E0E3-39E2-4D54-8FFC-FDFABB1611FF}">
      <dgm:prSet/>
      <dgm:spPr/>
      <dgm:t>
        <a:bodyPr/>
        <a:lstStyle/>
        <a:p>
          <a:endParaRPr lang="zh-TW" altLang="en-US"/>
        </a:p>
      </dgm:t>
    </dgm:pt>
    <dgm:pt modelId="{5FA37D9E-2368-4011-B86F-8695405DD6F8}" type="sibTrans" cxnId="{2828E0E3-39E2-4D54-8FFC-FDFABB1611FF}">
      <dgm:prSet/>
      <dgm:spPr/>
      <dgm:t>
        <a:bodyPr/>
        <a:lstStyle/>
        <a:p>
          <a:endParaRPr lang="zh-TW" altLang="en-US"/>
        </a:p>
      </dgm:t>
    </dgm:pt>
    <dgm:pt modelId="{54B791B7-9DD7-45B7-BF66-FB277E863C77}">
      <dgm:prSet phldrT="[文字]" custT="1"/>
      <dgm:spPr/>
      <dgm:t>
        <a:bodyPr/>
        <a:lstStyle/>
        <a:p>
          <a:pPr algn="l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1600" dirty="0"/>
            <a:t>全國國中組</a:t>
          </a:r>
          <a:r>
            <a:rPr lang="en-US" altLang="zh-TW" sz="1600" dirty="0"/>
            <a:t>200</a:t>
          </a:r>
          <a:r>
            <a:rPr lang="zh-TW" altLang="en-US" sz="1600" dirty="0"/>
            <a:t>名、國小組</a:t>
          </a:r>
          <a:r>
            <a:rPr lang="en-US" altLang="zh-TW" sz="1600" dirty="0"/>
            <a:t>300</a:t>
          </a:r>
          <a:r>
            <a:rPr lang="zh-TW" altLang="en-US" sz="1600" dirty="0"/>
            <a:t>名</a:t>
          </a:r>
        </a:p>
      </dgm:t>
    </dgm:pt>
    <dgm:pt modelId="{8DB5A738-63BB-489E-AEC9-8DA0DE17CA92}" type="parTrans" cxnId="{D53F6CE0-FB08-4C9B-9945-1A6F3606E2DF}">
      <dgm:prSet/>
      <dgm:spPr/>
      <dgm:t>
        <a:bodyPr/>
        <a:lstStyle/>
        <a:p>
          <a:endParaRPr lang="zh-TW" altLang="en-US"/>
        </a:p>
      </dgm:t>
    </dgm:pt>
    <dgm:pt modelId="{E57B7055-8C6A-4918-A9FE-E1D8C8DE230A}" type="sibTrans" cxnId="{D53F6CE0-FB08-4C9B-9945-1A6F3606E2DF}">
      <dgm:prSet/>
      <dgm:spPr/>
      <dgm:t>
        <a:bodyPr/>
        <a:lstStyle/>
        <a:p>
          <a:endParaRPr lang="zh-TW" altLang="en-US"/>
        </a:p>
      </dgm:t>
    </dgm:pt>
    <dgm:pt modelId="{5C53082A-5351-4B3A-9599-98C5E4B922C2}">
      <dgm:prSet phldrT="[文字]" custT="1"/>
      <dgm:spPr/>
      <dgm:t>
        <a:bodyPr/>
        <a:lstStyle/>
        <a:p>
          <a:pPr algn="l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3200" dirty="0"/>
            <a:t>打寇獎</a:t>
          </a:r>
        </a:p>
      </dgm:t>
    </dgm:pt>
    <dgm:pt modelId="{82793764-5316-4CE1-ACC8-D13FD173EF9D}" type="parTrans" cxnId="{0EBDEB79-132F-4587-9ABD-459F96BFA50D}">
      <dgm:prSet/>
      <dgm:spPr/>
      <dgm:t>
        <a:bodyPr/>
        <a:lstStyle/>
        <a:p>
          <a:endParaRPr lang="zh-TW" altLang="en-US"/>
        </a:p>
      </dgm:t>
    </dgm:pt>
    <dgm:pt modelId="{9002AC06-6CF0-4CE9-AFA6-7AD5500E8210}" type="sibTrans" cxnId="{0EBDEB79-132F-4587-9ABD-459F96BFA50D}">
      <dgm:prSet/>
      <dgm:spPr/>
      <dgm:t>
        <a:bodyPr/>
        <a:lstStyle/>
        <a:p>
          <a:endParaRPr lang="zh-TW" altLang="en-US"/>
        </a:p>
      </dgm:t>
    </dgm:pt>
    <dgm:pt modelId="{2A0481AB-EF39-48F8-BBB6-984690D6F8FA}">
      <dgm:prSet phldrT="[文字]" custT="1"/>
      <dgm:spPr/>
      <dgm:t>
        <a:bodyPr/>
        <a:lstStyle/>
        <a:p>
          <a:pPr algn="l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1500" dirty="0"/>
            <a:t>全國國中組</a:t>
          </a:r>
          <a:r>
            <a:rPr lang="en-US" altLang="zh-TW" sz="1500" dirty="0"/>
            <a:t>200</a:t>
          </a:r>
          <a:r>
            <a:rPr lang="zh-TW" altLang="en-US" sz="1500" dirty="0"/>
            <a:t>名、國小組</a:t>
          </a:r>
          <a:r>
            <a:rPr lang="en-US" altLang="zh-TW" sz="1500" dirty="0"/>
            <a:t>300</a:t>
          </a:r>
          <a:r>
            <a:rPr lang="zh-TW" altLang="en-US" sz="1500" dirty="0"/>
            <a:t>名</a:t>
          </a:r>
        </a:p>
      </dgm:t>
    </dgm:pt>
    <dgm:pt modelId="{260815B1-EAF6-4C92-B96A-38ECC3B58BB6}" type="parTrans" cxnId="{16F8E137-BE89-44DE-AA1B-E2A103947B41}">
      <dgm:prSet/>
      <dgm:spPr/>
      <dgm:t>
        <a:bodyPr/>
        <a:lstStyle/>
        <a:p>
          <a:endParaRPr lang="zh-TW" altLang="en-US"/>
        </a:p>
      </dgm:t>
    </dgm:pt>
    <dgm:pt modelId="{BA78402F-1047-4FBA-BCAA-9975146713FC}" type="sibTrans" cxnId="{16F8E137-BE89-44DE-AA1B-E2A103947B41}">
      <dgm:prSet/>
      <dgm:spPr/>
      <dgm:t>
        <a:bodyPr/>
        <a:lstStyle/>
        <a:p>
          <a:endParaRPr lang="zh-TW" altLang="en-US"/>
        </a:p>
      </dgm:t>
    </dgm:pt>
    <dgm:pt modelId="{A8BB4778-9EF4-49AC-82A5-63A5BEFE1D5C}">
      <dgm:prSet phldrT="[文字]" custT="1"/>
      <dgm:spPr/>
      <dgm:t>
        <a:bodyPr/>
        <a:lstStyle/>
        <a:p>
          <a:pPr algn="l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1600" dirty="0"/>
            <a:t>   </a:t>
          </a:r>
          <a:r>
            <a:rPr lang="zh-TW" altLang="en-US" sz="3200" dirty="0" smtClean="0"/>
            <a:t>遺跡</a:t>
          </a:r>
          <a:r>
            <a:rPr lang="zh-TW" sz="3200" dirty="0" smtClean="0"/>
            <a:t>獎</a:t>
          </a:r>
          <a:endParaRPr lang="zh-TW" altLang="en-US" sz="3200" dirty="0"/>
        </a:p>
      </dgm:t>
    </dgm:pt>
    <dgm:pt modelId="{CE8B5C2C-126D-4A42-8768-E15FA1CAD264}" type="parTrans" cxnId="{E1D3D240-9ED0-4379-B2AD-88E56845A030}">
      <dgm:prSet/>
      <dgm:spPr/>
      <dgm:t>
        <a:bodyPr/>
        <a:lstStyle/>
        <a:p>
          <a:endParaRPr lang="zh-TW" altLang="en-US"/>
        </a:p>
      </dgm:t>
    </dgm:pt>
    <dgm:pt modelId="{B8D71113-4D0E-4B5F-966B-11BA4DF75AC3}" type="sibTrans" cxnId="{E1D3D240-9ED0-4379-B2AD-88E56845A030}">
      <dgm:prSet/>
      <dgm:spPr/>
      <dgm:t>
        <a:bodyPr/>
        <a:lstStyle/>
        <a:p>
          <a:endParaRPr lang="zh-TW" altLang="en-US"/>
        </a:p>
      </dgm:t>
    </dgm:pt>
    <dgm:pt modelId="{BFE3FA00-0FF5-4210-97A8-49E079327352}">
      <dgm:prSet phldrT="[文字]" custT="1"/>
      <dgm:spPr/>
      <dgm:t>
        <a:bodyPr/>
        <a:lstStyle/>
        <a:p>
          <a:pPr algn="l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1600" dirty="0"/>
            <a:t>全國國中</a:t>
          </a:r>
          <a:r>
            <a:rPr lang="zh-TW" altLang="en-US" sz="1600" dirty="0" smtClean="0"/>
            <a:t>組</a:t>
          </a:r>
          <a:r>
            <a:rPr lang="en-US" altLang="zh-TW" sz="1600" dirty="0" smtClean="0"/>
            <a:t>400</a:t>
          </a:r>
          <a:r>
            <a:rPr lang="zh-TW" altLang="en-US" sz="1600" dirty="0"/>
            <a:t>名、國</a:t>
          </a:r>
          <a:r>
            <a:rPr lang="zh-TW" altLang="en-US" sz="1600" smtClean="0"/>
            <a:t>小組</a:t>
          </a:r>
          <a:r>
            <a:rPr lang="en-US" altLang="zh-TW" sz="1600" smtClean="0"/>
            <a:t>600</a:t>
          </a:r>
          <a:r>
            <a:rPr lang="zh-TW" altLang="en-US" sz="1600" dirty="0"/>
            <a:t>名</a:t>
          </a:r>
        </a:p>
      </dgm:t>
    </dgm:pt>
    <dgm:pt modelId="{14A0EE9B-78DB-43ED-BAE4-64EB3D2CED2C}" type="parTrans" cxnId="{1EEAF0E9-D7C9-463C-83AD-E7656E77012E}">
      <dgm:prSet/>
      <dgm:spPr/>
      <dgm:t>
        <a:bodyPr/>
        <a:lstStyle/>
        <a:p>
          <a:endParaRPr lang="zh-TW" altLang="en-US"/>
        </a:p>
      </dgm:t>
    </dgm:pt>
    <dgm:pt modelId="{CFB6BC9E-5064-4BE1-B656-F3E919749F3E}" type="sibTrans" cxnId="{1EEAF0E9-D7C9-463C-83AD-E7656E77012E}">
      <dgm:prSet/>
      <dgm:spPr/>
      <dgm:t>
        <a:bodyPr/>
        <a:lstStyle/>
        <a:p>
          <a:endParaRPr lang="zh-TW" altLang="en-US"/>
        </a:p>
      </dgm:t>
    </dgm:pt>
    <dgm:pt modelId="{F3AD769C-F8FF-4596-A944-DAAC69B544AE}" type="pres">
      <dgm:prSet presAssocID="{52BF40E8-8E53-40BB-9422-0A05EB024CB0}" presName="compositeShape" presStyleCnt="0">
        <dgm:presLayoutVars>
          <dgm:chMax val="7"/>
          <dgm:dir/>
          <dgm:resizeHandles val="exact"/>
        </dgm:presLayoutVars>
      </dgm:prSet>
      <dgm:spPr/>
    </dgm:pt>
    <dgm:pt modelId="{9181D1D1-6EB2-45C4-AF28-85131D98F10D}" type="pres">
      <dgm:prSet presAssocID="{52BF40E8-8E53-40BB-9422-0A05EB024CB0}" presName="wedge1" presStyleLbl="node1" presStyleIdx="0" presStyleCnt="4" custLinFactNeighborY="959"/>
      <dgm:spPr/>
      <dgm:t>
        <a:bodyPr/>
        <a:lstStyle/>
        <a:p>
          <a:endParaRPr lang="zh-TW" altLang="en-US"/>
        </a:p>
      </dgm:t>
    </dgm:pt>
    <dgm:pt modelId="{1317AE06-C1F7-4501-A986-2B53957DA595}" type="pres">
      <dgm:prSet presAssocID="{52BF40E8-8E53-40BB-9422-0A05EB024CB0}" presName="dummy1a" presStyleCnt="0"/>
      <dgm:spPr/>
    </dgm:pt>
    <dgm:pt modelId="{5ED2A856-1582-4A24-B65C-6351C467AE4B}" type="pres">
      <dgm:prSet presAssocID="{52BF40E8-8E53-40BB-9422-0A05EB024CB0}" presName="dummy1b" presStyleCnt="0"/>
      <dgm:spPr/>
    </dgm:pt>
    <dgm:pt modelId="{46621113-2B5B-47A7-A2C5-55583D389F99}" type="pres">
      <dgm:prSet presAssocID="{52BF40E8-8E53-40BB-9422-0A05EB024CB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D64F31-BBA1-47C9-83FD-BBA623D81BEB}" type="pres">
      <dgm:prSet presAssocID="{52BF40E8-8E53-40BB-9422-0A05EB024CB0}" presName="wedge2" presStyleLbl="node1" presStyleIdx="1" presStyleCnt="4"/>
      <dgm:spPr/>
      <dgm:t>
        <a:bodyPr/>
        <a:lstStyle/>
        <a:p>
          <a:endParaRPr lang="zh-TW" altLang="en-US"/>
        </a:p>
      </dgm:t>
    </dgm:pt>
    <dgm:pt modelId="{C59AEC3B-B62C-49C2-9DEF-46ACA7BCD599}" type="pres">
      <dgm:prSet presAssocID="{52BF40E8-8E53-40BB-9422-0A05EB024CB0}" presName="dummy2a" presStyleCnt="0"/>
      <dgm:spPr/>
    </dgm:pt>
    <dgm:pt modelId="{7FCD7275-D289-4794-BF3D-09B3972A06A7}" type="pres">
      <dgm:prSet presAssocID="{52BF40E8-8E53-40BB-9422-0A05EB024CB0}" presName="dummy2b" presStyleCnt="0"/>
      <dgm:spPr/>
    </dgm:pt>
    <dgm:pt modelId="{D195C776-1091-4364-BE86-47D8C53C6B8B}" type="pres">
      <dgm:prSet presAssocID="{52BF40E8-8E53-40BB-9422-0A05EB024CB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D2ECCA-4059-48C5-96EE-014BB9A8231A}" type="pres">
      <dgm:prSet presAssocID="{52BF40E8-8E53-40BB-9422-0A05EB024CB0}" presName="wedge3" presStyleLbl="node1" presStyleIdx="2" presStyleCnt="4"/>
      <dgm:spPr/>
      <dgm:t>
        <a:bodyPr/>
        <a:lstStyle/>
        <a:p>
          <a:endParaRPr lang="zh-TW" altLang="en-US"/>
        </a:p>
      </dgm:t>
    </dgm:pt>
    <dgm:pt modelId="{BDB5F504-BB1C-4B25-9C94-9FA07F988B85}" type="pres">
      <dgm:prSet presAssocID="{52BF40E8-8E53-40BB-9422-0A05EB024CB0}" presName="dummy3a" presStyleCnt="0"/>
      <dgm:spPr/>
    </dgm:pt>
    <dgm:pt modelId="{8F9C0C1B-181C-497E-8085-ED7DC6DA0905}" type="pres">
      <dgm:prSet presAssocID="{52BF40E8-8E53-40BB-9422-0A05EB024CB0}" presName="dummy3b" presStyleCnt="0"/>
      <dgm:spPr/>
    </dgm:pt>
    <dgm:pt modelId="{C1FE207B-2236-4DC6-93EA-6E439166C8C5}" type="pres">
      <dgm:prSet presAssocID="{52BF40E8-8E53-40BB-9422-0A05EB024CB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C1D595-6DF1-4E64-BC87-8DD97FFB0D90}" type="pres">
      <dgm:prSet presAssocID="{52BF40E8-8E53-40BB-9422-0A05EB024CB0}" presName="wedge4" presStyleLbl="node1" presStyleIdx="3" presStyleCnt="4"/>
      <dgm:spPr/>
      <dgm:t>
        <a:bodyPr/>
        <a:lstStyle/>
        <a:p>
          <a:endParaRPr lang="zh-TW" altLang="en-US"/>
        </a:p>
      </dgm:t>
    </dgm:pt>
    <dgm:pt modelId="{8D1A14D2-5A7B-429E-8622-B29AF9C0DAFB}" type="pres">
      <dgm:prSet presAssocID="{52BF40E8-8E53-40BB-9422-0A05EB024CB0}" presName="dummy4a" presStyleCnt="0"/>
      <dgm:spPr/>
    </dgm:pt>
    <dgm:pt modelId="{F90BA988-73DD-4DBB-877F-858199B3A878}" type="pres">
      <dgm:prSet presAssocID="{52BF40E8-8E53-40BB-9422-0A05EB024CB0}" presName="dummy4b" presStyleCnt="0"/>
      <dgm:spPr/>
    </dgm:pt>
    <dgm:pt modelId="{8D3C88CD-5B7F-4363-B8D3-913FE9F76D59}" type="pres">
      <dgm:prSet presAssocID="{52BF40E8-8E53-40BB-9422-0A05EB024CB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1D214E-EB1B-44A5-942D-796DFBCC381E}" type="pres">
      <dgm:prSet presAssocID="{BFF5E1DD-3C54-4DA7-BA03-C298F1348558}" presName="arrowWedge1" presStyleLbl="fgSibTrans2D1" presStyleIdx="0" presStyleCnt="4"/>
      <dgm:spPr/>
    </dgm:pt>
    <dgm:pt modelId="{7718F415-C4F8-4D4A-9D5D-3A1D961084E7}" type="pres">
      <dgm:prSet presAssocID="{046388E2-3CB4-4C5B-AFBC-2E195E3246BD}" presName="arrowWedge2" presStyleLbl="fgSibTrans2D1" presStyleIdx="1" presStyleCnt="4"/>
      <dgm:spPr/>
    </dgm:pt>
    <dgm:pt modelId="{9CB7DA9A-8BD1-4029-8EAF-21174E203EB2}" type="pres">
      <dgm:prSet presAssocID="{9002AC06-6CF0-4CE9-AFA6-7AD5500E8210}" presName="arrowWedge3" presStyleLbl="fgSibTrans2D1" presStyleIdx="2" presStyleCnt="4"/>
      <dgm:spPr/>
    </dgm:pt>
    <dgm:pt modelId="{00811210-0E03-4F49-8F3F-F7CD95D83BE5}" type="pres">
      <dgm:prSet presAssocID="{B8D71113-4D0E-4B5F-966B-11BA4DF75AC3}" presName="arrowWedge4" presStyleLbl="fgSibTrans2D1" presStyleIdx="3" presStyleCnt="4"/>
      <dgm:spPr/>
    </dgm:pt>
  </dgm:ptLst>
  <dgm:cxnLst>
    <dgm:cxn modelId="{448B48D4-506F-4BEE-8B60-E9B8EFC7B2B7}" type="presOf" srcId="{BFE3FA00-0FF5-4210-97A8-49E079327352}" destId="{67C1D595-6DF1-4E64-BC87-8DD97FFB0D90}" srcOrd="0" destOrd="1" presId="urn:microsoft.com/office/officeart/2005/8/layout/cycle8"/>
    <dgm:cxn modelId="{1EEAF0E9-D7C9-463C-83AD-E7656E77012E}" srcId="{A8BB4778-9EF4-49AC-82A5-63A5BEFE1D5C}" destId="{BFE3FA00-0FF5-4210-97A8-49E079327352}" srcOrd="0" destOrd="0" parTransId="{14A0EE9B-78DB-43ED-BAE4-64EB3D2CED2C}" sibTransId="{CFB6BC9E-5064-4BE1-B656-F3E919749F3E}"/>
    <dgm:cxn modelId="{C5C99DFA-6506-4F6E-997B-4B7BCB1001E8}" srcId="{52BF40E8-8E53-40BB-9422-0A05EB024CB0}" destId="{E2F3D2B6-3D8A-4703-A255-5C6972B48521}" srcOrd="1" destOrd="0" parTransId="{930CBD54-7D63-4FF9-914F-7C503599B1F2}" sibTransId="{046388E2-3CB4-4C5B-AFBC-2E195E3246BD}"/>
    <dgm:cxn modelId="{AE835FCA-A317-4918-AEB4-1466E2D96541}" type="presOf" srcId="{E2F3D2B6-3D8A-4703-A255-5C6972B48521}" destId="{61D64F31-BBA1-47C9-83FD-BBA623D81BEB}" srcOrd="0" destOrd="0" presId="urn:microsoft.com/office/officeart/2005/8/layout/cycle8"/>
    <dgm:cxn modelId="{1121192D-6EF3-4F4F-82DF-4AF36C7DA872}" srcId="{52BF40E8-8E53-40BB-9422-0A05EB024CB0}" destId="{93DA0BAE-B954-487D-8C53-BC4EC5546A07}" srcOrd="0" destOrd="0" parTransId="{89C62E3C-8B2D-4D49-9990-FF54F8DFDCE6}" sibTransId="{BFF5E1DD-3C54-4DA7-BA03-C298F1348558}"/>
    <dgm:cxn modelId="{4E6CD464-1821-4294-88FE-2A4952196C8E}" type="presOf" srcId="{93DA0BAE-B954-487D-8C53-BC4EC5546A07}" destId="{46621113-2B5B-47A7-A2C5-55583D389F99}" srcOrd="1" destOrd="0" presId="urn:microsoft.com/office/officeart/2005/8/layout/cycle8"/>
    <dgm:cxn modelId="{116B7CBB-22DD-412B-8133-22191B673237}" type="presOf" srcId="{5C53082A-5351-4B3A-9599-98C5E4B922C2}" destId="{7DD2ECCA-4059-48C5-96EE-014BB9A8231A}" srcOrd="0" destOrd="0" presId="urn:microsoft.com/office/officeart/2005/8/layout/cycle8"/>
    <dgm:cxn modelId="{658D6CEA-C743-415F-8201-BE7E174A5F55}" type="presOf" srcId="{C2AA884E-7B5F-45B1-9DA5-E6CA7384FD65}" destId="{9181D1D1-6EB2-45C4-AF28-85131D98F10D}" srcOrd="0" destOrd="1" presId="urn:microsoft.com/office/officeart/2005/8/layout/cycle8"/>
    <dgm:cxn modelId="{6BD733C7-A563-43C6-BFC3-6B9E1B777973}" type="presOf" srcId="{54B791B7-9DD7-45B7-BF66-FB277E863C77}" destId="{D195C776-1091-4364-BE86-47D8C53C6B8B}" srcOrd="1" destOrd="1" presId="urn:microsoft.com/office/officeart/2005/8/layout/cycle8"/>
    <dgm:cxn modelId="{6C25183F-8A26-44C1-AECD-BDDF20AAAF55}" type="presOf" srcId="{BFE3FA00-0FF5-4210-97A8-49E079327352}" destId="{8D3C88CD-5B7F-4363-B8D3-913FE9F76D59}" srcOrd="1" destOrd="1" presId="urn:microsoft.com/office/officeart/2005/8/layout/cycle8"/>
    <dgm:cxn modelId="{4CB9B5C0-2D67-4583-BD86-31B0CE7F4D82}" type="presOf" srcId="{2A0481AB-EF39-48F8-BBB6-984690D6F8FA}" destId="{7DD2ECCA-4059-48C5-96EE-014BB9A8231A}" srcOrd="0" destOrd="1" presId="urn:microsoft.com/office/officeart/2005/8/layout/cycle8"/>
    <dgm:cxn modelId="{D53F6CE0-FB08-4C9B-9945-1A6F3606E2DF}" srcId="{E2F3D2B6-3D8A-4703-A255-5C6972B48521}" destId="{54B791B7-9DD7-45B7-BF66-FB277E863C77}" srcOrd="0" destOrd="0" parTransId="{8DB5A738-63BB-489E-AEC9-8DA0DE17CA92}" sibTransId="{E57B7055-8C6A-4918-A9FE-E1D8C8DE230A}"/>
    <dgm:cxn modelId="{2828E0E3-39E2-4D54-8FFC-FDFABB1611FF}" srcId="{93DA0BAE-B954-487D-8C53-BC4EC5546A07}" destId="{C2AA884E-7B5F-45B1-9DA5-E6CA7384FD65}" srcOrd="0" destOrd="0" parTransId="{4B49F6B2-0D2F-4694-B868-90EED9924D35}" sibTransId="{5FA37D9E-2368-4011-B86F-8695405DD6F8}"/>
    <dgm:cxn modelId="{E361D19F-F36A-416E-B0E9-418ED57C9DB9}" type="presOf" srcId="{A8BB4778-9EF4-49AC-82A5-63A5BEFE1D5C}" destId="{67C1D595-6DF1-4E64-BC87-8DD97FFB0D90}" srcOrd="0" destOrd="0" presId="urn:microsoft.com/office/officeart/2005/8/layout/cycle8"/>
    <dgm:cxn modelId="{0EBDEB79-132F-4587-9ABD-459F96BFA50D}" srcId="{52BF40E8-8E53-40BB-9422-0A05EB024CB0}" destId="{5C53082A-5351-4B3A-9599-98C5E4B922C2}" srcOrd="2" destOrd="0" parTransId="{82793764-5316-4CE1-ACC8-D13FD173EF9D}" sibTransId="{9002AC06-6CF0-4CE9-AFA6-7AD5500E8210}"/>
    <dgm:cxn modelId="{16F8E137-BE89-44DE-AA1B-E2A103947B41}" srcId="{5C53082A-5351-4B3A-9599-98C5E4B922C2}" destId="{2A0481AB-EF39-48F8-BBB6-984690D6F8FA}" srcOrd="0" destOrd="0" parTransId="{260815B1-EAF6-4C92-B96A-38ECC3B58BB6}" sibTransId="{BA78402F-1047-4FBA-BCAA-9975146713FC}"/>
    <dgm:cxn modelId="{7871FF17-987D-4791-B4C7-0F3580CA408D}" type="presOf" srcId="{5C53082A-5351-4B3A-9599-98C5E4B922C2}" destId="{C1FE207B-2236-4DC6-93EA-6E439166C8C5}" srcOrd="1" destOrd="0" presId="urn:microsoft.com/office/officeart/2005/8/layout/cycle8"/>
    <dgm:cxn modelId="{49580C47-FB25-44E9-B041-46BC48598337}" type="presOf" srcId="{A8BB4778-9EF4-49AC-82A5-63A5BEFE1D5C}" destId="{8D3C88CD-5B7F-4363-B8D3-913FE9F76D59}" srcOrd="1" destOrd="0" presId="urn:microsoft.com/office/officeart/2005/8/layout/cycle8"/>
    <dgm:cxn modelId="{E1D3D240-9ED0-4379-B2AD-88E56845A030}" srcId="{52BF40E8-8E53-40BB-9422-0A05EB024CB0}" destId="{A8BB4778-9EF4-49AC-82A5-63A5BEFE1D5C}" srcOrd="3" destOrd="0" parTransId="{CE8B5C2C-126D-4A42-8768-E15FA1CAD264}" sibTransId="{B8D71113-4D0E-4B5F-966B-11BA4DF75AC3}"/>
    <dgm:cxn modelId="{C84292E8-6C1E-4851-9529-1566F492AF4C}" type="presOf" srcId="{93DA0BAE-B954-487D-8C53-BC4EC5546A07}" destId="{9181D1D1-6EB2-45C4-AF28-85131D98F10D}" srcOrd="0" destOrd="0" presId="urn:microsoft.com/office/officeart/2005/8/layout/cycle8"/>
    <dgm:cxn modelId="{F836EB77-1E95-468F-A46A-49CD4BB12018}" type="presOf" srcId="{2A0481AB-EF39-48F8-BBB6-984690D6F8FA}" destId="{C1FE207B-2236-4DC6-93EA-6E439166C8C5}" srcOrd="1" destOrd="1" presId="urn:microsoft.com/office/officeart/2005/8/layout/cycle8"/>
    <dgm:cxn modelId="{ACF34019-D4F3-43DC-9B48-FFF8C343704B}" type="presOf" srcId="{E2F3D2B6-3D8A-4703-A255-5C6972B48521}" destId="{D195C776-1091-4364-BE86-47D8C53C6B8B}" srcOrd="1" destOrd="0" presId="urn:microsoft.com/office/officeart/2005/8/layout/cycle8"/>
    <dgm:cxn modelId="{039B0E20-339B-4197-9266-421403BC25F9}" type="presOf" srcId="{54B791B7-9DD7-45B7-BF66-FB277E863C77}" destId="{61D64F31-BBA1-47C9-83FD-BBA623D81BEB}" srcOrd="0" destOrd="1" presId="urn:microsoft.com/office/officeart/2005/8/layout/cycle8"/>
    <dgm:cxn modelId="{D500FD34-94C8-42D9-8980-FA28B4185034}" type="presOf" srcId="{52BF40E8-8E53-40BB-9422-0A05EB024CB0}" destId="{F3AD769C-F8FF-4596-A944-DAAC69B544AE}" srcOrd="0" destOrd="0" presId="urn:microsoft.com/office/officeart/2005/8/layout/cycle8"/>
    <dgm:cxn modelId="{C5E86A90-C616-4536-9CBE-589F9E1F96EB}" type="presOf" srcId="{C2AA884E-7B5F-45B1-9DA5-E6CA7384FD65}" destId="{46621113-2B5B-47A7-A2C5-55583D389F99}" srcOrd="1" destOrd="1" presId="urn:microsoft.com/office/officeart/2005/8/layout/cycle8"/>
    <dgm:cxn modelId="{2B234611-730C-4A21-9C50-D4AABEDB6740}" type="presParOf" srcId="{F3AD769C-F8FF-4596-A944-DAAC69B544AE}" destId="{9181D1D1-6EB2-45C4-AF28-85131D98F10D}" srcOrd="0" destOrd="0" presId="urn:microsoft.com/office/officeart/2005/8/layout/cycle8"/>
    <dgm:cxn modelId="{3A14FC2E-9FB9-47F7-97D2-0C72D48FAEFE}" type="presParOf" srcId="{F3AD769C-F8FF-4596-A944-DAAC69B544AE}" destId="{1317AE06-C1F7-4501-A986-2B53957DA595}" srcOrd="1" destOrd="0" presId="urn:microsoft.com/office/officeart/2005/8/layout/cycle8"/>
    <dgm:cxn modelId="{25181D13-ADB3-485D-A89B-0ACF8CCBE7E3}" type="presParOf" srcId="{F3AD769C-F8FF-4596-A944-DAAC69B544AE}" destId="{5ED2A856-1582-4A24-B65C-6351C467AE4B}" srcOrd="2" destOrd="0" presId="urn:microsoft.com/office/officeart/2005/8/layout/cycle8"/>
    <dgm:cxn modelId="{2E356F81-A703-4E26-A2AE-65F306EE7217}" type="presParOf" srcId="{F3AD769C-F8FF-4596-A944-DAAC69B544AE}" destId="{46621113-2B5B-47A7-A2C5-55583D389F99}" srcOrd="3" destOrd="0" presId="urn:microsoft.com/office/officeart/2005/8/layout/cycle8"/>
    <dgm:cxn modelId="{D0DA6CBC-46FF-4268-99D1-0108812DDFE4}" type="presParOf" srcId="{F3AD769C-F8FF-4596-A944-DAAC69B544AE}" destId="{61D64F31-BBA1-47C9-83FD-BBA623D81BEB}" srcOrd="4" destOrd="0" presId="urn:microsoft.com/office/officeart/2005/8/layout/cycle8"/>
    <dgm:cxn modelId="{7633A4E6-1D3E-48D3-BA2E-183C259A9D40}" type="presParOf" srcId="{F3AD769C-F8FF-4596-A944-DAAC69B544AE}" destId="{C59AEC3B-B62C-49C2-9DEF-46ACA7BCD599}" srcOrd="5" destOrd="0" presId="urn:microsoft.com/office/officeart/2005/8/layout/cycle8"/>
    <dgm:cxn modelId="{A08F9C7B-8F30-4ED2-8362-5B453E6233BB}" type="presParOf" srcId="{F3AD769C-F8FF-4596-A944-DAAC69B544AE}" destId="{7FCD7275-D289-4794-BF3D-09B3972A06A7}" srcOrd="6" destOrd="0" presId="urn:microsoft.com/office/officeart/2005/8/layout/cycle8"/>
    <dgm:cxn modelId="{E992CC89-B1EC-422A-B245-9445DD4455A3}" type="presParOf" srcId="{F3AD769C-F8FF-4596-A944-DAAC69B544AE}" destId="{D195C776-1091-4364-BE86-47D8C53C6B8B}" srcOrd="7" destOrd="0" presId="urn:microsoft.com/office/officeart/2005/8/layout/cycle8"/>
    <dgm:cxn modelId="{F0738815-0ADF-406A-905C-D1633E81BD38}" type="presParOf" srcId="{F3AD769C-F8FF-4596-A944-DAAC69B544AE}" destId="{7DD2ECCA-4059-48C5-96EE-014BB9A8231A}" srcOrd="8" destOrd="0" presId="urn:microsoft.com/office/officeart/2005/8/layout/cycle8"/>
    <dgm:cxn modelId="{FB836506-0838-41E5-B25A-E0DBBC8E739E}" type="presParOf" srcId="{F3AD769C-F8FF-4596-A944-DAAC69B544AE}" destId="{BDB5F504-BB1C-4B25-9C94-9FA07F988B85}" srcOrd="9" destOrd="0" presId="urn:microsoft.com/office/officeart/2005/8/layout/cycle8"/>
    <dgm:cxn modelId="{E5688B20-B92A-4D56-B80D-26F1BF6D90C3}" type="presParOf" srcId="{F3AD769C-F8FF-4596-A944-DAAC69B544AE}" destId="{8F9C0C1B-181C-497E-8085-ED7DC6DA0905}" srcOrd="10" destOrd="0" presId="urn:microsoft.com/office/officeart/2005/8/layout/cycle8"/>
    <dgm:cxn modelId="{8E795C02-1276-4F02-A8CD-5296E603D9CC}" type="presParOf" srcId="{F3AD769C-F8FF-4596-A944-DAAC69B544AE}" destId="{C1FE207B-2236-4DC6-93EA-6E439166C8C5}" srcOrd="11" destOrd="0" presId="urn:microsoft.com/office/officeart/2005/8/layout/cycle8"/>
    <dgm:cxn modelId="{ADA9DC62-3E36-4868-ACE8-748FB5DE69F2}" type="presParOf" srcId="{F3AD769C-F8FF-4596-A944-DAAC69B544AE}" destId="{67C1D595-6DF1-4E64-BC87-8DD97FFB0D90}" srcOrd="12" destOrd="0" presId="urn:microsoft.com/office/officeart/2005/8/layout/cycle8"/>
    <dgm:cxn modelId="{28E22096-2007-432F-9D52-AAB02447170C}" type="presParOf" srcId="{F3AD769C-F8FF-4596-A944-DAAC69B544AE}" destId="{8D1A14D2-5A7B-429E-8622-B29AF9C0DAFB}" srcOrd="13" destOrd="0" presId="urn:microsoft.com/office/officeart/2005/8/layout/cycle8"/>
    <dgm:cxn modelId="{CA7A842A-CD6C-4017-A259-5583D434C977}" type="presParOf" srcId="{F3AD769C-F8FF-4596-A944-DAAC69B544AE}" destId="{F90BA988-73DD-4DBB-877F-858199B3A878}" srcOrd="14" destOrd="0" presId="urn:microsoft.com/office/officeart/2005/8/layout/cycle8"/>
    <dgm:cxn modelId="{0F456D10-62DD-4132-BBC1-CAC79960501A}" type="presParOf" srcId="{F3AD769C-F8FF-4596-A944-DAAC69B544AE}" destId="{8D3C88CD-5B7F-4363-B8D3-913FE9F76D59}" srcOrd="15" destOrd="0" presId="urn:microsoft.com/office/officeart/2005/8/layout/cycle8"/>
    <dgm:cxn modelId="{5C41DA1E-248C-4A37-A0BD-5AD7120B2230}" type="presParOf" srcId="{F3AD769C-F8FF-4596-A944-DAAC69B544AE}" destId="{B41D214E-EB1B-44A5-942D-796DFBCC381E}" srcOrd="16" destOrd="0" presId="urn:microsoft.com/office/officeart/2005/8/layout/cycle8"/>
    <dgm:cxn modelId="{45581586-4376-4E33-8D30-95C3030591D9}" type="presParOf" srcId="{F3AD769C-F8FF-4596-A944-DAAC69B544AE}" destId="{7718F415-C4F8-4D4A-9D5D-3A1D961084E7}" srcOrd="17" destOrd="0" presId="urn:microsoft.com/office/officeart/2005/8/layout/cycle8"/>
    <dgm:cxn modelId="{479FEC3D-194F-4E6A-B400-80405EC9DB1E}" type="presParOf" srcId="{F3AD769C-F8FF-4596-A944-DAAC69B544AE}" destId="{9CB7DA9A-8BD1-4029-8EAF-21174E203EB2}" srcOrd="18" destOrd="0" presId="urn:microsoft.com/office/officeart/2005/8/layout/cycle8"/>
    <dgm:cxn modelId="{C4D94B48-D729-4B75-A487-6BBE1DEA5A30}" type="presParOf" srcId="{F3AD769C-F8FF-4596-A944-DAAC69B544AE}" destId="{00811210-0E03-4F49-8F3F-F7CD95D83BE5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BF40E8-8E53-40BB-9422-0A05EB024CB0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93DA0BAE-B954-487D-8C53-BC4EC5546A07}">
      <dgm:prSet phldrT="[文字]" custT="1"/>
      <dgm:spPr/>
      <dgm:t>
        <a:bodyPr/>
        <a:lstStyle/>
        <a:p>
          <a:r>
            <a:rPr lang="zh-TW" altLang="en-US" sz="2800" b="1" dirty="0"/>
            <a:t>參加獎</a:t>
          </a:r>
        </a:p>
      </dgm:t>
    </dgm:pt>
    <dgm:pt modelId="{89C62E3C-8B2D-4D49-9990-FF54F8DFDCE6}" type="parTrans" cxnId="{1121192D-6EF3-4F4F-82DF-4AF36C7DA872}">
      <dgm:prSet/>
      <dgm:spPr/>
      <dgm:t>
        <a:bodyPr/>
        <a:lstStyle/>
        <a:p>
          <a:endParaRPr lang="zh-TW" altLang="en-US"/>
        </a:p>
      </dgm:t>
    </dgm:pt>
    <dgm:pt modelId="{BFF5E1DD-3C54-4DA7-BA03-C298F1348558}" type="sibTrans" cxnId="{1121192D-6EF3-4F4F-82DF-4AF36C7DA872}">
      <dgm:prSet/>
      <dgm:spPr/>
      <dgm:t>
        <a:bodyPr/>
        <a:lstStyle/>
        <a:p>
          <a:endParaRPr lang="zh-TW" altLang="en-US"/>
        </a:p>
      </dgm:t>
    </dgm:pt>
    <dgm:pt modelId="{E2F3D2B6-3D8A-4703-A255-5C6972B48521}">
      <dgm:prSet phldrT="[文字]" custT="1"/>
      <dgm:spPr/>
      <dgm:t>
        <a:bodyPr/>
        <a:lstStyle/>
        <a:p>
          <a:pPr algn="l">
            <a:lnSpc>
              <a:spcPct val="5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/>
            <a:t>     </a:t>
          </a:r>
          <a:r>
            <a:rPr lang="zh-TW" altLang="en-US" sz="2800" b="1" dirty="0"/>
            <a:t>特別獎</a:t>
          </a:r>
          <a:endParaRPr lang="zh-TW" altLang="en-US" sz="2400" b="1" dirty="0"/>
        </a:p>
      </dgm:t>
    </dgm:pt>
    <dgm:pt modelId="{930CBD54-7D63-4FF9-914F-7C503599B1F2}" type="parTrans" cxnId="{C5C99DFA-6506-4F6E-997B-4B7BCB1001E8}">
      <dgm:prSet/>
      <dgm:spPr/>
      <dgm:t>
        <a:bodyPr/>
        <a:lstStyle/>
        <a:p>
          <a:endParaRPr lang="zh-TW" altLang="en-US"/>
        </a:p>
      </dgm:t>
    </dgm:pt>
    <dgm:pt modelId="{046388E2-3CB4-4C5B-AFBC-2E195E3246BD}" type="sibTrans" cxnId="{C5C99DFA-6506-4F6E-997B-4B7BCB1001E8}">
      <dgm:prSet/>
      <dgm:spPr/>
      <dgm:t>
        <a:bodyPr/>
        <a:lstStyle/>
        <a:p>
          <a:endParaRPr lang="zh-TW" altLang="en-US"/>
        </a:p>
      </dgm:t>
    </dgm:pt>
    <dgm:pt modelId="{5C53082A-5351-4B3A-9599-98C5E4B922C2}">
      <dgm:prSet phldrT="[文字]" custT="1"/>
      <dgm:spPr/>
      <dgm:t>
        <a:bodyPr/>
        <a:lstStyle/>
        <a:p>
          <a:pPr algn="l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3200" dirty="0"/>
            <a:t>打寇獎</a:t>
          </a:r>
        </a:p>
      </dgm:t>
    </dgm:pt>
    <dgm:pt modelId="{82793764-5316-4CE1-ACC8-D13FD173EF9D}" type="parTrans" cxnId="{0EBDEB79-132F-4587-9ABD-459F96BFA50D}">
      <dgm:prSet/>
      <dgm:spPr/>
      <dgm:t>
        <a:bodyPr/>
        <a:lstStyle/>
        <a:p>
          <a:endParaRPr lang="zh-TW" altLang="en-US"/>
        </a:p>
      </dgm:t>
    </dgm:pt>
    <dgm:pt modelId="{9002AC06-6CF0-4CE9-AFA6-7AD5500E8210}" type="sibTrans" cxnId="{0EBDEB79-132F-4587-9ABD-459F96BFA50D}">
      <dgm:prSet/>
      <dgm:spPr/>
      <dgm:t>
        <a:bodyPr/>
        <a:lstStyle/>
        <a:p>
          <a:endParaRPr lang="zh-TW" altLang="en-US"/>
        </a:p>
      </dgm:t>
    </dgm:pt>
    <dgm:pt modelId="{A8BB4778-9EF4-49AC-82A5-63A5BEFE1D5C}">
      <dgm:prSet phldrT="[文字]" custT="1"/>
      <dgm:spPr/>
      <dgm:t>
        <a:bodyPr/>
        <a:lstStyle/>
        <a:p>
          <a:pPr algn="l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1600" dirty="0"/>
            <a:t>   </a:t>
          </a:r>
          <a:r>
            <a:rPr lang="zh-TW" altLang="en-US" sz="3200" dirty="0" smtClean="0"/>
            <a:t>遺跡</a:t>
          </a:r>
          <a:r>
            <a:rPr lang="zh-TW" sz="3200" dirty="0" smtClean="0"/>
            <a:t>獎</a:t>
          </a:r>
          <a:endParaRPr lang="zh-TW" altLang="en-US" sz="3200" dirty="0"/>
        </a:p>
      </dgm:t>
    </dgm:pt>
    <dgm:pt modelId="{CE8B5C2C-126D-4A42-8768-E15FA1CAD264}" type="parTrans" cxnId="{E1D3D240-9ED0-4379-B2AD-88E56845A030}">
      <dgm:prSet/>
      <dgm:spPr/>
      <dgm:t>
        <a:bodyPr/>
        <a:lstStyle/>
        <a:p>
          <a:endParaRPr lang="zh-TW" altLang="en-US"/>
        </a:p>
      </dgm:t>
    </dgm:pt>
    <dgm:pt modelId="{B8D71113-4D0E-4B5F-966B-11BA4DF75AC3}" type="sibTrans" cxnId="{E1D3D240-9ED0-4379-B2AD-88E56845A030}">
      <dgm:prSet/>
      <dgm:spPr/>
      <dgm:t>
        <a:bodyPr/>
        <a:lstStyle/>
        <a:p>
          <a:endParaRPr lang="zh-TW" altLang="en-US"/>
        </a:p>
      </dgm:t>
    </dgm:pt>
    <dgm:pt modelId="{F3AD769C-F8FF-4596-A944-DAAC69B544AE}" type="pres">
      <dgm:prSet presAssocID="{52BF40E8-8E53-40BB-9422-0A05EB024CB0}" presName="compositeShape" presStyleCnt="0">
        <dgm:presLayoutVars>
          <dgm:chMax val="7"/>
          <dgm:dir/>
          <dgm:resizeHandles val="exact"/>
        </dgm:presLayoutVars>
      </dgm:prSet>
      <dgm:spPr/>
    </dgm:pt>
    <dgm:pt modelId="{9181D1D1-6EB2-45C4-AF28-85131D98F10D}" type="pres">
      <dgm:prSet presAssocID="{52BF40E8-8E53-40BB-9422-0A05EB024CB0}" presName="wedge1" presStyleLbl="node1" presStyleIdx="0" presStyleCnt="4" custLinFactNeighborY="959"/>
      <dgm:spPr/>
      <dgm:t>
        <a:bodyPr/>
        <a:lstStyle/>
        <a:p>
          <a:endParaRPr lang="zh-TW" altLang="en-US"/>
        </a:p>
      </dgm:t>
    </dgm:pt>
    <dgm:pt modelId="{1317AE06-C1F7-4501-A986-2B53957DA595}" type="pres">
      <dgm:prSet presAssocID="{52BF40E8-8E53-40BB-9422-0A05EB024CB0}" presName="dummy1a" presStyleCnt="0"/>
      <dgm:spPr/>
    </dgm:pt>
    <dgm:pt modelId="{5ED2A856-1582-4A24-B65C-6351C467AE4B}" type="pres">
      <dgm:prSet presAssocID="{52BF40E8-8E53-40BB-9422-0A05EB024CB0}" presName="dummy1b" presStyleCnt="0"/>
      <dgm:spPr/>
    </dgm:pt>
    <dgm:pt modelId="{46621113-2B5B-47A7-A2C5-55583D389F99}" type="pres">
      <dgm:prSet presAssocID="{52BF40E8-8E53-40BB-9422-0A05EB024CB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D64F31-BBA1-47C9-83FD-BBA623D81BEB}" type="pres">
      <dgm:prSet presAssocID="{52BF40E8-8E53-40BB-9422-0A05EB024CB0}" presName="wedge2" presStyleLbl="node1" presStyleIdx="1" presStyleCnt="4" custLinFactNeighborX="523" custLinFactNeighborY="-350"/>
      <dgm:spPr/>
      <dgm:t>
        <a:bodyPr/>
        <a:lstStyle/>
        <a:p>
          <a:endParaRPr lang="zh-TW" altLang="en-US"/>
        </a:p>
      </dgm:t>
    </dgm:pt>
    <dgm:pt modelId="{C59AEC3B-B62C-49C2-9DEF-46ACA7BCD599}" type="pres">
      <dgm:prSet presAssocID="{52BF40E8-8E53-40BB-9422-0A05EB024CB0}" presName="dummy2a" presStyleCnt="0"/>
      <dgm:spPr/>
    </dgm:pt>
    <dgm:pt modelId="{7FCD7275-D289-4794-BF3D-09B3972A06A7}" type="pres">
      <dgm:prSet presAssocID="{52BF40E8-8E53-40BB-9422-0A05EB024CB0}" presName="dummy2b" presStyleCnt="0"/>
      <dgm:spPr/>
    </dgm:pt>
    <dgm:pt modelId="{D195C776-1091-4364-BE86-47D8C53C6B8B}" type="pres">
      <dgm:prSet presAssocID="{52BF40E8-8E53-40BB-9422-0A05EB024CB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D2ECCA-4059-48C5-96EE-014BB9A8231A}" type="pres">
      <dgm:prSet presAssocID="{52BF40E8-8E53-40BB-9422-0A05EB024CB0}" presName="wedge3" presStyleLbl="node1" presStyleIdx="2" presStyleCnt="4"/>
      <dgm:spPr/>
      <dgm:t>
        <a:bodyPr/>
        <a:lstStyle/>
        <a:p>
          <a:endParaRPr lang="zh-TW" altLang="en-US"/>
        </a:p>
      </dgm:t>
    </dgm:pt>
    <dgm:pt modelId="{BDB5F504-BB1C-4B25-9C94-9FA07F988B85}" type="pres">
      <dgm:prSet presAssocID="{52BF40E8-8E53-40BB-9422-0A05EB024CB0}" presName="dummy3a" presStyleCnt="0"/>
      <dgm:spPr/>
    </dgm:pt>
    <dgm:pt modelId="{8F9C0C1B-181C-497E-8085-ED7DC6DA0905}" type="pres">
      <dgm:prSet presAssocID="{52BF40E8-8E53-40BB-9422-0A05EB024CB0}" presName="dummy3b" presStyleCnt="0"/>
      <dgm:spPr/>
    </dgm:pt>
    <dgm:pt modelId="{C1FE207B-2236-4DC6-93EA-6E439166C8C5}" type="pres">
      <dgm:prSet presAssocID="{52BF40E8-8E53-40BB-9422-0A05EB024CB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C1D595-6DF1-4E64-BC87-8DD97FFB0D90}" type="pres">
      <dgm:prSet presAssocID="{52BF40E8-8E53-40BB-9422-0A05EB024CB0}" presName="wedge4" presStyleLbl="node1" presStyleIdx="3" presStyleCnt="4"/>
      <dgm:spPr/>
      <dgm:t>
        <a:bodyPr/>
        <a:lstStyle/>
        <a:p>
          <a:endParaRPr lang="zh-TW" altLang="en-US"/>
        </a:p>
      </dgm:t>
    </dgm:pt>
    <dgm:pt modelId="{8D1A14D2-5A7B-429E-8622-B29AF9C0DAFB}" type="pres">
      <dgm:prSet presAssocID="{52BF40E8-8E53-40BB-9422-0A05EB024CB0}" presName="dummy4a" presStyleCnt="0"/>
      <dgm:spPr/>
    </dgm:pt>
    <dgm:pt modelId="{F90BA988-73DD-4DBB-877F-858199B3A878}" type="pres">
      <dgm:prSet presAssocID="{52BF40E8-8E53-40BB-9422-0A05EB024CB0}" presName="dummy4b" presStyleCnt="0"/>
      <dgm:spPr/>
    </dgm:pt>
    <dgm:pt modelId="{8D3C88CD-5B7F-4363-B8D3-913FE9F76D59}" type="pres">
      <dgm:prSet presAssocID="{52BF40E8-8E53-40BB-9422-0A05EB024CB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1D214E-EB1B-44A5-942D-796DFBCC381E}" type="pres">
      <dgm:prSet presAssocID="{BFF5E1DD-3C54-4DA7-BA03-C298F1348558}" presName="arrowWedge1" presStyleLbl="fgSibTrans2D1" presStyleIdx="0" presStyleCnt="4"/>
      <dgm:spPr/>
    </dgm:pt>
    <dgm:pt modelId="{7718F415-C4F8-4D4A-9D5D-3A1D961084E7}" type="pres">
      <dgm:prSet presAssocID="{046388E2-3CB4-4C5B-AFBC-2E195E3246BD}" presName="arrowWedge2" presStyleLbl="fgSibTrans2D1" presStyleIdx="1" presStyleCnt="4"/>
      <dgm:spPr/>
    </dgm:pt>
    <dgm:pt modelId="{9CB7DA9A-8BD1-4029-8EAF-21174E203EB2}" type="pres">
      <dgm:prSet presAssocID="{9002AC06-6CF0-4CE9-AFA6-7AD5500E8210}" presName="arrowWedge3" presStyleLbl="fgSibTrans2D1" presStyleIdx="2" presStyleCnt="4"/>
      <dgm:spPr/>
    </dgm:pt>
    <dgm:pt modelId="{00811210-0E03-4F49-8F3F-F7CD95D83BE5}" type="pres">
      <dgm:prSet presAssocID="{B8D71113-4D0E-4B5F-966B-11BA4DF75AC3}" presName="arrowWedge4" presStyleLbl="fgSibTrans2D1" presStyleIdx="3" presStyleCnt="4"/>
      <dgm:spPr/>
    </dgm:pt>
  </dgm:ptLst>
  <dgm:cxnLst>
    <dgm:cxn modelId="{7AA48E37-BDC2-4048-8E8C-C65FA2769461}" type="presOf" srcId="{5C53082A-5351-4B3A-9599-98C5E4B922C2}" destId="{7DD2ECCA-4059-48C5-96EE-014BB9A8231A}" srcOrd="0" destOrd="0" presId="urn:microsoft.com/office/officeart/2005/8/layout/cycle8"/>
    <dgm:cxn modelId="{C92BC06F-4766-4434-BE72-8DECBC7CDE20}" type="presOf" srcId="{5C53082A-5351-4B3A-9599-98C5E4B922C2}" destId="{C1FE207B-2236-4DC6-93EA-6E439166C8C5}" srcOrd="1" destOrd="0" presId="urn:microsoft.com/office/officeart/2005/8/layout/cycle8"/>
    <dgm:cxn modelId="{954335E1-8002-4BB7-9A16-D13F6007E28D}" type="presOf" srcId="{A8BB4778-9EF4-49AC-82A5-63A5BEFE1D5C}" destId="{8D3C88CD-5B7F-4363-B8D3-913FE9F76D59}" srcOrd="1" destOrd="0" presId="urn:microsoft.com/office/officeart/2005/8/layout/cycle8"/>
    <dgm:cxn modelId="{8441F50C-FA83-47EC-A6A3-0DE927B919B0}" type="presOf" srcId="{E2F3D2B6-3D8A-4703-A255-5C6972B48521}" destId="{61D64F31-BBA1-47C9-83FD-BBA623D81BEB}" srcOrd="0" destOrd="0" presId="urn:microsoft.com/office/officeart/2005/8/layout/cycle8"/>
    <dgm:cxn modelId="{782EA22A-F14F-47C7-A0C5-680CA02B6582}" type="presOf" srcId="{E2F3D2B6-3D8A-4703-A255-5C6972B48521}" destId="{D195C776-1091-4364-BE86-47D8C53C6B8B}" srcOrd="1" destOrd="0" presId="urn:microsoft.com/office/officeart/2005/8/layout/cycle8"/>
    <dgm:cxn modelId="{B1772908-0C6F-43D4-85E3-D1DA4A431DAC}" type="presOf" srcId="{93DA0BAE-B954-487D-8C53-BC4EC5546A07}" destId="{9181D1D1-6EB2-45C4-AF28-85131D98F10D}" srcOrd="0" destOrd="0" presId="urn:microsoft.com/office/officeart/2005/8/layout/cycle8"/>
    <dgm:cxn modelId="{E1D3D240-9ED0-4379-B2AD-88E56845A030}" srcId="{52BF40E8-8E53-40BB-9422-0A05EB024CB0}" destId="{A8BB4778-9EF4-49AC-82A5-63A5BEFE1D5C}" srcOrd="3" destOrd="0" parTransId="{CE8B5C2C-126D-4A42-8768-E15FA1CAD264}" sibTransId="{B8D71113-4D0E-4B5F-966B-11BA4DF75AC3}"/>
    <dgm:cxn modelId="{C5C99DFA-6506-4F6E-997B-4B7BCB1001E8}" srcId="{52BF40E8-8E53-40BB-9422-0A05EB024CB0}" destId="{E2F3D2B6-3D8A-4703-A255-5C6972B48521}" srcOrd="1" destOrd="0" parTransId="{930CBD54-7D63-4FF9-914F-7C503599B1F2}" sibTransId="{046388E2-3CB4-4C5B-AFBC-2E195E3246BD}"/>
    <dgm:cxn modelId="{8DFB5DFA-87B9-48DF-9E2F-B2E3C7CD24B9}" type="presOf" srcId="{52BF40E8-8E53-40BB-9422-0A05EB024CB0}" destId="{F3AD769C-F8FF-4596-A944-DAAC69B544AE}" srcOrd="0" destOrd="0" presId="urn:microsoft.com/office/officeart/2005/8/layout/cycle8"/>
    <dgm:cxn modelId="{A687C93F-D9D5-4EE1-988C-69131890B28C}" type="presOf" srcId="{A8BB4778-9EF4-49AC-82A5-63A5BEFE1D5C}" destId="{67C1D595-6DF1-4E64-BC87-8DD97FFB0D90}" srcOrd="0" destOrd="0" presId="urn:microsoft.com/office/officeart/2005/8/layout/cycle8"/>
    <dgm:cxn modelId="{1121192D-6EF3-4F4F-82DF-4AF36C7DA872}" srcId="{52BF40E8-8E53-40BB-9422-0A05EB024CB0}" destId="{93DA0BAE-B954-487D-8C53-BC4EC5546A07}" srcOrd="0" destOrd="0" parTransId="{89C62E3C-8B2D-4D49-9990-FF54F8DFDCE6}" sibTransId="{BFF5E1DD-3C54-4DA7-BA03-C298F1348558}"/>
    <dgm:cxn modelId="{0EBDEB79-132F-4587-9ABD-459F96BFA50D}" srcId="{52BF40E8-8E53-40BB-9422-0A05EB024CB0}" destId="{5C53082A-5351-4B3A-9599-98C5E4B922C2}" srcOrd="2" destOrd="0" parTransId="{82793764-5316-4CE1-ACC8-D13FD173EF9D}" sibTransId="{9002AC06-6CF0-4CE9-AFA6-7AD5500E8210}"/>
    <dgm:cxn modelId="{7B7DEBDC-1508-4FBF-97D5-A74605CC1C02}" type="presOf" srcId="{93DA0BAE-B954-487D-8C53-BC4EC5546A07}" destId="{46621113-2B5B-47A7-A2C5-55583D389F99}" srcOrd="1" destOrd="0" presId="urn:microsoft.com/office/officeart/2005/8/layout/cycle8"/>
    <dgm:cxn modelId="{C0F11DEF-2931-4390-97EC-BF1429CCDE7B}" type="presParOf" srcId="{F3AD769C-F8FF-4596-A944-DAAC69B544AE}" destId="{9181D1D1-6EB2-45C4-AF28-85131D98F10D}" srcOrd="0" destOrd="0" presId="urn:microsoft.com/office/officeart/2005/8/layout/cycle8"/>
    <dgm:cxn modelId="{BD6149EA-B0B4-4D86-9C59-DE2965661416}" type="presParOf" srcId="{F3AD769C-F8FF-4596-A944-DAAC69B544AE}" destId="{1317AE06-C1F7-4501-A986-2B53957DA595}" srcOrd="1" destOrd="0" presId="urn:microsoft.com/office/officeart/2005/8/layout/cycle8"/>
    <dgm:cxn modelId="{E4AA397C-EEF8-4BE3-AF1C-145E9628F382}" type="presParOf" srcId="{F3AD769C-F8FF-4596-A944-DAAC69B544AE}" destId="{5ED2A856-1582-4A24-B65C-6351C467AE4B}" srcOrd="2" destOrd="0" presId="urn:microsoft.com/office/officeart/2005/8/layout/cycle8"/>
    <dgm:cxn modelId="{91FB6B62-F75E-47E4-8B03-1884456018FC}" type="presParOf" srcId="{F3AD769C-F8FF-4596-A944-DAAC69B544AE}" destId="{46621113-2B5B-47A7-A2C5-55583D389F99}" srcOrd="3" destOrd="0" presId="urn:microsoft.com/office/officeart/2005/8/layout/cycle8"/>
    <dgm:cxn modelId="{D725491E-9AAE-416C-B823-30909A79C1B0}" type="presParOf" srcId="{F3AD769C-F8FF-4596-A944-DAAC69B544AE}" destId="{61D64F31-BBA1-47C9-83FD-BBA623D81BEB}" srcOrd="4" destOrd="0" presId="urn:microsoft.com/office/officeart/2005/8/layout/cycle8"/>
    <dgm:cxn modelId="{0B57B50D-D113-4CC8-8E7A-E6D808B75492}" type="presParOf" srcId="{F3AD769C-F8FF-4596-A944-DAAC69B544AE}" destId="{C59AEC3B-B62C-49C2-9DEF-46ACA7BCD599}" srcOrd="5" destOrd="0" presId="urn:microsoft.com/office/officeart/2005/8/layout/cycle8"/>
    <dgm:cxn modelId="{345A2A00-EA8A-4E75-8239-16A7F75063CF}" type="presParOf" srcId="{F3AD769C-F8FF-4596-A944-DAAC69B544AE}" destId="{7FCD7275-D289-4794-BF3D-09B3972A06A7}" srcOrd="6" destOrd="0" presId="urn:microsoft.com/office/officeart/2005/8/layout/cycle8"/>
    <dgm:cxn modelId="{074F0425-B7E6-4EA6-B4FC-369568AA4789}" type="presParOf" srcId="{F3AD769C-F8FF-4596-A944-DAAC69B544AE}" destId="{D195C776-1091-4364-BE86-47D8C53C6B8B}" srcOrd="7" destOrd="0" presId="urn:microsoft.com/office/officeart/2005/8/layout/cycle8"/>
    <dgm:cxn modelId="{0D8ED396-13F4-4504-B284-0FA60DA8A0F6}" type="presParOf" srcId="{F3AD769C-F8FF-4596-A944-DAAC69B544AE}" destId="{7DD2ECCA-4059-48C5-96EE-014BB9A8231A}" srcOrd="8" destOrd="0" presId="urn:microsoft.com/office/officeart/2005/8/layout/cycle8"/>
    <dgm:cxn modelId="{1283210B-438F-4801-A2C6-F0DDBFD13505}" type="presParOf" srcId="{F3AD769C-F8FF-4596-A944-DAAC69B544AE}" destId="{BDB5F504-BB1C-4B25-9C94-9FA07F988B85}" srcOrd="9" destOrd="0" presId="urn:microsoft.com/office/officeart/2005/8/layout/cycle8"/>
    <dgm:cxn modelId="{12DE5067-7F97-4021-8043-131729ADF98B}" type="presParOf" srcId="{F3AD769C-F8FF-4596-A944-DAAC69B544AE}" destId="{8F9C0C1B-181C-497E-8085-ED7DC6DA0905}" srcOrd="10" destOrd="0" presId="urn:microsoft.com/office/officeart/2005/8/layout/cycle8"/>
    <dgm:cxn modelId="{7A7F47C6-F89A-4048-B1AB-CDF24B935E54}" type="presParOf" srcId="{F3AD769C-F8FF-4596-A944-DAAC69B544AE}" destId="{C1FE207B-2236-4DC6-93EA-6E439166C8C5}" srcOrd="11" destOrd="0" presId="urn:microsoft.com/office/officeart/2005/8/layout/cycle8"/>
    <dgm:cxn modelId="{861ED40F-3A78-4C75-881F-B000E7F64F8F}" type="presParOf" srcId="{F3AD769C-F8FF-4596-A944-DAAC69B544AE}" destId="{67C1D595-6DF1-4E64-BC87-8DD97FFB0D90}" srcOrd="12" destOrd="0" presId="urn:microsoft.com/office/officeart/2005/8/layout/cycle8"/>
    <dgm:cxn modelId="{11A16132-0D68-4A90-9283-DB34F3824399}" type="presParOf" srcId="{F3AD769C-F8FF-4596-A944-DAAC69B544AE}" destId="{8D1A14D2-5A7B-429E-8622-B29AF9C0DAFB}" srcOrd="13" destOrd="0" presId="urn:microsoft.com/office/officeart/2005/8/layout/cycle8"/>
    <dgm:cxn modelId="{799C1DE7-D561-4516-AF40-1E60D15FA343}" type="presParOf" srcId="{F3AD769C-F8FF-4596-A944-DAAC69B544AE}" destId="{F90BA988-73DD-4DBB-877F-858199B3A878}" srcOrd="14" destOrd="0" presId="urn:microsoft.com/office/officeart/2005/8/layout/cycle8"/>
    <dgm:cxn modelId="{1670CED9-8777-4508-B167-21BA58317DA2}" type="presParOf" srcId="{F3AD769C-F8FF-4596-A944-DAAC69B544AE}" destId="{8D3C88CD-5B7F-4363-B8D3-913FE9F76D59}" srcOrd="15" destOrd="0" presId="urn:microsoft.com/office/officeart/2005/8/layout/cycle8"/>
    <dgm:cxn modelId="{08564B1C-608D-4DA8-A77D-3CCA8F7479FF}" type="presParOf" srcId="{F3AD769C-F8FF-4596-A944-DAAC69B544AE}" destId="{B41D214E-EB1B-44A5-942D-796DFBCC381E}" srcOrd="16" destOrd="0" presId="urn:microsoft.com/office/officeart/2005/8/layout/cycle8"/>
    <dgm:cxn modelId="{024105B7-93E0-4C82-B564-41D8B693EEEE}" type="presParOf" srcId="{F3AD769C-F8FF-4596-A944-DAAC69B544AE}" destId="{7718F415-C4F8-4D4A-9D5D-3A1D961084E7}" srcOrd="17" destOrd="0" presId="urn:microsoft.com/office/officeart/2005/8/layout/cycle8"/>
    <dgm:cxn modelId="{32E194B8-87E9-4F34-A9AE-13B862F50A51}" type="presParOf" srcId="{F3AD769C-F8FF-4596-A944-DAAC69B544AE}" destId="{9CB7DA9A-8BD1-4029-8EAF-21174E203EB2}" srcOrd="18" destOrd="0" presId="urn:microsoft.com/office/officeart/2005/8/layout/cycle8"/>
    <dgm:cxn modelId="{0F65E621-F623-44AD-9608-857B5C97F658}" type="presParOf" srcId="{F3AD769C-F8FF-4596-A944-DAAC69B544AE}" destId="{00811210-0E03-4F49-8F3F-F7CD95D83BE5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F32786-55C4-40FE-8C72-102605F615B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3B2F1C80-C547-4E61-85C2-E9A087B4F736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英文島</a:t>
          </a:r>
        </a:p>
      </dgm:t>
    </dgm:pt>
    <dgm:pt modelId="{9EA0B9D9-696E-4A95-B2E8-8232DDCFDCD4}" type="parTrans" cxnId="{2EB2CB27-B117-4C61-AF36-469B37AFD9C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321FD6-18A6-4339-BBDD-67ECA8D83919}" type="sibTrans" cxnId="{2EB2CB27-B117-4C61-AF36-469B37AFD9C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0E38BE-999E-4B0C-8348-057B7CAC458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打寇島</a:t>
          </a:r>
        </a:p>
      </dgm:t>
    </dgm:pt>
    <dgm:pt modelId="{0877996A-DD74-478D-970A-79C87513B522}" type="parTrans" cxnId="{F4871795-CF67-4335-85A4-899FEBD4E5E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F07113-8C76-4257-95C3-504730530517}" type="sibTrans" cxnId="{F4871795-CF67-4335-85A4-899FEBD4E5E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75AAFD-B8E7-45CE-8B69-064BF6EE60C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賽斯島</a:t>
          </a:r>
        </a:p>
      </dgm:t>
    </dgm:pt>
    <dgm:pt modelId="{4A18A1E5-C491-4FF2-89DB-82643F187C91}" type="parTrans" cxnId="{F3272F0C-73A2-49B2-A366-5EE9605FA17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529C51-368F-4834-A494-4D3F503D3F7C}" type="sibTrans" cxnId="{F3272F0C-73A2-49B2-A366-5EE9605FA17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350DB0-4AE7-4EDD-9480-25D88CC203EE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史丹島</a:t>
          </a:r>
        </a:p>
      </dgm:t>
    </dgm:pt>
    <dgm:pt modelId="{414C4B63-E27C-41A7-9C38-CCA337BF5F13}" type="parTrans" cxnId="{9617D420-A085-4F19-8769-D8C752508EA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E3F331-C0FC-4E63-B47B-123557D8A528}" type="sibTrans" cxnId="{9617D420-A085-4F19-8769-D8C752508EA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61B0BA-4631-44E4-8F69-323A17893EED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美斯島</a:t>
          </a:r>
        </a:p>
      </dgm:t>
    </dgm:pt>
    <dgm:pt modelId="{D7D15025-E9AD-4E52-A612-366AA1AE8082}" type="parTrans" cxnId="{184A8CB3-B384-42B4-A71F-F1DDA298A46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139E9A-59BC-4EED-8006-D65188D5460F}" type="sibTrans" cxnId="{184A8CB3-B384-42B4-A71F-F1DDA298A46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63646B-FB29-4D84-8B70-413B3CBA2D0B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關卡數</a:t>
          </a:r>
        </a:p>
      </dgm:t>
    </dgm:pt>
    <dgm:pt modelId="{3F270C71-E4B5-4BC1-B784-053EBF2E9ACD}" type="parTrans" cxnId="{22AA1B7A-43A5-4F57-8A67-49E191AAC74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1EF057-8F0C-4DDA-8C31-2CED13783A1F}" type="sibTrans" cxnId="{22AA1B7A-43A5-4F57-8A67-49E191AAC74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7D5DFA0-2A88-4F9E-A1BA-9988003B181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星星數</a:t>
          </a:r>
        </a:p>
      </dgm:t>
    </dgm:pt>
    <dgm:pt modelId="{27F75D60-9F09-477B-94EC-95F0AE9E0789}" type="parTrans" cxnId="{958F00F4-AE77-4B49-8161-20E3E6DA67D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E37E51-F096-4E9E-9D62-5C895567F70D}" type="sibTrans" cxnId="{958F00F4-AE77-4B49-8161-20E3E6DA67D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AE23E3-94AD-4E15-B070-8CA1793B701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分數</a:t>
          </a:r>
        </a:p>
      </dgm:t>
    </dgm:pt>
    <dgm:pt modelId="{02E63BA8-5200-41BD-B61C-7E157DD2889E}" type="parTrans" cxnId="{FD2948A4-2540-44AA-B365-F52291BB239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08013BB-B71A-428A-8C04-48F4CE22FC22}" type="sibTrans" cxnId="{FD2948A4-2540-44AA-B365-F52291BB239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C73298-A20D-47B5-B59B-AF70299C6122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開始</a:t>
          </a:r>
        </a:p>
      </dgm:t>
    </dgm:pt>
    <dgm:pt modelId="{776EB791-6152-4DB8-9405-90A0C9AC33D9}" type="parTrans" cxnId="{AF794397-1633-4E3A-A6D7-DB4811F2A718}">
      <dgm:prSet/>
      <dgm:spPr/>
      <dgm:t>
        <a:bodyPr/>
        <a:lstStyle/>
        <a:p>
          <a:endParaRPr lang="zh-TW" altLang="en-US"/>
        </a:p>
      </dgm:t>
    </dgm:pt>
    <dgm:pt modelId="{125706D5-3154-476B-84F6-0541DD3FCBD4}" type="sibTrans" cxnId="{AF794397-1633-4E3A-A6D7-DB4811F2A718}">
      <dgm:prSet/>
      <dgm:spPr/>
      <dgm:t>
        <a:bodyPr/>
        <a:lstStyle/>
        <a:p>
          <a:endParaRPr lang="zh-TW" altLang="en-US"/>
        </a:p>
      </dgm:t>
    </dgm:pt>
    <dgm:pt modelId="{DF6BAECF-618D-4640-A071-7B5002BCB8AD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結束</a:t>
          </a:r>
        </a:p>
      </dgm:t>
    </dgm:pt>
    <dgm:pt modelId="{B022B118-99BB-4CA6-945B-866F6D79B75A}" type="parTrans" cxnId="{64294B3B-5EA8-4287-9EAB-F4054A8D4C61}">
      <dgm:prSet/>
      <dgm:spPr/>
      <dgm:t>
        <a:bodyPr/>
        <a:lstStyle/>
        <a:p>
          <a:endParaRPr lang="zh-TW" altLang="en-US"/>
        </a:p>
      </dgm:t>
    </dgm:pt>
    <dgm:pt modelId="{1892DC47-7223-4ED3-B745-BAF76D168519}" type="sibTrans" cxnId="{64294B3B-5EA8-4287-9EAB-F4054A8D4C61}">
      <dgm:prSet/>
      <dgm:spPr/>
      <dgm:t>
        <a:bodyPr/>
        <a:lstStyle/>
        <a:p>
          <a:endParaRPr lang="zh-TW" altLang="en-US"/>
        </a:p>
      </dgm:t>
    </dgm:pt>
    <dgm:pt modelId="{4BF4ABC9-42FE-4E3E-A1C0-5A402124C042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成長</a:t>
          </a:r>
        </a:p>
      </dgm:t>
    </dgm:pt>
    <dgm:pt modelId="{C70E326C-3C1D-4E23-8C11-065072EB7A5E}" type="parTrans" cxnId="{E5F59E74-9409-4400-901B-352D86917DF3}">
      <dgm:prSet/>
      <dgm:spPr/>
      <dgm:t>
        <a:bodyPr/>
        <a:lstStyle/>
        <a:p>
          <a:endParaRPr lang="zh-TW" altLang="en-US"/>
        </a:p>
      </dgm:t>
    </dgm:pt>
    <dgm:pt modelId="{BF4F40CF-6E87-4210-8528-477C4BABBE28}" type="sibTrans" cxnId="{E5F59E74-9409-4400-901B-352D86917DF3}">
      <dgm:prSet/>
      <dgm:spPr/>
      <dgm:t>
        <a:bodyPr/>
        <a:lstStyle/>
        <a:p>
          <a:endParaRPr lang="zh-TW" altLang="en-US"/>
        </a:p>
      </dgm:t>
    </dgm:pt>
    <dgm:pt modelId="{82C26005-8B56-430E-83FA-D17E3AE58FAC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全島</a:t>
          </a:r>
        </a:p>
      </dgm:t>
    </dgm:pt>
    <dgm:pt modelId="{C7879FF0-DFF6-4BB2-A6CA-CC5BFC9D245A}" type="parTrans" cxnId="{EC9446A2-4E82-4A67-86F4-1B7D5A60230C}">
      <dgm:prSet/>
      <dgm:spPr/>
      <dgm:t>
        <a:bodyPr/>
        <a:lstStyle/>
        <a:p>
          <a:endParaRPr lang="zh-TW" altLang="en-US"/>
        </a:p>
      </dgm:t>
    </dgm:pt>
    <dgm:pt modelId="{D89B8181-BF01-41C0-B3A8-C9B3F81CC1B3}" type="sibTrans" cxnId="{EC9446A2-4E82-4A67-86F4-1B7D5A60230C}">
      <dgm:prSet/>
      <dgm:spPr/>
      <dgm:t>
        <a:bodyPr/>
        <a:lstStyle/>
        <a:p>
          <a:endParaRPr lang="zh-TW" altLang="en-US"/>
        </a:p>
      </dgm:t>
    </dgm:pt>
    <dgm:pt modelId="{DC65D486-6AC1-462B-BC32-E3B2D9DEBC44}" type="pres">
      <dgm:prSet presAssocID="{D0F32786-55C4-40FE-8C72-102605F615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82A2518-75AD-45B4-BAB2-7CE77DCEE155}" type="pres">
      <dgm:prSet presAssocID="{3B2F1C80-C547-4E61-85C2-E9A087B4F736}" presName="root1" presStyleCnt="0"/>
      <dgm:spPr/>
    </dgm:pt>
    <dgm:pt modelId="{F19F5763-D1E5-4BB8-9419-EF7169E3D16A}" type="pres">
      <dgm:prSet presAssocID="{3B2F1C80-C547-4E61-85C2-E9A087B4F736}" presName="LevelOneTextNode" presStyleLbl="node0" presStyleIdx="0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887DC8D-AA8C-471F-AC4D-FF162944A486}" type="pres">
      <dgm:prSet presAssocID="{3B2F1C80-C547-4E61-85C2-E9A087B4F736}" presName="level2hierChild" presStyleCnt="0"/>
      <dgm:spPr/>
    </dgm:pt>
    <dgm:pt modelId="{0E756E63-A104-4D86-941F-AA007D7D70B3}" type="pres">
      <dgm:prSet presAssocID="{BC0E38BE-999E-4B0C-8348-057B7CAC4589}" presName="root1" presStyleCnt="0"/>
      <dgm:spPr/>
    </dgm:pt>
    <dgm:pt modelId="{DEDBA44D-F2C1-4669-AADF-88ED463D780E}" type="pres">
      <dgm:prSet presAssocID="{BC0E38BE-999E-4B0C-8348-057B7CAC4589}" presName="LevelOneTextNode" presStyleLbl="node0" presStyleIdx="1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95B41B1-6503-4592-99E9-08C2E104BA52}" type="pres">
      <dgm:prSet presAssocID="{BC0E38BE-999E-4B0C-8348-057B7CAC4589}" presName="level2hierChild" presStyleCnt="0"/>
      <dgm:spPr/>
    </dgm:pt>
    <dgm:pt modelId="{EFA559C8-762A-4ED4-A4BC-70B9D4807815}" type="pres">
      <dgm:prSet presAssocID="{2975AAFD-B8E7-45CE-8B69-064BF6EE60C9}" presName="root1" presStyleCnt="0"/>
      <dgm:spPr/>
    </dgm:pt>
    <dgm:pt modelId="{62301940-C381-4CAC-9629-03FE6F5A150F}" type="pres">
      <dgm:prSet presAssocID="{2975AAFD-B8E7-45CE-8B69-064BF6EE60C9}" presName="LevelOneTextNode" presStyleLbl="node0" presStyleIdx="2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6B55FEF-0E84-40B8-BBF7-BE5DBA9BE6CB}" type="pres">
      <dgm:prSet presAssocID="{2975AAFD-B8E7-45CE-8B69-064BF6EE60C9}" presName="level2hierChild" presStyleCnt="0"/>
      <dgm:spPr/>
    </dgm:pt>
    <dgm:pt modelId="{9886661F-BC61-4C7A-85C1-B0C2F93C9B35}" type="pres">
      <dgm:prSet presAssocID="{3F270C71-E4B5-4BC1-B784-053EBF2E9ACD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31A1CB12-656C-4944-B1CD-C463E731BCA7}" type="pres">
      <dgm:prSet presAssocID="{3F270C71-E4B5-4BC1-B784-053EBF2E9ACD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47D4CFAC-AEB7-4F5C-850E-1B2229E6EEFC}" type="pres">
      <dgm:prSet presAssocID="{7963646B-FB29-4D84-8B70-413B3CBA2D0B}" presName="root2" presStyleCnt="0"/>
      <dgm:spPr/>
    </dgm:pt>
    <dgm:pt modelId="{C9E7AB26-2BF1-4A88-8786-3C3BBD2D7AA4}" type="pres">
      <dgm:prSet presAssocID="{7963646B-FB29-4D84-8B70-413B3CBA2D0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CF8EBE9-1F58-42DD-8460-D28BB84EAEF1}" type="pres">
      <dgm:prSet presAssocID="{7963646B-FB29-4D84-8B70-413B3CBA2D0B}" presName="level3hierChild" presStyleCnt="0"/>
      <dgm:spPr/>
    </dgm:pt>
    <dgm:pt modelId="{9EC9661E-51AE-47CC-ACFE-E402354F26AD}" type="pres">
      <dgm:prSet presAssocID="{27F75D60-9F09-477B-94EC-95F0AE9E0789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54F1D7B1-10D8-4DED-989F-15FE55342BF5}" type="pres">
      <dgm:prSet presAssocID="{27F75D60-9F09-477B-94EC-95F0AE9E0789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595C3BD0-CB52-4E15-8D94-44B0300AE972}" type="pres">
      <dgm:prSet presAssocID="{97D5DFA0-2A88-4F9E-A1BA-9988003B1813}" presName="root2" presStyleCnt="0"/>
      <dgm:spPr/>
    </dgm:pt>
    <dgm:pt modelId="{06B7BEB6-F9E7-4D37-B6B0-2CF90C849B76}" type="pres">
      <dgm:prSet presAssocID="{97D5DFA0-2A88-4F9E-A1BA-9988003B181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82E03D6-90DD-48D9-9CAA-0FE69E9A42AA}" type="pres">
      <dgm:prSet presAssocID="{97D5DFA0-2A88-4F9E-A1BA-9988003B1813}" presName="level3hierChild" presStyleCnt="0"/>
      <dgm:spPr/>
    </dgm:pt>
    <dgm:pt modelId="{A27BB33B-C22F-4DBD-9744-7205CA37814F}" type="pres">
      <dgm:prSet presAssocID="{02E63BA8-5200-41BD-B61C-7E157DD2889E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BB07D5A2-421B-46C0-A75D-8D700CE9416F}" type="pres">
      <dgm:prSet presAssocID="{02E63BA8-5200-41BD-B61C-7E157DD2889E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F144CF29-ADBE-40C7-9A2C-33DFCBE7F182}" type="pres">
      <dgm:prSet presAssocID="{E4AE23E3-94AD-4E15-B070-8CA1793B7019}" presName="root2" presStyleCnt="0"/>
      <dgm:spPr/>
    </dgm:pt>
    <dgm:pt modelId="{8B3E28CC-0572-4FCC-994A-C6A65DAC11AC}" type="pres">
      <dgm:prSet presAssocID="{E4AE23E3-94AD-4E15-B070-8CA1793B701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34ED0C4-AF41-44BA-B2C1-A713A03646D1}" type="pres">
      <dgm:prSet presAssocID="{E4AE23E3-94AD-4E15-B070-8CA1793B7019}" presName="level3hierChild" presStyleCnt="0"/>
      <dgm:spPr/>
    </dgm:pt>
    <dgm:pt modelId="{68FA85E2-6E84-48B0-88BD-DC41BA7369F9}" type="pres">
      <dgm:prSet presAssocID="{776EB791-6152-4DB8-9405-90A0C9AC33D9}" presName="conn2-1" presStyleLbl="parChTrans1D3" presStyleIdx="0" presStyleCnt="3"/>
      <dgm:spPr/>
      <dgm:t>
        <a:bodyPr/>
        <a:lstStyle/>
        <a:p>
          <a:endParaRPr lang="zh-TW" altLang="en-US"/>
        </a:p>
      </dgm:t>
    </dgm:pt>
    <dgm:pt modelId="{7F99E3BE-18E9-422D-BA46-E35E6C15B9B1}" type="pres">
      <dgm:prSet presAssocID="{776EB791-6152-4DB8-9405-90A0C9AC33D9}" presName="connTx" presStyleLbl="parChTrans1D3" presStyleIdx="0" presStyleCnt="3"/>
      <dgm:spPr/>
      <dgm:t>
        <a:bodyPr/>
        <a:lstStyle/>
        <a:p>
          <a:endParaRPr lang="zh-TW" altLang="en-US"/>
        </a:p>
      </dgm:t>
    </dgm:pt>
    <dgm:pt modelId="{ED95FC80-C611-4FA9-984E-52E60068EBBD}" type="pres">
      <dgm:prSet presAssocID="{A8C73298-A20D-47B5-B59B-AF70299C6122}" presName="root2" presStyleCnt="0"/>
      <dgm:spPr/>
    </dgm:pt>
    <dgm:pt modelId="{31F1247D-E523-4116-8E19-92B1CA1094D8}" type="pres">
      <dgm:prSet presAssocID="{A8C73298-A20D-47B5-B59B-AF70299C6122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2BEB874-A18E-437E-94CE-5277E1729276}" type="pres">
      <dgm:prSet presAssocID="{A8C73298-A20D-47B5-B59B-AF70299C6122}" presName="level3hierChild" presStyleCnt="0"/>
      <dgm:spPr/>
    </dgm:pt>
    <dgm:pt modelId="{3C4D899C-C80B-4903-9220-F2741D89FD33}" type="pres">
      <dgm:prSet presAssocID="{B022B118-99BB-4CA6-945B-866F6D79B75A}" presName="conn2-1" presStyleLbl="parChTrans1D3" presStyleIdx="1" presStyleCnt="3"/>
      <dgm:spPr/>
      <dgm:t>
        <a:bodyPr/>
        <a:lstStyle/>
        <a:p>
          <a:endParaRPr lang="zh-TW" altLang="en-US"/>
        </a:p>
      </dgm:t>
    </dgm:pt>
    <dgm:pt modelId="{C72B9BDE-088A-4B23-BBB6-463F0EBCCD80}" type="pres">
      <dgm:prSet presAssocID="{B022B118-99BB-4CA6-945B-866F6D79B75A}" presName="connTx" presStyleLbl="parChTrans1D3" presStyleIdx="1" presStyleCnt="3"/>
      <dgm:spPr/>
      <dgm:t>
        <a:bodyPr/>
        <a:lstStyle/>
        <a:p>
          <a:endParaRPr lang="zh-TW" altLang="en-US"/>
        </a:p>
      </dgm:t>
    </dgm:pt>
    <dgm:pt modelId="{9E268C4F-7617-487F-B16B-BE6B453CC7A6}" type="pres">
      <dgm:prSet presAssocID="{DF6BAECF-618D-4640-A071-7B5002BCB8AD}" presName="root2" presStyleCnt="0"/>
      <dgm:spPr/>
    </dgm:pt>
    <dgm:pt modelId="{329FAD8F-6D5C-4432-B7C0-E18FC1823539}" type="pres">
      <dgm:prSet presAssocID="{DF6BAECF-618D-4640-A071-7B5002BCB8AD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853A22A-D8BA-463F-B7E8-EFAB6768E44C}" type="pres">
      <dgm:prSet presAssocID="{DF6BAECF-618D-4640-A071-7B5002BCB8AD}" presName="level3hierChild" presStyleCnt="0"/>
      <dgm:spPr/>
    </dgm:pt>
    <dgm:pt modelId="{A6425120-32B5-46B9-BE4F-CF40F3A3E568}" type="pres">
      <dgm:prSet presAssocID="{C70E326C-3C1D-4E23-8C11-065072EB7A5E}" presName="conn2-1" presStyleLbl="parChTrans1D3" presStyleIdx="2" presStyleCnt="3"/>
      <dgm:spPr/>
      <dgm:t>
        <a:bodyPr/>
        <a:lstStyle/>
        <a:p>
          <a:endParaRPr lang="zh-TW" altLang="en-US"/>
        </a:p>
      </dgm:t>
    </dgm:pt>
    <dgm:pt modelId="{F5868F01-8069-4F21-A8CE-690F9D32F801}" type="pres">
      <dgm:prSet presAssocID="{C70E326C-3C1D-4E23-8C11-065072EB7A5E}" presName="connTx" presStyleLbl="parChTrans1D3" presStyleIdx="2" presStyleCnt="3"/>
      <dgm:spPr/>
      <dgm:t>
        <a:bodyPr/>
        <a:lstStyle/>
        <a:p>
          <a:endParaRPr lang="zh-TW" altLang="en-US"/>
        </a:p>
      </dgm:t>
    </dgm:pt>
    <dgm:pt modelId="{F9629D9B-BC08-4AC3-BBE7-024F8D300945}" type="pres">
      <dgm:prSet presAssocID="{4BF4ABC9-42FE-4E3E-A1C0-5A402124C042}" presName="root2" presStyleCnt="0"/>
      <dgm:spPr/>
    </dgm:pt>
    <dgm:pt modelId="{2A4F650B-2B85-442C-B566-3B157F0F9E46}" type="pres">
      <dgm:prSet presAssocID="{4BF4ABC9-42FE-4E3E-A1C0-5A402124C042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A004F01-8D02-4B81-85E3-DC52B0F34FF9}" type="pres">
      <dgm:prSet presAssocID="{4BF4ABC9-42FE-4E3E-A1C0-5A402124C042}" presName="level3hierChild" presStyleCnt="0"/>
      <dgm:spPr/>
    </dgm:pt>
    <dgm:pt modelId="{685F91DC-AEF7-4ED1-9333-83E8D2FFF246}" type="pres">
      <dgm:prSet presAssocID="{52350DB0-4AE7-4EDD-9480-25D88CC203EE}" presName="root1" presStyleCnt="0"/>
      <dgm:spPr/>
    </dgm:pt>
    <dgm:pt modelId="{665DE667-44E6-47FD-B688-5AA3367A9CB7}" type="pres">
      <dgm:prSet presAssocID="{52350DB0-4AE7-4EDD-9480-25D88CC203EE}" presName="LevelOneTextNode" presStyleLbl="node0" presStyleIdx="3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9BE02B0-8AC9-4129-A124-18398D0C6B3B}" type="pres">
      <dgm:prSet presAssocID="{52350DB0-4AE7-4EDD-9480-25D88CC203EE}" presName="level2hierChild" presStyleCnt="0"/>
      <dgm:spPr/>
    </dgm:pt>
    <dgm:pt modelId="{DB915BA5-4A16-4E38-BA11-328392500501}" type="pres">
      <dgm:prSet presAssocID="{3D61B0BA-4631-44E4-8F69-323A17893EED}" presName="root1" presStyleCnt="0"/>
      <dgm:spPr/>
    </dgm:pt>
    <dgm:pt modelId="{93D2B3C2-D143-4584-9964-FC9C85649C2E}" type="pres">
      <dgm:prSet presAssocID="{3D61B0BA-4631-44E4-8F69-323A17893EED}" presName="LevelOneTextNode" presStyleLbl="node0" presStyleIdx="4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63D2210-01C8-4671-9A8A-DD096A0E9800}" type="pres">
      <dgm:prSet presAssocID="{3D61B0BA-4631-44E4-8F69-323A17893EED}" presName="level2hierChild" presStyleCnt="0"/>
      <dgm:spPr/>
    </dgm:pt>
    <dgm:pt modelId="{06692188-334B-4228-B8F2-DBB5E7789444}" type="pres">
      <dgm:prSet presAssocID="{82C26005-8B56-430E-83FA-D17E3AE58FAC}" presName="root1" presStyleCnt="0"/>
      <dgm:spPr/>
    </dgm:pt>
    <dgm:pt modelId="{C0CAFE59-06F1-4920-89B3-F51EF672EA07}" type="pres">
      <dgm:prSet presAssocID="{82C26005-8B56-430E-83FA-D17E3AE58FAC}" presName="LevelOneTextNode" presStyleLbl="node0" presStyleIdx="5" presStyleCnt="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87E6831-F460-4685-A1A0-7FE6EA1C0425}" type="pres">
      <dgm:prSet presAssocID="{82C26005-8B56-430E-83FA-D17E3AE58FAC}" presName="level2hierChild" presStyleCnt="0"/>
      <dgm:spPr/>
    </dgm:pt>
  </dgm:ptLst>
  <dgm:cxnLst>
    <dgm:cxn modelId="{64294B3B-5EA8-4287-9EAB-F4054A8D4C61}" srcId="{E4AE23E3-94AD-4E15-B070-8CA1793B7019}" destId="{DF6BAECF-618D-4640-A071-7B5002BCB8AD}" srcOrd="1" destOrd="0" parTransId="{B022B118-99BB-4CA6-945B-866F6D79B75A}" sibTransId="{1892DC47-7223-4ED3-B745-BAF76D168519}"/>
    <dgm:cxn modelId="{958F00F4-AE77-4B49-8161-20E3E6DA67D9}" srcId="{2975AAFD-B8E7-45CE-8B69-064BF6EE60C9}" destId="{97D5DFA0-2A88-4F9E-A1BA-9988003B1813}" srcOrd="1" destOrd="0" parTransId="{27F75D60-9F09-477B-94EC-95F0AE9E0789}" sibTransId="{8FE37E51-F096-4E9E-9D62-5C895567F70D}"/>
    <dgm:cxn modelId="{633CE29F-F624-4A16-B2D5-8B2D36C4B1DA}" type="presOf" srcId="{776EB791-6152-4DB8-9405-90A0C9AC33D9}" destId="{68FA85E2-6E84-48B0-88BD-DC41BA7369F9}" srcOrd="0" destOrd="0" presId="urn:microsoft.com/office/officeart/2005/8/layout/hierarchy2"/>
    <dgm:cxn modelId="{720FFE86-5991-4E0E-8481-FB9F4BF4A7DB}" type="presOf" srcId="{B022B118-99BB-4CA6-945B-866F6D79B75A}" destId="{3C4D899C-C80B-4903-9220-F2741D89FD33}" srcOrd="0" destOrd="0" presId="urn:microsoft.com/office/officeart/2005/8/layout/hierarchy2"/>
    <dgm:cxn modelId="{1E276DE0-FDD4-4A0C-ADA5-B1A81F4F058E}" type="presOf" srcId="{C70E326C-3C1D-4E23-8C11-065072EB7A5E}" destId="{A6425120-32B5-46B9-BE4F-CF40F3A3E568}" srcOrd="0" destOrd="0" presId="urn:microsoft.com/office/officeart/2005/8/layout/hierarchy2"/>
    <dgm:cxn modelId="{42542B98-FA32-440D-ACAB-A6FEE4862312}" type="presOf" srcId="{97D5DFA0-2A88-4F9E-A1BA-9988003B1813}" destId="{06B7BEB6-F9E7-4D37-B6B0-2CF90C849B76}" srcOrd="0" destOrd="0" presId="urn:microsoft.com/office/officeart/2005/8/layout/hierarchy2"/>
    <dgm:cxn modelId="{8240F466-4FCD-4A69-BD61-282FDA27ACF8}" type="presOf" srcId="{27F75D60-9F09-477B-94EC-95F0AE9E0789}" destId="{54F1D7B1-10D8-4DED-989F-15FE55342BF5}" srcOrd="1" destOrd="0" presId="urn:microsoft.com/office/officeart/2005/8/layout/hierarchy2"/>
    <dgm:cxn modelId="{64F9D67E-DA5C-4789-A8C0-9550BF7CF494}" type="presOf" srcId="{02E63BA8-5200-41BD-B61C-7E157DD2889E}" destId="{BB07D5A2-421B-46C0-A75D-8D700CE9416F}" srcOrd="1" destOrd="0" presId="urn:microsoft.com/office/officeart/2005/8/layout/hierarchy2"/>
    <dgm:cxn modelId="{22AA1B7A-43A5-4F57-8A67-49E191AAC743}" srcId="{2975AAFD-B8E7-45CE-8B69-064BF6EE60C9}" destId="{7963646B-FB29-4D84-8B70-413B3CBA2D0B}" srcOrd="0" destOrd="0" parTransId="{3F270C71-E4B5-4BC1-B784-053EBF2E9ACD}" sibTransId="{2F1EF057-8F0C-4DDA-8C31-2CED13783A1F}"/>
    <dgm:cxn modelId="{E5F59E74-9409-4400-901B-352D86917DF3}" srcId="{E4AE23E3-94AD-4E15-B070-8CA1793B7019}" destId="{4BF4ABC9-42FE-4E3E-A1C0-5A402124C042}" srcOrd="2" destOrd="0" parTransId="{C70E326C-3C1D-4E23-8C11-065072EB7A5E}" sibTransId="{BF4F40CF-6E87-4210-8528-477C4BABBE28}"/>
    <dgm:cxn modelId="{F4871795-CF67-4335-85A4-899FEBD4E5E0}" srcId="{D0F32786-55C4-40FE-8C72-102605F615B9}" destId="{BC0E38BE-999E-4B0C-8348-057B7CAC4589}" srcOrd="1" destOrd="0" parTransId="{0877996A-DD74-478D-970A-79C87513B522}" sibTransId="{5BF07113-8C76-4257-95C3-504730530517}"/>
    <dgm:cxn modelId="{9617D420-A085-4F19-8769-D8C752508EA8}" srcId="{D0F32786-55C4-40FE-8C72-102605F615B9}" destId="{52350DB0-4AE7-4EDD-9480-25D88CC203EE}" srcOrd="3" destOrd="0" parTransId="{414C4B63-E27C-41A7-9C38-CCA337BF5F13}" sibTransId="{56E3F331-C0FC-4E63-B47B-123557D8A528}"/>
    <dgm:cxn modelId="{7E95F1AB-8018-4B83-BF05-77121BBACE7F}" type="presOf" srcId="{B022B118-99BB-4CA6-945B-866F6D79B75A}" destId="{C72B9BDE-088A-4B23-BBB6-463F0EBCCD80}" srcOrd="1" destOrd="0" presId="urn:microsoft.com/office/officeart/2005/8/layout/hierarchy2"/>
    <dgm:cxn modelId="{A7320249-6936-4E1C-9FA6-60B2ACD88586}" type="presOf" srcId="{D0F32786-55C4-40FE-8C72-102605F615B9}" destId="{DC65D486-6AC1-462B-BC32-E3B2D9DEBC44}" srcOrd="0" destOrd="0" presId="urn:microsoft.com/office/officeart/2005/8/layout/hierarchy2"/>
    <dgm:cxn modelId="{F3272F0C-73A2-49B2-A366-5EE9605FA177}" srcId="{D0F32786-55C4-40FE-8C72-102605F615B9}" destId="{2975AAFD-B8E7-45CE-8B69-064BF6EE60C9}" srcOrd="2" destOrd="0" parTransId="{4A18A1E5-C491-4FF2-89DB-82643F187C91}" sibTransId="{A2529C51-368F-4834-A494-4D3F503D3F7C}"/>
    <dgm:cxn modelId="{8794A157-2C9D-4343-991F-320ED029551E}" type="presOf" srcId="{3F270C71-E4B5-4BC1-B784-053EBF2E9ACD}" destId="{31A1CB12-656C-4944-B1CD-C463E731BCA7}" srcOrd="1" destOrd="0" presId="urn:microsoft.com/office/officeart/2005/8/layout/hierarchy2"/>
    <dgm:cxn modelId="{7062F6EC-1F7F-464F-96BA-47DCE7F9967E}" type="presOf" srcId="{3D61B0BA-4631-44E4-8F69-323A17893EED}" destId="{93D2B3C2-D143-4584-9964-FC9C85649C2E}" srcOrd="0" destOrd="0" presId="urn:microsoft.com/office/officeart/2005/8/layout/hierarchy2"/>
    <dgm:cxn modelId="{184A8CB3-B384-42B4-A71F-F1DDA298A46E}" srcId="{D0F32786-55C4-40FE-8C72-102605F615B9}" destId="{3D61B0BA-4631-44E4-8F69-323A17893EED}" srcOrd="4" destOrd="0" parTransId="{D7D15025-E9AD-4E52-A612-366AA1AE8082}" sibTransId="{A9139E9A-59BC-4EED-8006-D65188D5460F}"/>
    <dgm:cxn modelId="{2EB2CB27-B117-4C61-AF36-469B37AFD9CC}" srcId="{D0F32786-55C4-40FE-8C72-102605F615B9}" destId="{3B2F1C80-C547-4E61-85C2-E9A087B4F736}" srcOrd="0" destOrd="0" parTransId="{9EA0B9D9-696E-4A95-B2E8-8232DDCFDCD4}" sibTransId="{2A321FD6-18A6-4339-BBDD-67ECA8D83919}"/>
    <dgm:cxn modelId="{AF794397-1633-4E3A-A6D7-DB4811F2A718}" srcId="{E4AE23E3-94AD-4E15-B070-8CA1793B7019}" destId="{A8C73298-A20D-47B5-B59B-AF70299C6122}" srcOrd="0" destOrd="0" parTransId="{776EB791-6152-4DB8-9405-90A0C9AC33D9}" sibTransId="{125706D5-3154-476B-84F6-0541DD3FCBD4}"/>
    <dgm:cxn modelId="{54231D3D-6EBA-4454-9590-714AD2329DDB}" type="presOf" srcId="{A8C73298-A20D-47B5-B59B-AF70299C6122}" destId="{31F1247D-E523-4116-8E19-92B1CA1094D8}" srcOrd="0" destOrd="0" presId="urn:microsoft.com/office/officeart/2005/8/layout/hierarchy2"/>
    <dgm:cxn modelId="{4DF758F3-D027-4B41-941B-9E0C7C758425}" type="presOf" srcId="{27F75D60-9F09-477B-94EC-95F0AE9E0789}" destId="{9EC9661E-51AE-47CC-ACFE-E402354F26AD}" srcOrd="0" destOrd="0" presId="urn:microsoft.com/office/officeart/2005/8/layout/hierarchy2"/>
    <dgm:cxn modelId="{F2C22D07-ED24-4911-A90D-BF663FE84BB6}" type="presOf" srcId="{2975AAFD-B8E7-45CE-8B69-064BF6EE60C9}" destId="{62301940-C381-4CAC-9629-03FE6F5A150F}" srcOrd="0" destOrd="0" presId="urn:microsoft.com/office/officeart/2005/8/layout/hierarchy2"/>
    <dgm:cxn modelId="{B6A2A522-50E0-4EB7-B4C6-4482BD52249D}" type="presOf" srcId="{52350DB0-4AE7-4EDD-9480-25D88CC203EE}" destId="{665DE667-44E6-47FD-B688-5AA3367A9CB7}" srcOrd="0" destOrd="0" presId="urn:microsoft.com/office/officeart/2005/8/layout/hierarchy2"/>
    <dgm:cxn modelId="{2BA554C2-6A89-4236-BC29-CE4EBAB03F2C}" type="presOf" srcId="{C70E326C-3C1D-4E23-8C11-065072EB7A5E}" destId="{F5868F01-8069-4F21-A8CE-690F9D32F801}" srcOrd="1" destOrd="0" presId="urn:microsoft.com/office/officeart/2005/8/layout/hierarchy2"/>
    <dgm:cxn modelId="{C92B499C-CF43-4AF7-AFC5-6D6A4C2B2CB5}" type="presOf" srcId="{02E63BA8-5200-41BD-B61C-7E157DD2889E}" destId="{A27BB33B-C22F-4DBD-9744-7205CA37814F}" srcOrd="0" destOrd="0" presId="urn:microsoft.com/office/officeart/2005/8/layout/hierarchy2"/>
    <dgm:cxn modelId="{BF498D8E-F5DC-4DDB-9DDF-498DA6FA00D9}" type="presOf" srcId="{4BF4ABC9-42FE-4E3E-A1C0-5A402124C042}" destId="{2A4F650B-2B85-442C-B566-3B157F0F9E46}" srcOrd="0" destOrd="0" presId="urn:microsoft.com/office/officeart/2005/8/layout/hierarchy2"/>
    <dgm:cxn modelId="{FD2948A4-2540-44AA-B365-F52291BB239F}" srcId="{2975AAFD-B8E7-45CE-8B69-064BF6EE60C9}" destId="{E4AE23E3-94AD-4E15-B070-8CA1793B7019}" srcOrd="2" destOrd="0" parTransId="{02E63BA8-5200-41BD-B61C-7E157DD2889E}" sibTransId="{808013BB-B71A-428A-8C04-48F4CE22FC22}"/>
    <dgm:cxn modelId="{A695BDCC-5A66-43A4-A7C8-973EED244DAC}" type="presOf" srcId="{3B2F1C80-C547-4E61-85C2-E9A087B4F736}" destId="{F19F5763-D1E5-4BB8-9419-EF7169E3D16A}" srcOrd="0" destOrd="0" presId="urn:microsoft.com/office/officeart/2005/8/layout/hierarchy2"/>
    <dgm:cxn modelId="{BE2B3210-D7F8-40B8-8097-F06A674E0649}" type="presOf" srcId="{82C26005-8B56-430E-83FA-D17E3AE58FAC}" destId="{C0CAFE59-06F1-4920-89B3-F51EF672EA07}" srcOrd="0" destOrd="0" presId="urn:microsoft.com/office/officeart/2005/8/layout/hierarchy2"/>
    <dgm:cxn modelId="{154283B4-0553-466C-8D5C-CED43AD46259}" type="presOf" srcId="{DF6BAECF-618D-4640-A071-7B5002BCB8AD}" destId="{329FAD8F-6D5C-4432-B7C0-E18FC1823539}" srcOrd="0" destOrd="0" presId="urn:microsoft.com/office/officeart/2005/8/layout/hierarchy2"/>
    <dgm:cxn modelId="{6A6FCB45-5C8E-4D1F-B9C0-7CC43DC38240}" type="presOf" srcId="{7963646B-FB29-4D84-8B70-413B3CBA2D0B}" destId="{C9E7AB26-2BF1-4A88-8786-3C3BBD2D7AA4}" srcOrd="0" destOrd="0" presId="urn:microsoft.com/office/officeart/2005/8/layout/hierarchy2"/>
    <dgm:cxn modelId="{6DB73C3C-5C45-4A8D-AC0C-C2ABCE5B1172}" type="presOf" srcId="{776EB791-6152-4DB8-9405-90A0C9AC33D9}" destId="{7F99E3BE-18E9-422D-BA46-E35E6C15B9B1}" srcOrd="1" destOrd="0" presId="urn:microsoft.com/office/officeart/2005/8/layout/hierarchy2"/>
    <dgm:cxn modelId="{88D55CFD-F029-418E-BCDD-39A98407E183}" type="presOf" srcId="{3F270C71-E4B5-4BC1-B784-053EBF2E9ACD}" destId="{9886661F-BC61-4C7A-85C1-B0C2F93C9B35}" srcOrd="0" destOrd="0" presId="urn:microsoft.com/office/officeart/2005/8/layout/hierarchy2"/>
    <dgm:cxn modelId="{F092F8D2-DBB1-4098-AC26-56CD7B40E690}" type="presOf" srcId="{BC0E38BE-999E-4B0C-8348-057B7CAC4589}" destId="{DEDBA44D-F2C1-4669-AADF-88ED463D780E}" srcOrd="0" destOrd="0" presId="urn:microsoft.com/office/officeart/2005/8/layout/hierarchy2"/>
    <dgm:cxn modelId="{EC9446A2-4E82-4A67-86F4-1B7D5A60230C}" srcId="{D0F32786-55C4-40FE-8C72-102605F615B9}" destId="{82C26005-8B56-430E-83FA-D17E3AE58FAC}" srcOrd="5" destOrd="0" parTransId="{C7879FF0-DFF6-4BB2-A6CA-CC5BFC9D245A}" sibTransId="{D89B8181-BF01-41C0-B3A8-C9B3F81CC1B3}"/>
    <dgm:cxn modelId="{61B4CA8E-C4D6-4502-82A8-FBFFA0C0A360}" type="presOf" srcId="{E4AE23E3-94AD-4E15-B070-8CA1793B7019}" destId="{8B3E28CC-0572-4FCC-994A-C6A65DAC11AC}" srcOrd="0" destOrd="0" presId="urn:microsoft.com/office/officeart/2005/8/layout/hierarchy2"/>
    <dgm:cxn modelId="{929461BB-A01D-44AC-99D9-5AD34484216D}" type="presParOf" srcId="{DC65D486-6AC1-462B-BC32-E3B2D9DEBC44}" destId="{482A2518-75AD-45B4-BAB2-7CE77DCEE155}" srcOrd="0" destOrd="0" presId="urn:microsoft.com/office/officeart/2005/8/layout/hierarchy2"/>
    <dgm:cxn modelId="{A4B47F5C-111B-459B-952A-533C51886E89}" type="presParOf" srcId="{482A2518-75AD-45B4-BAB2-7CE77DCEE155}" destId="{F19F5763-D1E5-4BB8-9419-EF7169E3D16A}" srcOrd="0" destOrd="0" presId="urn:microsoft.com/office/officeart/2005/8/layout/hierarchy2"/>
    <dgm:cxn modelId="{0B9FD511-2FAE-47C8-91F6-5D8C1322C530}" type="presParOf" srcId="{482A2518-75AD-45B4-BAB2-7CE77DCEE155}" destId="{0887DC8D-AA8C-471F-AC4D-FF162944A486}" srcOrd="1" destOrd="0" presId="urn:microsoft.com/office/officeart/2005/8/layout/hierarchy2"/>
    <dgm:cxn modelId="{7D9A4552-AE9C-4985-A2EB-1F76A22F0770}" type="presParOf" srcId="{DC65D486-6AC1-462B-BC32-E3B2D9DEBC44}" destId="{0E756E63-A104-4D86-941F-AA007D7D70B3}" srcOrd="1" destOrd="0" presId="urn:microsoft.com/office/officeart/2005/8/layout/hierarchy2"/>
    <dgm:cxn modelId="{ACEBB966-09F4-4C55-85A5-015C0C94F723}" type="presParOf" srcId="{0E756E63-A104-4D86-941F-AA007D7D70B3}" destId="{DEDBA44D-F2C1-4669-AADF-88ED463D780E}" srcOrd="0" destOrd="0" presId="urn:microsoft.com/office/officeart/2005/8/layout/hierarchy2"/>
    <dgm:cxn modelId="{7628D5ED-D6CD-4A9A-8EC2-84A6AB28339A}" type="presParOf" srcId="{0E756E63-A104-4D86-941F-AA007D7D70B3}" destId="{095B41B1-6503-4592-99E9-08C2E104BA52}" srcOrd="1" destOrd="0" presId="urn:microsoft.com/office/officeart/2005/8/layout/hierarchy2"/>
    <dgm:cxn modelId="{7514E5CD-4548-43F6-A029-6F0245C62B28}" type="presParOf" srcId="{DC65D486-6AC1-462B-BC32-E3B2D9DEBC44}" destId="{EFA559C8-762A-4ED4-A4BC-70B9D4807815}" srcOrd="2" destOrd="0" presId="urn:microsoft.com/office/officeart/2005/8/layout/hierarchy2"/>
    <dgm:cxn modelId="{0BDB4BD9-1CE0-443E-9A45-6CB9F9D103B9}" type="presParOf" srcId="{EFA559C8-762A-4ED4-A4BC-70B9D4807815}" destId="{62301940-C381-4CAC-9629-03FE6F5A150F}" srcOrd="0" destOrd="0" presId="urn:microsoft.com/office/officeart/2005/8/layout/hierarchy2"/>
    <dgm:cxn modelId="{C4B0B195-BE22-46FF-9233-4795FE267BF6}" type="presParOf" srcId="{EFA559C8-762A-4ED4-A4BC-70B9D4807815}" destId="{B6B55FEF-0E84-40B8-BBF7-BE5DBA9BE6CB}" srcOrd="1" destOrd="0" presId="urn:microsoft.com/office/officeart/2005/8/layout/hierarchy2"/>
    <dgm:cxn modelId="{6B4845CC-3339-4687-85B3-BF99728423F0}" type="presParOf" srcId="{B6B55FEF-0E84-40B8-BBF7-BE5DBA9BE6CB}" destId="{9886661F-BC61-4C7A-85C1-B0C2F93C9B35}" srcOrd="0" destOrd="0" presId="urn:microsoft.com/office/officeart/2005/8/layout/hierarchy2"/>
    <dgm:cxn modelId="{776E7B77-716A-4BA3-ACCB-B8102195601F}" type="presParOf" srcId="{9886661F-BC61-4C7A-85C1-B0C2F93C9B35}" destId="{31A1CB12-656C-4944-B1CD-C463E731BCA7}" srcOrd="0" destOrd="0" presId="urn:microsoft.com/office/officeart/2005/8/layout/hierarchy2"/>
    <dgm:cxn modelId="{29A2CF75-A053-4A45-AFDC-B8BCD906C3A6}" type="presParOf" srcId="{B6B55FEF-0E84-40B8-BBF7-BE5DBA9BE6CB}" destId="{47D4CFAC-AEB7-4F5C-850E-1B2229E6EEFC}" srcOrd="1" destOrd="0" presId="urn:microsoft.com/office/officeart/2005/8/layout/hierarchy2"/>
    <dgm:cxn modelId="{5BB8BE2E-82F5-4B34-BFE2-CD7E5823CF00}" type="presParOf" srcId="{47D4CFAC-AEB7-4F5C-850E-1B2229E6EEFC}" destId="{C9E7AB26-2BF1-4A88-8786-3C3BBD2D7AA4}" srcOrd="0" destOrd="0" presId="urn:microsoft.com/office/officeart/2005/8/layout/hierarchy2"/>
    <dgm:cxn modelId="{E18C78A1-2855-4F97-82BB-64415286E7B4}" type="presParOf" srcId="{47D4CFAC-AEB7-4F5C-850E-1B2229E6EEFC}" destId="{6CF8EBE9-1F58-42DD-8460-D28BB84EAEF1}" srcOrd="1" destOrd="0" presId="urn:microsoft.com/office/officeart/2005/8/layout/hierarchy2"/>
    <dgm:cxn modelId="{B3CA7370-2B2A-4FB4-9764-6A9C90FAC62F}" type="presParOf" srcId="{B6B55FEF-0E84-40B8-BBF7-BE5DBA9BE6CB}" destId="{9EC9661E-51AE-47CC-ACFE-E402354F26AD}" srcOrd="2" destOrd="0" presId="urn:microsoft.com/office/officeart/2005/8/layout/hierarchy2"/>
    <dgm:cxn modelId="{D058D8C7-0CA4-41BC-ABED-D7BB3D19A246}" type="presParOf" srcId="{9EC9661E-51AE-47CC-ACFE-E402354F26AD}" destId="{54F1D7B1-10D8-4DED-989F-15FE55342BF5}" srcOrd="0" destOrd="0" presId="urn:microsoft.com/office/officeart/2005/8/layout/hierarchy2"/>
    <dgm:cxn modelId="{6251F8B8-FD51-44D5-A78F-2E46B6BB9224}" type="presParOf" srcId="{B6B55FEF-0E84-40B8-BBF7-BE5DBA9BE6CB}" destId="{595C3BD0-CB52-4E15-8D94-44B0300AE972}" srcOrd="3" destOrd="0" presId="urn:microsoft.com/office/officeart/2005/8/layout/hierarchy2"/>
    <dgm:cxn modelId="{B9F65A95-E8F7-46CE-80A7-922116FED31C}" type="presParOf" srcId="{595C3BD0-CB52-4E15-8D94-44B0300AE972}" destId="{06B7BEB6-F9E7-4D37-B6B0-2CF90C849B76}" srcOrd="0" destOrd="0" presId="urn:microsoft.com/office/officeart/2005/8/layout/hierarchy2"/>
    <dgm:cxn modelId="{9D5FC0C1-7226-4FE5-BB34-B902C16B78AC}" type="presParOf" srcId="{595C3BD0-CB52-4E15-8D94-44B0300AE972}" destId="{982E03D6-90DD-48D9-9CAA-0FE69E9A42AA}" srcOrd="1" destOrd="0" presId="urn:microsoft.com/office/officeart/2005/8/layout/hierarchy2"/>
    <dgm:cxn modelId="{D7BE1B54-E499-463F-A56D-FB97B5770A4C}" type="presParOf" srcId="{B6B55FEF-0E84-40B8-BBF7-BE5DBA9BE6CB}" destId="{A27BB33B-C22F-4DBD-9744-7205CA37814F}" srcOrd="4" destOrd="0" presId="urn:microsoft.com/office/officeart/2005/8/layout/hierarchy2"/>
    <dgm:cxn modelId="{14741A16-B60C-4466-8FDE-84A81D2A7EAD}" type="presParOf" srcId="{A27BB33B-C22F-4DBD-9744-7205CA37814F}" destId="{BB07D5A2-421B-46C0-A75D-8D700CE9416F}" srcOrd="0" destOrd="0" presId="urn:microsoft.com/office/officeart/2005/8/layout/hierarchy2"/>
    <dgm:cxn modelId="{F06C1590-80E4-430A-8F0F-02C7C559E2EE}" type="presParOf" srcId="{B6B55FEF-0E84-40B8-BBF7-BE5DBA9BE6CB}" destId="{F144CF29-ADBE-40C7-9A2C-33DFCBE7F182}" srcOrd="5" destOrd="0" presId="urn:microsoft.com/office/officeart/2005/8/layout/hierarchy2"/>
    <dgm:cxn modelId="{DAB52062-D791-4E12-B351-D2F619B9BDDD}" type="presParOf" srcId="{F144CF29-ADBE-40C7-9A2C-33DFCBE7F182}" destId="{8B3E28CC-0572-4FCC-994A-C6A65DAC11AC}" srcOrd="0" destOrd="0" presId="urn:microsoft.com/office/officeart/2005/8/layout/hierarchy2"/>
    <dgm:cxn modelId="{2D6788B7-4E7C-4500-BEE4-F6328BFE83A5}" type="presParOf" srcId="{F144CF29-ADBE-40C7-9A2C-33DFCBE7F182}" destId="{834ED0C4-AF41-44BA-B2C1-A713A03646D1}" srcOrd="1" destOrd="0" presId="urn:microsoft.com/office/officeart/2005/8/layout/hierarchy2"/>
    <dgm:cxn modelId="{962371B2-A9F2-4F0A-8D8E-9CB068841881}" type="presParOf" srcId="{834ED0C4-AF41-44BA-B2C1-A713A03646D1}" destId="{68FA85E2-6E84-48B0-88BD-DC41BA7369F9}" srcOrd="0" destOrd="0" presId="urn:microsoft.com/office/officeart/2005/8/layout/hierarchy2"/>
    <dgm:cxn modelId="{DA67436A-33E8-4BC3-A625-9DEAD44B6303}" type="presParOf" srcId="{68FA85E2-6E84-48B0-88BD-DC41BA7369F9}" destId="{7F99E3BE-18E9-422D-BA46-E35E6C15B9B1}" srcOrd="0" destOrd="0" presId="urn:microsoft.com/office/officeart/2005/8/layout/hierarchy2"/>
    <dgm:cxn modelId="{523BACDB-C81B-45C7-87A5-B5043CE1C1A2}" type="presParOf" srcId="{834ED0C4-AF41-44BA-B2C1-A713A03646D1}" destId="{ED95FC80-C611-4FA9-984E-52E60068EBBD}" srcOrd="1" destOrd="0" presId="urn:microsoft.com/office/officeart/2005/8/layout/hierarchy2"/>
    <dgm:cxn modelId="{A117E6BC-248E-41F6-B333-8A85D97D1A30}" type="presParOf" srcId="{ED95FC80-C611-4FA9-984E-52E60068EBBD}" destId="{31F1247D-E523-4116-8E19-92B1CA1094D8}" srcOrd="0" destOrd="0" presId="urn:microsoft.com/office/officeart/2005/8/layout/hierarchy2"/>
    <dgm:cxn modelId="{CBEC4B1F-68A8-4B3A-B1D1-51AA04EFFABD}" type="presParOf" srcId="{ED95FC80-C611-4FA9-984E-52E60068EBBD}" destId="{E2BEB874-A18E-437E-94CE-5277E1729276}" srcOrd="1" destOrd="0" presId="urn:microsoft.com/office/officeart/2005/8/layout/hierarchy2"/>
    <dgm:cxn modelId="{B0ABC147-E405-4FAF-9045-C16D9B2EFE1D}" type="presParOf" srcId="{834ED0C4-AF41-44BA-B2C1-A713A03646D1}" destId="{3C4D899C-C80B-4903-9220-F2741D89FD33}" srcOrd="2" destOrd="0" presId="urn:microsoft.com/office/officeart/2005/8/layout/hierarchy2"/>
    <dgm:cxn modelId="{D2920043-1D6B-4851-AFC4-15E69E0C8B59}" type="presParOf" srcId="{3C4D899C-C80B-4903-9220-F2741D89FD33}" destId="{C72B9BDE-088A-4B23-BBB6-463F0EBCCD80}" srcOrd="0" destOrd="0" presId="urn:microsoft.com/office/officeart/2005/8/layout/hierarchy2"/>
    <dgm:cxn modelId="{6A8582CA-AD41-4F13-A5C5-CD68DBF0DA0C}" type="presParOf" srcId="{834ED0C4-AF41-44BA-B2C1-A713A03646D1}" destId="{9E268C4F-7617-487F-B16B-BE6B453CC7A6}" srcOrd="3" destOrd="0" presId="urn:microsoft.com/office/officeart/2005/8/layout/hierarchy2"/>
    <dgm:cxn modelId="{CC044E34-0162-42A5-AC92-15067BFC449F}" type="presParOf" srcId="{9E268C4F-7617-487F-B16B-BE6B453CC7A6}" destId="{329FAD8F-6D5C-4432-B7C0-E18FC1823539}" srcOrd="0" destOrd="0" presId="urn:microsoft.com/office/officeart/2005/8/layout/hierarchy2"/>
    <dgm:cxn modelId="{74A56CD7-2552-43C2-8FAD-1DAB3D5DA0D2}" type="presParOf" srcId="{9E268C4F-7617-487F-B16B-BE6B453CC7A6}" destId="{D853A22A-D8BA-463F-B7E8-EFAB6768E44C}" srcOrd="1" destOrd="0" presId="urn:microsoft.com/office/officeart/2005/8/layout/hierarchy2"/>
    <dgm:cxn modelId="{10DA4F9B-3225-4C40-9A0C-8A7F6AD52501}" type="presParOf" srcId="{834ED0C4-AF41-44BA-B2C1-A713A03646D1}" destId="{A6425120-32B5-46B9-BE4F-CF40F3A3E568}" srcOrd="4" destOrd="0" presId="urn:microsoft.com/office/officeart/2005/8/layout/hierarchy2"/>
    <dgm:cxn modelId="{DECB54D0-F81F-4953-838E-B546834B6772}" type="presParOf" srcId="{A6425120-32B5-46B9-BE4F-CF40F3A3E568}" destId="{F5868F01-8069-4F21-A8CE-690F9D32F801}" srcOrd="0" destOrd="0" presId="urn:microsoft.com/office/officeart/2005/8/layout/hierarchy2"/>
    <dgm:cxn modelId="{94731AFD-DFB7-4F89-9061-C1E3E80E0667}" type="presParOf" srcId="{834ED0C4-AF41-44BA-B2C1-A713A03646D1}" destId="{F9629D9B-BC08-4AC3-BBE7-024F8D300945}" srcOrd="5" destOrd="0" presId="urn:microsoft.com/office/officeart/2005/8/layout/hierarchy2"/>
    <dgm:cxn modelId="{02BBE182-88B9-4B30-9515-99956A7D67EE}" type="presParOf" srcId="{F9629D9B-BC08-4AC3-BBE7-024F8D300945}" destId="{2A4F650B-2B85-442C-B566-3B157F0F9E46}" srcOrd="0" destOrd="0" presId="urn:microsoft.com/office/officeart/2005/8/layout/hierarchy2"/>
    <dgm:cxn modelId="{96648BF6-516E-40F1-BD93-0A0E216ECB84}" type="presParOf" srcId="{F9629D9B-BC08-4AC3-BBE7-024F8D300945}" destId="{BA004F01-8D02-4B81-85E3-DC52B0F34FF9}" srcOrd="1" destOrd="0" presId="urn:microsoft.com/office/officeart/2005/8/layout/hierarchy2"/>
    <dgm:cxn modelId="{66D0453E-D2B9-4CE5-85BC-5C75CAE7F167}" type="presParOf" srcId="{DC65D486-6AC1-462B-BC32-E3B2D9DEBC44}" destId="{685F91DC-AEF7-4ED1-9333-83E8D2FFF246}" srcOrd="3" destOrd="0" presId="urn:microsoft.com/office/officeart/2005/8/layout/hierarchy2"/>
    <dgm:cxn modelId="{D2E0A711-D4AD-4E20-968E-0D186950335A}" type="presParOf" srcId="{685F91DC-AEF7-4ED1-9333-83E8D2FFF246}" destId="{665DE667-44E6-47FD-B688-5AA3367A9CB7}" srcOrd="0" destOrd="0" presId="urn:microsoft.com/office/officeart/2005/8/layout/hierarchy2"/>
    <dgm:cxn modelId="{D70F6C90-8299-4038-B893-42806007C4E9}" type="presParOf" srcId="{685F91DC-AEF7-4ED1-9333-83E8D2FFF246}" destId="{F9BE02B0-8AC9-4129-A124-18398D0C6B3B}" srcOrd="1" destOrd="0" presId="urn:microsoft.com/office/officeart/2005/8/layout/hierarchy2"/>
    <dgm:cxn modelId="{84ACEE00-D89C-46E5-83D7-EBC8A9917320}" type="presParOf" srcId="{DC65D486-6AC1-462B-BC32-E3B2D9DEBC44}" destId="{DB915BA5-4A16-4E38-BA11-328392500501}" srcOrd="4" destOrd="0" presId="urn:microsoft.com/office/officeart/2005/8/layout/hierarchy2"/>
    <dgm:cxn modelId="{587E0F94-30E0-4DC8-AB0B-A1B71109A454}" type="presParOf" srcId="{DB915BA5-4A16-4E38-BA11-328392500501}" destId="{93D2B3C2-D143-4584-9964-FC9C85649C2E}" srcOrd="0" destOrd="0" presId="urn:microsoft.com/office/officeart/2005/8/layout/hierarchy2"/>
    <dgm:cxn modelId="{FDBEBC09-3D23-477C-879C-E5DF07BE589E}" type="presParOf" srcId="{DB915BA5-4A16-4E38-BA11-328392500501}" destId="{D63D2210-01C8-4671-9A8A-DD096A0E9800}" srcOrd="1" destOrd="0" presId="urn:microsoft.com/office/officeart/2005/8/layout/hierarchy2"/>
    <dgm:cxn modelId="{6B64A9F3-EF55-47A6-9A79-CA366B02B03B}" type="presParOf" srcId="{DC65D486-6AC1-462B-BC32-E3B2D9DEBC44}" destId="{06692188-334B-4228-B8F2-DBB5E7789444}" srcOrd="5" destOrd="0" presId="urn:microsoft.com/office/officeart/2005/8/layout/hierarchy2"/>
    <dgm:cxn modelId="{23FD1CD9-66B7-4A2A-A17A-2B0B65C04282}" type="presParOf" srcId="{06692188-334B-4228-B8F2-DBB5E7789444}" destId="{C0CAFE59-06F1-4920-89B3-F51EF672EA07}" srcOrd="0" destOrd="0" presId="urn:microsoft.com/office/officeart/2005/8/layout/hierarchy2"/>
    <dgm:cxn modelId="{EDA72730-3F00-471B-B228-A1E5B52B8DDC}" type="presParOf" srcId="{06692188-334B-4228-B8F2-DBB5E7789444}" destId="{487E6831-F460-4685-A1A0-7FE6EA1C042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9DF74-A387-43F1-969A-500714F7E659}">
      <dsp:nvSpPr>
        <dsp:cNvPr id="0" name=""/>
        <dsp:cNvSpPr/>
      </dsp:nvSpPr>
      <dsp:spPr>
        <a:xfrm rot="5400000">
          <a:off x="-185966" y="189497"/>
          <a:ext cx="1239777" cy="86784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網址</a:t>
          </a:r>
        </a:p>
      </dsp:txBody>
      <dsp:txXfrm rot="-5400000">
        <a:off x="1" y="437452"/>
        <a:ext cx="867844" cy="371933"/>
      </dsp:txXfrm>
    </dsp:sp>
    <dsp:sp modelId="{2AE9D0E1-3B1F-445E-ACD5-FFE0361DB859}">
      <dsp:nvSpPr>
        <dsp:cNvPr id="0" name=""/>
        <dsp:cNvSpPr/>
      </dsp:nvSpPr>
      <dsp:spPr>
        <a:xfrm rot="5400000">
          <a:off x="4145794" y="-3274419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600" kern="1200" dirty="0"/>
            <a:t>https://www.egame.kh.edu.tw</a:t>
          </a:r>
          <a:endParaRPr lang="zh-TW" altLang="en-US" sz="2600" kern="1200" dirty="0"/>
        </a:p>
      </dsp:txBody>
      <dsp:txXfrm rot="-5400000">
        <a:off x="867845" y="42869"/>
        <a:ext cx="7322416" cy="727177"/>
      </dsp:txXfrm>
    </dsp:sp>
    <dsp:sp modelId="{2FAF3E36-2890-4BEE-A2B4-968DF8ABE49D}">
      <dsp:nvSpPr>
        <dsp:cNvPr id="0" name=""/>
        <dsp:cNvSpPr/>
      </dsp:nvSpPr>
      <dsp:spPr>
        <a:xfrm rot="5400000">
          <a:off x="-185966" y="1282538"/>
          <a:ext cx="1239777" cy="867844"/>
        </a:xfrm>
        <a:prstGeom prst="chevr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對象</a:t>
          </a:r>
        </a:p>
      </dsp:txBody>
      <dsp:txXfrm rot="-5400000">
        <a:off x="1" y="1530493"/>
        <a:ext cx="867844" cy="371933"/>
      </dsp:txXfrm>
    </dsp:sp>
    <dsp:sp modelId="{DFD8A118-3379-4D2B-BC09-AB1DFE1FD46B}">
      <dsp:nvSpPr>
        <dsp:cNvPr id="0" name=""/>
        <dsp:cNvSpPr/>
      </dsp:nvSpPr>
      <dsp:spPr>
        <a:xfrm rot="5400000">
          <a:off x="4145794" y="-2181378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kern="1200" dirty="0"/>
            <a:t>各縣</a:t>
          </a:r>
          <a:r>
            <a:rPr lang="en-US" altLang="en-US" sz="2600" kern="1200" dirty="0"/>
            <a:t>(</a:t>
          </a:r>
          <a:r>
            <a:rPr lang="zh-TW" altLang="en-US" sz="2600" kern="1200" dirty="0"/>
            <a:t>市</a:t>
          </a:r>
          <a:r>
            <a:rPr lang="en-US" altLang="en-US" sz="2600" kern="1200" dirty="0"/>
            <a:t>)</a:t>
          </a:r>
          <a:r>
            <a:rPr lang="zh-TW" altLang="en-US" sz="2600" kern="1200" dirty="0"/>
            <a:t>政府所屬公私立國民中小學學生</a:t>
          </a:r>
        </a:p>
      </dsp:txBody>
      <dsp:txXfrm rot="-5400000">
        <a:off x="867845" y="1135910"/>
        <a:ext cx="7322416" cy="727177"/>
      </dsp:txXfrm>
    </dsp:sp>
    <dsp:sp modelId="{BDED1ACE-5F91-4E76-A230-A66473EFC8AB}">
      <dsp:nvSpPr>
        <dsp:cNvPr id="0" name=""/>
        <dsp:cNvSpPr/>
      </dsp:nvSpPr>
      <dsp:spPr>
        <a:xfrm rot="5400000">
          <a:off x="-185966" y="2375579"/>
          <a:ext cx="1239777" cy="867844"/>
        </a:xfrm>
        <a:prstGeom prst="chevr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組別</a:t>
          </a:r>
        </a:p>
      </dsp:txBody>
      <dsp:txXfrm rot="-5400000">
        <a:off x="1" y="2623534"/>
        <a:ext cx="867844" cy="371933"/>
      </dsp:txXfrm>
    </dsp:sp>
    <dsp:sp modelId="{327D5403-B6B4-499C-BFE2-F9B09CFF73BA}">
      <dsp:nvSpPr>
        <dsp:cNvPr id="0" name=""/>
        <dsp:cNvSpPr/>
      </dsp:nvSpPr>
      <dsp:spPr>
        <a:xfrm rot="5400000">
          <a:off x="4145794" y="-1088336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kern="1200" dirty="0"/>
            <a:t>國中組、國小組</a:t>
          </a:r>
        </a:p>
      </dsp:txBody>
      <dsp:txXfrm rot="-5400000">
        <a:off x="867845" y="2228952"/>
        <a:ext cx="7322416" cy="727177"/>
      </dsp:txXfrm>
    </dsp:sp>
    <dsp:sp modelId="{914B9FF1-6DA0-4AA2-9C0D-1C7779E0A7AE}">
      <dsp:nvSpPr>
        <dsp:cNvPr id="0" name=""/>
        <dsp:cNvSpPr/>
      </dsp:nvSpPr>
      <dsp:spPr>
        <a:xfrm rot="5400000">
          <a:off x="-185966" y="3468621"/>
          <a:ext cx="1239777" cy="867844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/>
            <a:t>時間</a:t>
          </a:r>
        </a:p>
      </dsp:txBody>
      <dsp:txXfrm rot="-5400000">
        <a:off x="1" y="3716576"/>
        <a:ext cx="867844" cy="371933"/>
      </dsp:txXfrm>
    </dsp:sp>
    <dsp:sp modelId="{F8C3820D-2707-48DB-8085-9AE64DDC4D32}">
      <dsp:nvSpPr>
        <dsp:cNvPr id="0" name=""/>
        <dsp:cNvSpPr/>
      </dsp:nvSpPr>
      <dsp:spPr>
        <a:xfrm rot="5400000">
          <a:off x="4145794" y="4704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600" kern="1200" dirty="0" smtClean="0"/>
            <a:t>110</a:t>
          </a:r>
          <a:r>
            <a:rPr lang="zh-TW" altLang="en-US" sz="2600" kern="1200" dirty="0" smtClean="0"/>
            <a:t>年</a:t>
          </a:r>
          <a:r>
            <a:rPr lang="en-US" altLang="en-US" sz="2600" kern="1200" dirty="0" smtClean="0"/>
            <a:t>10</a:t>
          </a:r>
          <a:r>
            <a:rPr lang="zh-TW" altLang="en-US" sz="2600" kern="1200" dirty="0" smtClean="0"/>
            <a:t>月</a:t>
          </a:r>
          <a:r>
            <a:rPr lang="en-US" altLang="zh-TW" sz="2600" kern="1200" dirty="0" smtClean="0"/>
            <a:t>5</a:t>
          </a:r>
          <a:r>
            <a:rPr lang="zh-TW" altLang="en-US" sz="2600" kern="1200" dirty="0" smtClean="0"/>
            <a:t>日</a:t>
          </a:r>
          <a:r>
            <a:rPr lang="zh-TW" altLang="en-US" sz="2600" kern="1200" dirty="0"/>
            <a:t>起至</a:t>
          </a:r>
          <a:r>
            <a:rPr lang="en-US" altLang="zh-TW" sz="2600" kern="1200" dirty="0"/>
            <a:t>11</a:t>
          </a:r>
          <a:r>
            <a:rPr lang="zh-TW" altLang="en-US" sz="2600" kern="1200" dirty="0"/>
            <a:t>月</a:t>
          </a:r>
          <a:r>
            <a:rPr lang="en-US" altLang="zh-TW" sz="2600" kern="1200" dirty="0"/>
            <a:t>30</a:t>
          </a:r>
          <a:r>
            <a:rPr lang="zh-TW" altLang="en-US" sz="2600" kern="1200" dirty="0"/>
            <a:t>日止，每日</a:t>
          </a:r>
          <a:r>
            <a:rPr lang="en-US" altLang="en-US" sz="2600" kern="1200" dirty="0"/>
            <a:t>7</a:t>
          </a:r>
          <a:r>
            <a:rPr lang="zh-TW" altLang="en-US" sz="2600" kern="1200" dirty="0"/>
            <a:t>時至</a:t>
          </a:r>
          <a:r>
            <a:rPr lang="en-US" altLang="en-US" sz="2600" kern="1200" dirty="0"/>
            <a:t>23</a:t>
          </a:r>
          <a:r>
            <a:rPr lang="zh-TW" altLang="en-US" sz="2600" kern="1200" dirty="0"/>
            <a:t>時</a:t>
          </a:r>
        </a:p>
      </dsp:txBody>
      <dsp:txXfrm rot="-5400000">
        <a:off x="867845" y="3321993"/>
        <a:ext cx="7322416" cy="727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1D1D1-6EB2-45C4-AF28-85131D98F10D}">
      <dsp:nvSpPr>
        <dsp:cNvPr id="0" name=""/>
        <dsp:cNvSpPr/>
      </dsp:nvSpPr>
      <dsp:spPr>
        <a:xfrm>
          <a:off x="2554922" y="391275"/>
          <a:ext cx="4648623" cy="4648623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參加獎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/>
            <a:t>各縣市</a:t>
          </a:r>
          <a:r>
            <a:rPr lang="en-US" altLang="zh-TW" sz="1600" kern="1200" dirty="0" smtClean="0"/>
            <a:t>150</a:t>
          </a:r>
          <a:r>
            <a:rPr lang="zh-TW" altLang="en-US" sz="1600" kern="1200" dirty="0"/>
            <a:t>名</a:t>
          </a:r>
        </a:p>
      </dsp:txBody>
      <dsp:txXfrm>
        <a:off x="5022566" y="1354758"/>
        <a:ext cx="1715563" cy="1272837"/>
      </dsp:txXfrm>
    </dsp:sp>
    <dsp:sp modelId="{61D64F31-BBA1-47C9-83FD-BBA623D81BEB}">
      <dsp:nvSpPr>
        <dsp:cNvPr id="0" name=""/>
        <dsp:cNvSpPr/>
      </dsp:nvSpPr>
      <dsp:spPr>
        <a:xfrm>
          <a:off x="2554922" y="502756"/>
          <a:ext cx="4648623" cy="4648623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10668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endParaRPr lang="en-US" altLang="zh-TW" sz="2400" b="1" kern="1200" dirty="0"/>
        </a:p>
        <a:p>
          <a:pPr lvl="0" algn="l" defTabSz="10668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/>
            <a:t>特別獎</a:t>
          </a:r>
          <a:endParaRPr lang="en-US" altLang="zh-TW" sz="2400" b="1" kern="1200" dirty="0"/>
        </a:p>
        <a:p>
          <a:pPr lvl="0" algn="l" defTabSz="10668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endParaRPr lang="zh-TW" altLang="en-US" sz="24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/>
            <a:t>全國國中組</a:t>
          </a:r>
          <a:r>
            <a:rPr lang="en-US" altLang="zh-TW" sz="1600" kern="1200" dirty="0"/>
            <a:t>200</a:t>
          </a:r>
          <a:r>
            <a:rPr lang="zh-TW" altLang="en-US" sz="1600" kern="1200" dirty="0"/>
            <a:t>名、國小組</a:t>
          </a:r>
          <a:r>
            <a:rPr lang="en-US" altLang="zh-TW" sz="1600" kern="1200" dirty="0"/>
            <a:t>300</a:t>
          </a:r>
          <a:r>
            <a:rPr lang="zh-TW" altLang="en-US" sz="1600" kern="1200" dirty="0"/>
            <a:t>名</a:t>
          </a:r>
        </a:p>
      </dsp:txBody>
      <dsp:txXfrm>
        <a:off x="5022566" y="2915059"/>
        <a:ext cx="1715563" cy="1272837"/>
      </dsp:txXfrm>
    </dsp:sp>
    <dsp:sp modelId="{7DD2ECCA-4059-48C5-96EE-014BB9A8231A}">
      <dsp:nvSpPr>
        <dsp:cNvPr id="0" name=""/>
        <dsp:cNvSpPr/>
      </dsp:nvSpPr>
      <dsp:spPr>
        <a:xfrm>
          <a:off x="2398861" y="502756"/>
          <a:ext cx="4648623" cy="4648623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3200" kern="1200" dirty="0"/>
            <a:t>打寇獎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dirty="0"/>
            <a:t>全國國中組</a:t>
          </a:r>
          <a:r>
            <a:rPr lang="en-US" altLang="zh-TW" sz="1500" kern="1200" dirty="0"/>
            <a:t>200</a:t>
          </a:r>
          <a:r>
            <a:rPr lang="zh-TW" altLang="en-US" sz="1500" kern="1200" dirty="0"/>
            <a:t>名、國小組</a:t>
          </a:r>
          <a:r>
            <a:rPr lang="en-US" altLang="zh-TW" sz="1500" kern="1200" dirty="0"/>
            <a:t>300</a:t>
          </a:r>
          <a:r>
            <a:rPr lang="zh-TW" altLang="en-US" sz="1500" kern="1200" dirty="0"/>
            <a:t>名</a:t>
          </a:r>
        </a:p>
      </dsp:txBody>
      <dsp:txXfrm>
        <a:off x="2864277" y="2915059"/>
        <a:ext cx="1715563" cy="1272837"/>
      </dsp:txXfrm>
    </dsp:sp>
    <dsp:sp modelId="{67C1D595-6DF1-4E64-BC87-8DD97FFB0D90}">
      <dsp:nvSpPr>
        <dsp:cNvPr id="0" name=""/>
        <dsp:cNvSpPr/>
      </dsp:nvSpPr>
      <dsp:spPr>
        <a:xfrm>
          <a:off x="2398861" y="346695"/>
          <a:ext cx="4648623" cy="4648623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1600" kern="1200" dirty="0"/>
            <a:t>   </a:t>
          </a:r>
          <a:r>
            <a:rPr lang="zh-TW" altLang="en-US" sz="3200" kern="1200" dirty="0" smtClean="0"/>
            <a:t>遺跡</a:t>
          </a:r>
          <a:r>
            <a:rPr lang="zh-TW" sz="3200" kern="1200" dirty="0" smtClean="0"/>
            <a:t>獎</a:t>
          </a:r>
          <a:endParaRPr lang="zh-TW" altLang="en-US" sz="32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/>
            <a:t>全國國中</a:t>
          </a:r>
          <a:r>
            <a:rPr lang="zh-TW" altLang="en-US" sz="1600" kern="1200" dirty="0" smtClean="0"/>
            <a:t>組</a:t>
          </a:r>
          <a:r>
            <a:rPr lang="en-US" altLang="zh-TW" sz="1600" kern="1200" dirty="0" smtClean="0"/>
            <a:t>400</a:t>
          </a:r>
          <a:r>
            <a:rPr lang="zh-TW" altLang="en-US" sz="1600" kern="1200" dirty="0"/>
            <a:t>名、國</a:t>
          </a:r>
          <a:r>
            <a:rPr lang="zh-TW" altLang="en-US" sz="1600" kern="1200" smtClean="0"/>
            <a:t>小組</a:t>
          </a:r>
          <a:r>
            <a:rPr lang="en-US" altLang="zh-TW" sz="1600" kern="1200" smtClean="0"/>
            <a:t>600</a:t>
          </a:r>
          <a:r>
            <a:rPr lang="zh-TW" altLang="en-US" sz="1600" kern="1200" dirty="0"/>
            <a:t>名</a:t>
          </a:r>
        </a:p>
      </dsp:txBody>
      <dsp:txXfrm>
        <a:off x="2864277" y="1310178"/>
        <a:ext cx="1715563" cy="1272837"/>
      </dsp:txXfrm>
    </dsp:sp>
    <dsp:sp modelId="{B41D214E-EB1B-44A5-942D-796DFBCC381E}">
      <dsp:nvSpPr>
        <dsp:cNvPr id="0" name=""/>
        <dsp:cNvSpPr/>
      </dsp:nvSpPr>
      <dsp:spPr>
        <a:xfrm>
          <a:off x="2267150" y="103503"/>
          <a:ext cx="5224166" cy="522416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8F415-C4F8-4D4A-9D5D-3A1D961084E7}">
      <dsp:nvSpPr>
        <dsp:cNvPr id="0" name=""/>
        <dsp:cNvSpPr/>
      </dsp:nvSpPr>
      <dsp:spPr>
        <a:xfrm>
          <a:off x="2267150" y="214984"/>
          <a:ext cx="5224166" cy="522416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7DA9A-8BD1-4029-8EAF-21174E203EB2}">
      <dsp:nvSpPr>
        <dsp:cNvPr id="0" name=""/>
        <dsp:cNvSpPr/>
      </dsp:nvSpPr>
      <dsp:spPr>
        <a:xfrm>
          <a:off x="2111089" y="214984"/>
          <a:ext cx="5224166" cy="522416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11210-0E03-4F49-8F3F-F7CD95D83BE5}">
      <dsp:nvSpPr>
        <dsp:cNvPr id="0" name=""/>
        <dsp:cNvSpPr/>
      </dsp:nvSpPr>
      <dsp:spPr>
        <a:xfrm>
          <a:off x="2111089" y="58923"/>
          <a:ext cx="5224166" cy="522416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1D1D1-6EB2-45C4-AF28-85131D98F10D}">
      <dsp:nvSpPr>
        <dsp:cNvPr id="0" name=""/>
        <dsp:cNvSpPr/>
      </dsp:nvSpPr>
      <dsp:spPr>
        <a:xfrm>
          <a:off x="2554922" y="391275"/>
          <a:ext cx="4648623" cy="4648623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/>
            <a:t>參加獎</a:t>
          </a:r>
        </a:p>
      </dsp:txBody>
      <dsp:txXfrm>
        <a:off x="5022566" y="1354758"/>
        <a:ext cx="1715563" cy="1272837"/>
      </dsp:txXfrm>
    </dsp:sp>
    <dsp:sp modelId="{61D64F31-BBA1-47C9-83FD-BBA623D81BEB}">
      <dsp:nvSpPr>
        <dsp:cNvPr id="0" name=""/>
        <dsp:cNvSpPr/>
      </dsp:nvSpPr>
      <dsp:spPr>
        <a:xfrm>
          <a:off x="2579234" y="486486"/>
          <a:ext cx="4648623" cy="4648623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/>
            <a:t>     </a:t>
          </a:r>
          <a:r>
            <a:rPr lang="zh-TW" altLang="en-US" sz="2800" b="1" kern="1200" dirty="0"/>
            <a:t>特別獎</a:t>
          </a:r>
          <a:endParaRPr lang="zh-TW" altLang="en-US" sz="2400" b="1" kern="1200" dirty="0"/>
        </a:p>
      </dsp:txBody>
      <dsp:txXfrm>
        <a:off x="5046878" y="2898789"/>
        <a:ext cx="1715563" cy="1272837"/>
      </dsp:txXfrm>
    </dsp:sp>
    <dsp:sp modelId="{7DD2ECCA-4059-48C5-96EE-014BB9A8231A}">
      <dsp:nvSpPr>
        <dsp:cNvPr id="0" name=""/>
        <dsp:cNvSpPr/>
      </dsp:nvSpPr>
      <dsp:spPr>
        <a:xfrm>
          <a:off x="2398861" y="502756"/>
          <a:ext cx="4648623" cy="4648623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3200" kern="1200" dirty="0"/>
            <a:t>打寇獎</a:t>
          </a:r>
        </a:p>
      </dsp:txBody>
      <dsp:txXfrm>
        <a:off x="2864277" y="2915059"/>
        <a:ext cx="1715563" cy="1272837"/>
      </dsp:txXfrm>
    </dsp:sp>
    <dsp:sp modelId="{67C1D595-6DF1-4E64-BC87-8DD97FFB0D90}">
      <dsp:nvSpPr>
        <dsp:cNvPr id="0" name=""/>
        <dsp:cNvSpPr/>
      </dsp:nvSpPr>
      <dsp:spPr>
        <a:xfrm>
          <a:off x="2398861" y="346695"/>
          <a:ext cx="4648623" cy="4648623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zh-TW" altLang="en-US" sz="1600" kern="1200" dirty="0"/>
            <a:t>   </a:t>
          </a:r>
          <a:r>
            <a:rPr lang="zh-TW" altLang="en-US" sz="3200" kern="1200" dirty="0" smtClean="0"/>
            <a:t>遺跡</a:t>
          </a:r>
          <a:r>
            <a:rPr lang="zh-TW" sz="3200" kern="1200" dirty="0" smtClean="0"/>
            <a:t>獎</a:t>
          </a:r>
          <a:endParaRPr lang="zh-TW" altLang="en-US" sz="3200" kern="1200" dirty="0"/>
        </a:p>
      </dsp:txBody>
      <dsp:txXfrm>
        <a:off x="2864277" y="1310178"/>
        <a:ext cx="1715563" cy="1272837"/>
      </dsp:txXfrm>
    </dsp:sp>
    <dsp:sp modelId="{B41D214E-EB1B-44A5-942D-796DFBCC381E}">
      <dsp:nvSpPr>
        <dsp:cNvPr id="0" name=""/>
        <dsp:cNvSpPr/>
      </dsp:nvSpPr>
      <dsp:spPr>
        <a:xfrm>
          <a:off x="2267150" y="103503"/>
          <a:ext cx="5224166" cy="522416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8F415-C4F8-4D4A-9D5D-3A1D961084E7}">
      <dsp:nvSpPr>
        <dsp:cNvPr id="0" name=""/>
        <dsp:cNvSpPr/>
      </dsp:nvSpPr>
      <dsp:spPr>
        <a:xfrm>
          <a:off x="2291462" y="198714"/>
          <a:ext cx="5224166" cy="522416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7DA9A-8BD1-4029-8EAF-21174E203EB2}">
      <dsp:nvSpPr>
        <dsp:cNvPr id="0" name=""/>
        <dsp:cNvSpPr/>
      </dsp:nvSpPr>
      <dsp:spPr>
        <a:xfrm>
          <a:off x="2111089" y="214984"/>
          <a:ext cx="5224166" cy="522416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11210-0E03-4F49-8F3F-F7CD95D83BE5}">
      <dsp:nvSpPr>
        <dsp:cNvPr id="0" name=""/>
        <dsp:cNvSpPr/>
      </dsp:nvSpPr>
      <dsp:spPr>
        <a:xfrm>
          <a:off x="2111089" y="58923"/>
          <a:ext cx="5224166" cy="522416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A36D0-B66D-43B9-B924-E35F9507E31B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C5606-7E55-4856-A579-C8BA29A6E0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512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C5606-7E55-4856-A579-C8BA29A6E09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42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C5606-7E55-4856-A579-C8BA29A6E09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346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C5606-7E55-4856-A579-C8BA29A6E09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34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C5606-7E55-4856-A579-C8BA29A6E09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34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C5606-7E55-4856-A579-C8BA29A6E09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42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C5606-7E55-4856-A579-C8BA29A6E09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42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019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81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19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1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27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96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6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428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87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97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61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40000" r="-1000" b="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1408C-A7E7-41E0-B7CA-B4AB475FAD5C}" type="datetimeFigureOut">
              <a:rPr lang="zh-TW" altLang="en-US" smtClean="0"/>
              <a:t>2021/8/31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6384B-3CD7-4ED9-9725-C9B969BB8B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92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/>
          </p:cNvSpPr>
          <p:nvPr/>
        </p:nvSpPr>
        <p:spPr>
          <a:xfrm>
            <a:off x="1371600" y="436510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英文會話介紹</a:t>
            </a:r>
            <a:endParaRPr lang="zh-TW" altLang="en-US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2155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/>
          </p:cNvSpPr>
          <p:nvPr/>
        </p:nvSpPr>
        <p:spPr>
          <a:xfrm>
            <a:off x="1371600" y="436510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競賽介紹</a:t>
            </a:r>
            <a:endParaRPr lang="zh-TW" altLang="en-US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0914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p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t="54761" r="20340" b="10161"/>
          <a:stretch/>
        </p:blipFill>
        <p:spPr bwMode="auto">
          <a:xfrm>
            <a:off x="494952" y="2511543"/>
            <a:ext cx="8442128" cy="29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圓角矩形圖說文字 3"/>
          <p:cNvSpPr/>
          <p:nvPr/>
        </p:nvSpPr>
        <p:spPr>
          <a:xfrm>
            <a:off x="2492872" y="1500399"/>
            <a:ext cx="3384376" cy="1008112"/>
          </a:xfrm>
          <a:prstGeom prst="wedgeRoundRectCallout">
            <a:avLst>
              <a:gd name="adj1" fmla="val -22068"/>
              <a:gd name="adj2" fmla="val 107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https://www.egame.kh.edu.tw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16808" y="3772713"/>
            <a:ext cx="2592288" cy="12961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圖說文字 6"/>
          <p:cNvSpPr/>
          <p:nvPr/>
        </p:nvSpPr>
        <p:spPr>
          <a:xfrm>
            <a:off x="3933032" y="5523009"/>
            <a:ext cx="2439168" cy="1008112"/>
          </a:xfrm>
          <a:prstGeom prst="wedgeRoundRectCallout">
            <a:avLst>
              <a:gd name="adj1" fmla="val -39721"/>
              <a:gd name="adj2" fmla="val -9230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/>
              <a:t>需用教育雲端帳號或</a:t>
            </a:r>
            <a:r>
              <a:rPr lang="en-US" altLang="zh-TW" dirty="0"/>
              <a:t>OpenID</a:t>
            </a:r>
            <a:r>
              <a:rPr lang="zh-TW" altLang="en-US" dirty="0"/>
              <a:t>登入才</a:t>
            </a:r>
            <a:r>
              <a:rPr lang="zh-TW" altLang="en-US" dirty="0">
                <a:solidFill>
                  <a:schemeClr val="tx1"/>
                </a:solidFill>
              </a:rPr>
              <a:t>列為</a:t>
            </a:r>
            <a:r>
              <a:rPr lang="zh-TW" altLang="en-US" dirty="0"/>
              <a:t>參賽對象喔！</a:t>
            </a:r>
          </a:p>
        </p:txBody>
      </p:sp>
    </p:spTree>
    <p:extLst>
      <p:ext uri="{BB962C8B-B14F-4D97-AF65-F5344CB8AC3E}">
        <p14:creationId xmlns:p14="http://schemas.microsoft.com/office/powerpoint/2010/main" val="4030555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85699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480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876516"/>
              </p:ext>
            </p:extLst>
          </p:nvPr>
        </p:nvGraphicFramePr>
        <p:xfrm>
          <a:off x="-385887" y="476672"/>
          <a:ext cx="9638407" cy="553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矩形圖說文字 18"/>
          <p:cNvSpPr/>
          <p:nvPr/>
        </p:nvSpPr>
        <p:spPr>
          <a:xfrm>
            <a:off x="5220072" y="5589240"/>
            <a:ext cx="1872208" cy="792088"/>
          </a:xfrm>
          <a:prstGeom prst="wedgeRectCallout">
            <a:avLst>
              <a:gd name="adj1" fmla="val -35821"/>
              <a:gd name="adj2" fmla="val -947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達客武館中挑戰任一座武館成功</a:t>
            </a:r>
          </a:p>
        </p:txBody>
      </p:sp>
      <p:sp>
        <p:nvSpPr>
          <p:cNvPr id="20" name="矩形圖說文字 19"/>
          <p:cNvSpPr/>
          <p:nvPr/>
        </p:nvSpPr>
        <p:spPr>
          <a:xfrm>
            <a:off x="467544" y="692696"/>
            <a:ext cx="2232248" cy="792088"/>
          </a:xfrm>
          <a:prstGeom prst="wedgeRectCallout">
            <a:avLst>
              <a:gd name="adj1" fmla="val 53053"/>
              <a:gd name="adj2" fmla="val 7074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英文島神秘遺跡</a:t>
            </a:r>
            <a:endParaRPr lang="en-US" altLang="zh-TW" dirty="0" smtClean="0"/>
          </a:p>
          <a:p>
            <a:pPr algn="ctr"/>
            <a:r>
              <a:rPr lang="en-US" altLang="zh-TW" dirty="0" smtClean="0"/>
              <a:t>15</a:t>
            </a:r>
            <a:r>
              <a:rPr lang="zh-TW" altLang="en-US" dirty="0" smtClean="0"/>
              <a:t>顆</a:t>
            </a:r>
            <a:r>
              <a:rPr lang="zh-TW" altLang="en-US" dirty="0"/>
              <a:t>星星</a:t>
            </a:r>
          </a:p>
        </p:txBody>
      </p:sp>
      <p:sp>
        <p:nvSpPr>
          <p:cNvPr id="9" name="矩形圖說文字 8"/>
          <p:cNvSpPr/>
          <p:nvPr/>
        </p:nvSpPr>
        <p:spPr>
          <a:xfrm>
            <a:off x="6228184" y="188640"/>
            <a:ext cx="1872208" cy="1440160"/>
          </a:xfrm>
          <a:prstGeom prst="wedgeRectCallout">
            <a:avLst>
              <a:gd name="adj1" fmla="val -55009"/>
              <a:gd name="adj2" fmla="val 645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比賽期間，任兩座島嶼共獲得</a:t>
            </a:r>
            <a:r>
              <a:rPr lang="en-US" altLang="zh-TW" dirty="0"/>
              <a:t>5</a:t>
            </a:r>
            <a:r>
              <a:rPr lang="zh-TW" altLang="en-US" dirty="0"/>
              <a:t>顆星星</a:t>
            </a:r>
            <a:r>
              <a:rPr lang="en-US" altLang="zh-TW" dirty="0"/>
              <a:t>(</a:t>
            </a:r>
            <a:r>
              <a:rPr lang="zh-TW" altLang="en-US" dirty="0"/>
              <a:t>需獲得新的星星</a:t>
            </a:r>
            <a:r>
              <a:rPr lang="en-US" altLang="zh-TW" dirty="0"/>
              <a:t>)</a:t>
            </a:r>
            <a:r>
              <a:rPr lang="zh-TW" altLang="en-US" dirty="0"/>
              <a:t>，即可列入抽獎名單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1187624" y="5373216"/>
            <a:ext cx="1872208" cy="864096"/>
          </a:xfrm>
          <a:prstGeom prst="wedgeRectCallout">
            <a:avLst>
              <a:gd name="adj1" fmla="val 56191"/>
              <a:gd name="adj2" fmla="val -1132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/>
              <a:t>「遺落的 </a:t>
            </a:r>
            <a:r>
              <a:rPr lang="en-US" altLang="zh-TW" dirty="0"/>
              <a:t>Scratch </a:t>
            </a:r>
            <a:r>
              <a:rPr lang="zh-TW" altLang="en-US" dirty="0"/>
              <a:t>書頁」徽章</a:t>
            </a:r>
            <a:r>
              <a:rPr lang="en-US" altLang="zh-TW" dirty="0"/>
              <a:t>(</a:t>
            </a:r>
            <a:r>
              <a:rPr lang="zh-TW" altLang="en-US" dirty="0"/>
              <a:t>打寇島 </a:t>
            </a:r>
            <a:r>
              <a:rPr lang="en-US" altLang="zh-TW" dirty="0"/>
              <a:t>90 </a:t>
            </a:r>
            <a:r>
              <a:rPr lang="zh-TW" altLang="en-US" dirty="0"/>
              <a:t>關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90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899640"/>
              </p:ext>
            </p:extLst>
          </p:nvPr>
        </p:nvGraphicFramePr>
        <p:xfrm>
          <a:off x="-385887" y="476672"/>
          <a:ext cx="9638407" cy="553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矩形圖說文字 19"/>
          <p:cNvSpPr/>
          <p:nvPr/>
        </p:nvSpPr>
        <p:spPr>
          <a:xfrm>
            <a:off x="467544" y="692696"/>
            <a:ext cx="2952328" cy="792088"/>
          </a:xfrm>
          <a:prstGeom prst="wedgeRectCallout">
            <a:avLst>
              <a:gd name="adj1" fmla="val 24972"/>
              <a:gd name="adj2" fmla="val 79979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暖手抱枕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隨機一款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矩形圖說文字 8"/>
          <p:cNvSpPr/>
          <p:nvPr/>
        </p:nvSpPr>
        <p:spPr>
          <a:xfrm>
            <a:off x="6294048" y="368660"/>
            <a:ext cx="2022368" cy="1440160"/>
          </a:xfrm>
          <a:prstGeom prst="wedgeRectCallout">
            <a:avLst>
              <a:gd name="adj1" fmla="val -55009"/>
              <a:gd name="adj2" fmla="val 645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折疊閱讀架</a:t>
            </a:r>
            <a:endParaRPr lang="zh-TW" altLang="en-US" sz="1600" dirty="0"/>
          </a:p>
        </p:txBody>
      </p:sp>
      <p:sp>
        <p:nvSpPr>
          <p:cNvPr id="10" name="矩形圖說文字 9"/>
          <p:cNvSpPr/>
          <p:nvPr/>
        </p:nvSpPr>
        <p:spPr>
          <a:xfrm>
            <a:off x="1187624" y="5373216"/>
            <a:ext cx="1872208" cy="864096"/>
          </a:xfrm>
          <a:prstGeom prst="wedgeRectCallout">
            <a:avLst>
              <a:gd name="adj1" fmla="val 56191"/>
              <a:gd name="adj2" fmla="val -1132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dirty="0"/>
              <a:t>造型抱枕</a:t>
            </a:r>
          </a:p>
        </p:txBody>
      </p:sp>
      <p:pic>
        <p:nvPicPr>
          <p:cNvPr id="1026" name="Picture 2" descr="C:\Users\user\Downloads\麗麗加長型抱枕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5" t="59445" r="44400" b="5238"/>
          <a:stretch/>
        </p:blipFill>
        <p:spPr bwMode="auto">
          <a:xfrm>
            <a:off x="74659" y="4221087"/>
            <a:ext cx="1092829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wnloads\造型筆筒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973941"/>
            <a:ext cx="1985334" cy="22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圖說文字 18"/>
          <p:cNvSpPr/>
          <p:nvPr/>
        </p:nvSpPr>
        <p:spPr>
          <a:xfrm>
            <a:off x="5220072" y="5589240"/>
            <a:ext cx="1872208" cy="792088"/>
          </a:xfrm>
          <a:prstGeom prst="wedgeRectCallout">
            <a:avLst>
              <a:gd name="adj1" fmla="val -35821"/>
              <a:gd name="adj2" fmla="val -947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造型筆筒</a:t>
            </a:r>
          </a:p>
        </p:txBody>
      </p:sp>
      <p:pic>
        <p:nvPicPr>
          <p:cNvPr id="1027" name="Picture 3" descr="C:\Users\user\Downloads\162976503576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" y="1700808"/>
            <a:ext cx="2247644" cy="79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22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頒獎及公佈：</a:t>
            </a:r>
          </a:p>
          <a:p>
            <a:pPr marL="0" indent="0"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得獎名單於比賽結束後，於各縣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政府教育局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網站公布。</a:t>
            </a:r>
          </a:p>
          <a:p>
            <a:pPr marL="0" indent="0"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獎品由主辦單位寄至各縣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轉發。</a:t>
            </a:r>
          </a:p>
          <a:p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本活動若有疑義，請電洽高雄市政府教育局資訊教育中心</a:t>
            </a:r>
            <a:b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(07)713-6536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37,61,18,11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09630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/>
          </p:cNvSpPr>
          <p:nvPr/>
        </p:nvSpPr>
        <p:spPr>
          <a:xfrm>
            <a:off x="1371600" y="436510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E-game</a:t>
            </a:r>
            <a:r>
              <a:rPr lang="zh-TW" alt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</a:p>
        </p:txBody>
      </p:sp>
    </p:spTree>
    <p:extLst>
      <p:ext uri="{BB962C8B-B14F-4D97-AF65-F5344CB8AC3E}">
        <p14:creationId xmlns:p14="http://schemas.microsoft.com/office/powerpoint/2010/main" val="665946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p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t="54761" r="20340" b="10161"/>
          <a:stretch/>
        </p:blipFill>
        <p:spPr bwMode="auto">
          <a:xfrm>
            <a:off x="498776" y="2511542"/>
            <a:ext cx="8442128" cy="29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732736" y="3772713"/>
            <a:ext cx="3199304" cy="129614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932040" y="3772713"/>
            <a:ext cx="2880320" cy="129614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494952" y="5863135"/>
            <a:ext cx="2107423" cy="446185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不同登入方式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肘形接點 13"/>
          <p:cNvCxnSpPr/>
          <p:nvPr/>
        </p:nvCxnSpPr>
        <p:spPr>
          <a:xfrm rot="10800000" flipV="1">
            <a:off x="1432603" y="4420784"/>
            <a:ext cx="184072" cy="144235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圓角矩形 14"/>
          <p:cNvSpPr/>
          <p:nvPr/>
        </p:nvSpPr>
        <p:spPr>
          <a:xfrm>
            <a:off x="5580112" y="5983838"/>
            <a:ext cx="2592288" cy="446185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民眾也可以玩唷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肘形接點 16"/>
          <p:cNvCxnSpPr>
            <a:endCxn id="15" idx="0"/>
          </p:cNvCxnSpPr>
          <p:nvPr/>
        </p:nvCxnSpPr>
        <p:spPr>
          <a:xfrm rot="16200000" flipH="1">
            <a:off x="6275297" y="5382879"/>
            <a:ext cx="841878" cy="360040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圓角矩形 18"/>
          <p:cNvSpPr/>
          <p:nvPr/>
        </p:nvSpPr>
        <p:spPr>
          <a:xfrm>
            <a:off x="1524639" y="1628799"/>
            <a:ext cx="7056784" cy="446185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 </a:t>
            </a:r>
            <a:r>
              <a:rPr lang="en-US" altLang="zh-TW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https://www.egame.kh.edu.tw</a:t>
            </a:r>
          </a:p>
        </p:txBody>
      </p:sp>
      <p:cxnSp>
        <p:nvCxnSpPr>
          <p:cNvPr id="21" name="肘形接點 20"/>
          <p:cNvCxnSpPr>
            <a:stCxn id="19" idx="2"/>
          </p:cNvCxnSpPr>
          <p:nvPr/>
        </p:nvCxnSpPr>
        <p:spPr>
          <a:xfrm rot="5400000">
            <a:off x="4711572" y="2079429"/>
            <a:ext cx="345904" cy="337015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437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p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t="54761" r="20340" b="10161"/>
          <a:stretch/>
        </p:blipFill>
        <p:spPr bwMode="auto">
          <a:xfrm>
            <a:off x="494952" y="2511543"/>
            <a:ext cx="8442128" cy="29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485768" y="3540363"/>
            <a:ext cx="2880320" cy="232350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283969" y="5932637"/>
            <a:ext cx="2592288" cy="446185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防沉迷機制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肘形接點 16"/>
          <p:cNvCxnSpPr>
            <a:endCxn id="15" idx="0"/>
          </p:cNvCxnSpPr>
          <p:nvPr/>
        </p:nvCxnSpPr>
        <p:spPr>
          <a:xfrm rot="16200000" flipH="1">
            <a:off x="4068104" y="4420628"/>
            <a:ext cx="2159922" cy="864095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矩形圖說文字 4"/>
          <p:cNvSpPr/>
          <p:nvPr/>
        </p:nvSpPr>
        <p:spPr>
          <a:xfrm>
            <a:off x="3305748" y="1484784"/>
            <a:ext cx="3240360" cy="909260"/>
          </a:xfrm>
          <a:prstGeom prst="wedgeRectCallout">
            <a:avLst>
              <a:gd name="adj1" fmla="val -21209"/>
              <a:gd name="adj2" fmla="val 14697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系統開放時間：每週一至週日 </a:t>
            </a:r>
            <a:r>
              <a:rPr lang="en-US" altLang="zh-TW" dirty="0"/>
              <a:t>07:00-23:00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6180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user\Desktop\2018-09-05_1031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30679" cy="540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7174618" y="3789040"/>
            <a:ext cx="1213805" cy="1124404"/>
            <a:chOff x="7174618" y="3789040"/>
            <a:chExt cx="1213805" cy="1124404"/>
          </a:xfrm>
        </p:grpSpPr>
        <p:pic>
          <p:nvPicPr>
            <p:cNvPr id="2050" name="Picture 2" descr="C:\Users\user\Downloads\智慧島圖檔\智慧島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618" y="3789040"/>
              <a:ext cx="1213805" cy="1109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7342938" y="454411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bg1"/>
                  </a:solidFill>
                </a:rPr>
                <a:t>智慧島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2339752" y="2276872"/>
            <a:ext cx="6264696" cy="2880320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5469831" y="1193064"/>
            <a:ext cx="3384376" cy="1008112"/>
          </a:xfrm>
          <a:prstGeom prst="wedgeRoundRectCallout">
            <a:avLst>
              <a:gd name="adj1" fmla="val 6758"/>
              <a:gd name="adj2" fmla="val 8863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共</a:t>
            </a:r>
            <a:r>
              <a:rPr lang="zh-TW" altLang="en-US" dirty="0" smtClean="0"/>
              <a:t>有</a:t>
            </a:r>
            <a:r>
              <a:rPr lang="en-US" altLang="zh-TW" dirty="0" smtClean="0"/>
              <a:t>6</a:t>
            </a:r>
            <a:r>
              <a:rPr lang="zh-TW" altLang="en-US" dirty="0" smtClean="0"/>
              <a:t>個島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6745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19" y="1600200"/>
            <a:ext cx="6742761" cy="4525963"/>
          </a:xfrm>
        </p:spPr>
      </p:pic>
      <p:sp>
        <p:nvSpPr>
          <p:cNvPr id="13" name="圓角矩形 12"/>
          <p:cNvSpPr/>
          <p:nvPr/>
        </p:nvSpPr>
        <p:spPr>
          <a:xfrm>
            <a:off x="2300622" y="6093296"/>
            <a:ext cx="4902801" cy="615713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選擇英文島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肘形接點 13"/>
          <p:cNvCxnSpPr>
            <a:endCxn id="13" idx="0"/>
          </p:cNvCxnSpPr>
          <p:nvPr/>
        </p:nvCxnSpPr>
        <p:spPr>
          <a:xfrm rot="16200000" flipH="1">
            <a:off x="2069725" y="3410998"/>
            <a:ext cx="2736302" cy="2628294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36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0048"/>
          <a:stretch/>
        </p:blipFill>
        <p:spPr bwMode="auto">
          <a:xfrm>
            <a:off x="323528" y="2255521"/>
            <a:ext cx="8530679" cy="27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4283968" y="3537200"/>
            <a:ext cx="4392488" cy="2420888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由洪敏雄老師主持的澎湖灣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英語線上測驗</a:t>
            </a:r>
            <a:r>
              <a:rPr lang="en-US" altLang="zh-TW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字為題庫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基礎，設計包含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聽、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zh-TW" altLang="en-US" sz="1600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讀、寫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等多種遊戲類型，以增加學生闖關的趣味性。英文島加入單字精熟學習的概念，學生可以針對不熟悉的單字播放音檔、觀看例句進行複習。</a:t>
            </a:r>
          </a:p>
        </p:txBody>
      </p:sp>
      <p:cxnSp>
        <p:nvCxnSpPr>
          <p:cNvPr id="8" name="肘形接點 7"/>
          <p:cNvCxnSpPr>
            <a:stCxn id="5" idx="2"/>
            <a:endCxn id="6" idx="1"/>
          </p:cNvCxnSpPr>
          <p:nvPr/>
        </p:nvCxnSpPr>
        <p:spPr>
          <a:xfrm rot="16200000" flipH="1">
            <a:off x="3156169" y="3619844"/>
            <a:ext cx="974931" cy="1280668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3" t="24171" r="58275" b="51827"/>
          <a:stretch/>
        </p:blipFill>
        <p:spPr bwMode="auto">
          <a:xfrm>
            <a:off x="2123728" y="2476569"/>
            <a:ext cx="1759144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123728" y="2476569"/>
            <a:ext cx="1759144" cy="129614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478672" y="594103"/>
            <a:ext cx="1556658" cy="676003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發傳單</a:t>
            </a:r>
            <a:endParaRPr lang="en-US" altLang="zh-TW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三選一配合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478672" y="1382186"/>
            <a:ext cx="1556658" cy="676003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動物牧場</a:t>
            </a:r>
            <a:endParaRPr lang="en-US" altLang="zh-TW" spc="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精熟選擇</a:t>
            </a:r>
            <a:endParaRPr lang="en-US" altLang="zh-TW" sz="1200" spc="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224971" y="594103"/>
            <a:ext cx="1556658" cy="676003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推水瓶</a:t>
            </a:r>
            <a:endParaRPr lang="en-US" altLang="zh-TW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拼字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2206580" y="1382186"/>
            <a:ext cx="1556658" cy="676003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攻佔領地</a:t>
            </a:r>
            <a:endParaRPr lang="en-US" altLang="zh-TW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en-US" altLang="zh-TW" sz="1200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3882872" y="1382186"/>
            <a:ext cx="1556658" cy="676003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熱氣球</a:t>
            </a:r>
            <a:endParaRPr lang="en-US" altLang="zh-TW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拼字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3895816" y="594103"/>
            <a:ext cx="1556658" cy="676003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藏寶尋跡</a:t>
            </a:r>
            <a:endParaRPr lang="en-US" altLang="zh-TW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spc="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995936" y="6288269"/>
            <a:ext cx="4680520" cy="471697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本次新關卡</a:t>
            </a:r>
            <a:r>
              <a:rPr lang="en-US" altLang="zh-TW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神秘遺跡</a:t>
            </a:r>
            <a:r>
              <a:rPr lang="en-US" altLang="zh-TW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英文會話</a:t>
            </a:r>
            <a:r>
              <a:rPr lang="en-US" altLang="zh-TW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0218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0048"/>
          <a:stretch/>
        </p:blipFill>
        <p:spPr bwMode="auto">
          <a:xfrm>
            <a:off x="323528" y="2255521"/>
            <a:ext cx="8530679" cy="27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53272" y="4293096"/>
            <a:ext cx="4794792" cy="2303935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以循序漸進闖關方式，引導學生學習運算思維的概念。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拯救麗麗加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採用迷宮探險</a:t>
            </a:r>
            <a:r>
              <a:rPr lang="en-US" altLang="zh-TW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;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達客魔法村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則以幾何繪圖的形式，讓學生從遊戲式的學習中學會包含序列、迴圈、條件式、函式等</a:t>
            </a:r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概念；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達客武館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則是學生須掌握大部分概念</a:t>
            </a:r>
            <a:r>
              <a:rPr lang="zh-TW" altLang="en-US" sz="1600" spc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zh-TW" altLang="en-US" sz="1600" spc="6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，可以自行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設計關卡、自由競爭挑戰。</a:t>
            </a:r>
          </a:p>
        </p:txBody>
      </p:sp>
      <p:cxnSp>
        <p:nvCxnSpPr>
          <p:cNvPr id="8" name="肘形接點 7"/>
          <p:cNvCxnSpPr>
            <a:endCxn id="6" idx="3"/>
          </p:cNvCxnSpPr>
          <p:nvPr/>
        </p:nvCxnSpPr>
        <p:spPr>
          <a:xfrm rot="16200000" flipH="1">
            <a:off x="4249144" y="4546144"/>
            <a:ext cx="1669302" cy="128538"/>
          </a:xfrm>
          <a:prstGeom prst="bentConnector4">
            <a:avLst>
              <a:gd name="adj1" fmla="val 15496"/>
              <a:gd name="adj2" fmla="val 277846"/>
            </a:avLst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3" t="23697" r="35665" b="52301"/>
          <a:stretch/>
        </p:blipFill>
        <p:spPr bwMode="auto">
          <a:xfrm>
            <a:off x="4139952" y="2476570"/>
            <a:ext cx="1759144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139952" y="2479618"/>
            <a:ext cx="1759144" cy="129614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353272" y="836712"/>
            <a:ext cx="1045328" cy="446185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序列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1547664" y="836711"/>
            <a:ext cx="1045328" cy="446185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迴圈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2750668" y="836712"/>
            <a:ext cx="1045328" cy="446185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條件式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353272" y="1412776"/>
            <a:ext cx="1045328" cy="446185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條件式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1547664" y="1412775"/>
            <a:ext cx="1045328" cy="446185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函式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2750668" y="1413382"/>
            <a:ext cx="1045328" cy="446185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遞迴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5508104" y="967197"/>
            <a:ext cx="1402729" cy="446185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開放關卡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5508104" y="1556792"/>
            <a:ext cx="1402729" cy="446185"/>
          </a:xfrm>
          <a:prstGeom prst="roundRect">
            <a:avLst>
              <a:gd name="adj" fmla="val 9152"/>
            </a:avLst>
          </a:prstGeom>
          <a:solidFill>
            <a:schemeClr val="bg1"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自由挑戰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3909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0048"/>
          <a:stretch/>
        </p:blipFill>
        <p:spPr bwMode="auto">
          <a:xfrm>
            <a:off x="323528" y="2255521"/>
            <a:ext cx="8530679" cy="27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115616" y="4293095"/>
            <a:ext cx="4794792" cy="2303935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由國立中山大學蔡俊彥及劉叔秋兩位教授規劃。以</a:t>
            </a:r>
            <a:r>
              <a:rPr lang="en-US" altLang="zh-TW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PISA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的概念編製試題，在數年前即針對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素養導向的題目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編輯形式撰題，將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長篇閱讀融入遊戲化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概念，增添趣味的同時也富含教育意義，讓使用者參與遊玩時，可以較活潑有趣的形式取代原先較為枯燥的施測模式。</a:t>
            </a:r>
          </a:p>
        </p:txBody>
      </p:sp>
      <p:cxnSp>
        <p:nvCxnSpPr>
          <p:cNvPr id="8" name="肘形接點 7"/>
          <p:cNvCxnSpPr>
            <a:stCxn id="12" idx="2"/>
            <a:endCxn id="6" idx="3"/>
          </p:cNvCxnSpPr>
          <p:nvPr/>
        </p:nvCxnSpPr>
        <p:spPr>
          <a:xfrm rot="5400000">
            <a:off x="5574446" y="4108676"/>
            <a:ext cx="1672350" cy="1000425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 t="23819" r="12468" b="52179"/>
          <a:stretch/>
        </p:blipFill>
        <p:spPr bwMode="auto">
          <a:xfrm>
            <a:off x="6031261" y="2476570"/>
            <a:ext cx="1759144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031261" y="2479618"/>
            <a:ext cx="1759144" cy="129614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9466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0048"/>
          <a:stretch/>
        </p:blipFill>
        <p:spPr bwMode="auto">
          <a:xfrm>
            <a:off x="323528" y="1544184"/>
            <a:ext cx="8530679" cy="27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26208" y="4941168"/>
            <a:ext cx="4794792" cy="1735072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由國立中央大學吳維漢教授</a:t>
            </a:r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規劃的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子由數學小學堂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提供題目。</a:t>
            </a:r>
            <a:r>
              <a:rPr lang="zh-TW" altLang="en-US" sz="16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以國小數學為主</a:t>
            </a:r>
            <a:r>
              <a:rPr lang="zh-TW" altLang="en-US" sz="1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，有豐富多樣的題型與題目，吸引學童目光並樂於練習作答，是學生在課堂外自主練習的學習加油站。</a:t>
            </a:r>
          </a:p>
        </p:txBody>
      </p:sp>
      <p:cxnSp>
        <p:nvCxnSpPr>
          <p:cNvPr id="8" name="肘形接點 7"/>
          <p:cNvCxnSpPr>
            <a:stCxn id="12" idx="2"/>
            <a:endCxn id="6" idx="3"/>
          </p:cNvCxnSpPr>
          <p:nvPr/>
        </p:nvCxnSpPr>
        <p:spPr>
          <a:xfrm rot="16200000" flipH="1">
            <a:off x="3788946" y="4476649"/>
            <a:ext cx="1608969" cy="1055139"/>
          </a:xfrm>
          <a:prstGeom prst="bentConnector4">
            <a:avLst>
              <a:gd name="adj1" fmla="val 23041"/>
              <a:gd name="adj2" fmla="val 121665"/>
            </a:avLst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9" t="45042" r="46319" b="30956"/>
          <a:stretch/>
        </p:blipFill>
        <p:spPr bwMode="auto">
          <a:xfrm>
            <a:off x="3186289" y="2903592"/>
            <a:ext cx="1759144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198873" y="2903591"/>
            <a:ext cx="1759144" cy="129614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335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0048"/>
          <a:stretch/>
        </p:blipFill>
        <p:spPr bwMode="auto">
          <a:xfrm>
            <a:off x="323528" y="1544184"/>
            <a:ext cx="8530679" cy="27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26208" y="4263000"/>
            <a:ext cx="4794792" cy="2413240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是以 </a:t>
            </a:r>
            <a:r>
              <a:rPr lang="en-US" altLang="zh-TW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Arduino</a:t>
            </a:r>
            <a:r>
              <a:rPr lang="zh-TW" altLang="en-US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線上程式學習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為主，有別於傳統實體</a:t>
            </a:r>
            <a:r>
              <a:rPr lang="en-US" altLang="zh-TW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Arduino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學習，史丹島解決了程式教學的教師專業素養、課程管理、程式自動偵錯及硬體設備採購經費四大面向的問題，嘉惠有心學習程式設計教與學的全體師生，另外在課程的設計上以</a:t>
            </a:r>
            <a:r>
              <a:rPr lang="en-US" altLang="zh-TW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年課綱科技教育領域課程由淺至深，以生活中實際的模擬，從思考中去感知並解決生活情境，課程</a:t>
            </a:r>
            <a:r>
              <a:rPr lang="zh-TW" altLang="en-US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從簡單的控制</a:t>
            </a:r>
            <a:r>
              <a:rPr lang="en-US" altLang="zh-TW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燈泡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、倒車雷達到閘道控制等，讓</a:t>
            </a:r>
            <a:r>
              <a:rPr lang="zh-TW" altLang="en-US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學習與生活結合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，使學習者達到自我實現的成就感。</a:t>
            </a:r>
          </a:p>
        </p:txBody>
      </p:sp>
      <p:cxnSp>
        <p:nvCxnSpPr>
          <p:cNvPr id="8" name="肘形接點 7"/>
          <p:cNvCxnSpPr>
            <a:stCxn id="12" idx="2"/>
            <a:endCxn id="6" idx="3"/>
          </p:cNvCxnSpPr>
          <p:nvPr/>
        </p:nvCxnSpPr>
        <p:spPr>
          <a:xfrm rot="5400000">
            <a:off x="4890989" y="4404979"/>
            <a:ext cx="1294653" cy="834629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5" t="44139" r="23953" b="31859"/>
          <a:stretch/>
        </p:blipFill>
        <p:spPr bwMode="auto">
          <a:xfrm>
            <a:off x="5076057" y="2878824"/>
            <a:ext cx="1759144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100253" y="2868527"/>
            <a:ext cx="1759144" cy="129614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820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0048"/>
          <a:stretch/>
        </p:blipFill>
        <p:spPr bwMode="auto">
          <a:xfrm>
            <a:off x="323528" y="1544184"/>
            <a:ext cx="8530679" cy="27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7174618" y="2996952"/>
            <a:ext cx="1213805" cy="1124404"/>
            <a:chOff x="7174618" y="3789040"/>
            <a:chExt cx="1213805" cy="1124404"/>
          </a:xfrm>
        </p:grpSpPr>
        <p:pic>
          <p:nvPicPr>
            <p:cNvPr id="2050" name="Picture 2" descr="C:\Users\user\Downloads\智慧島圖檔\智慧島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618" y="3789040"/>
              <a:ext cx="1213805" cy="1109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7342938" y="454411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bg1"/>
                  </a:solidFill>
                </a:rPr>
                <a:t>智慧島</a:t>
              </a: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319736" y="4528896"/>
            <a:ext cx="4794792" cy="1447040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智慧島是以</a:t>
            </a:r>
            <a:r>
              <a:rPr lang="en-US" altLang="zh-TW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為主題，參考教育部國中小</a:t>
            </a:r>
            <a:r>
              <a:rPr lang="en-US" altLang="zh-TW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教材架構及理念，透過影像辨識、語音辨識、決策樹、分群演算法等不同單元，以遊戲式教學的方式，由淺入深教導學生認識生活中的人工智慧，並提供實際的體驗。</a:t>
            </a:r>
          </a:p>
        </p:txBody>
      </p:sp>
      <p:cxnSp>
        <p:nvCxnSpPr>
          <p:cNvPr id="11" name="肘形接點 10"/>
          <p:cNvCxnSpPr>
            <a:stCxn id="12" idx="2"/>
            <a:endCxn id="10" idx="3"/>
          </p:cNvCxnSpPr>
          <p:nvPr/>
        </p:nvCxnSpPr>
        <p:spPr>
          <a:xfrm rot="5400000">
            <a:off x="5904152" y="3375048"/>
            <a:ext cx="1087745" cy="2666991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901947" y="2868527"/>
            <a:ext cx="1759144" cy="129614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464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0048"/>
          <a:stretch/>
        </p:blipFill>
        <p:spPr bwMode="auto">
          <a:xfrm>
            <a:off x="323528" y="1544184"/>
            <a:ext cx="8530679" cy="27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3131840" y="4653136"/>
            <a:ext cx="4794792" cy="1447040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打狗旅行社是可以讓教師</a:t>
            </a:r>
            <a:r>
              <a:rPr lang="zh-TW" altLang="en-US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建立島嶼行程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，並且讓學生加入行程，讓老師可以在課堂上帶</a:t>
            </a:r>
            <a:r>
              <a:rPr lang="zh-TW" altLang="en-US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學生闖關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或讓學生自行闖關，學生闖關完成後，老師還可以</a:t>
            </a:r>
            <a:r>
              <a:rPr lang="zh-TW" altLang="en-US" sz="1200" b="1" spc="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檢視學生的成績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喔！</a:t>
            </a:r>
          </a:p>
        </p:txBody>
      </p:sp>
      <p:cxnSp>
        <p:nvCxnSpPr>
          <p:cNvPr id="11" name="肘形接點 10"/>
          <p:cNvCxnSpPr>
            <a:stCxn id="12" idx="2"/>
            <a:endCxn id="10" idx="1"/>
          </p:cNvCxnSpPr>
          <p:nvPr/>
        </p:nvCxnSpPr>
        <p:spPr>
          <a:xfrm rot="16200000" flipH="1">
            <a:off x="1259102" y="3503918"/>
            <a:ext cx="1922396" cy="182308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t="43106" r="80545" b="45542"/>
          <a:stretch/>
        </p:blipFill>
        <p:spPr bwMode="auto">
          <a:xfrm>
            <a:off x="493791" y="2841252"/>
            <a:ext cx="1484680" cy="61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93791" y="2708919"/>
            <a:ext cx="1629937" cy="745341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336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/>
          </p:cNvSpPr>
          <p:nvPr/>
        </p:nvSpPr>
        <p:spPr>
          <a:xfrm>
            <a:off x="1475656" y="285293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系統管理介紹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C62628E1-2EFA-4822-8CED-6D1FC838749E}"/>
              </a:ext>
            </a:extLst>
          </p:cNvPr>
          <p:cNvSpPr txBox="1"/>
          <p:nvPr/>
        </p:nvSpPr>
        <p:spPr>
          <a:xfrm>
            <a:off x="2335796" y="4293096"/>
            <a:ext cx="4680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如何撈出參加獎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名單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 smtClean="0"/>
              <a:t>任</a:t>
            </a:r>
            <a:r>
              <a:rPr lang="zh-TW" altLang="en-US" sz="1600" dirty="0"/>
              <a:t>兩座島嶼共獲得</a:t>
            </a:r>
            <a:r>
              <a:rPr lang="en-US" altLang="zh-TW" sz="1600" dirty="0"/>
              <a:t>5</a:t>
            </a:r>
            <a:r>
              <a:rPr lang="zh-TW" altLang="en-US" sz="1600" dirty="0"/>
              <a:t>顆星星</a:t>
            </a:r>
            <a:r>
              <a:rPr lang="en-US" altLang="zh-TW" sz="1600" dirty="0"/>
              <a:t>(</a:t>
            </a:r>
            <a:r>
              <a:rPr lang="zh-TW" altLang="en-US" sz="1600" dirty="0"/>
              <a:t>需獲得新的星星</a:t>
            </a:r>
            <a:r>
              <a:rPr lang="en-US" altLang="zh-TW" sz="1600" dirty="0" smtClean="0"/>
              <a:t>)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9265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30048"/>
          <a:stretch/>
        </p:blipFill>
        <p:spPr bwMode="auto">
          <a:xfrm>
            <a:off x="323528" y="1544184"/>
            <a:ext cx="8530679" cy="27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3131840" y="4653136"/>
            <a:ext cx="4794792" cy="1447040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系統管理能提供縣市承辦人員建立比賽模式、檢視成績、抽獎程式等</a:t>
            </a:r>
          </a:p>
        </p:txBody>
      </p:sp>
      <p:cxnSp>
        <p:nvCxnSpPr>
          <p:cNvPr id="11" name="肘形接點 10"/>
          <p:cNvCxnSpPr>
            <a:stCxn id="12" idx="2"/>
            <a:endCxn id="10" idx="1"/>
          </p:cNvCxnSpPr>
          <p:nvPr/>
        </p:nvCxnSpPr>
        <p:spPr>
          <a:xfrm rot="16200000" flipH="1">
            <a:off x="1510820" y="3755635"/>
            <a:ext cx="1346331" cy="1895709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2" descr="C:\Users\user\Desktop\2018-09-05_10310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t="54116" r="80545" b="34874"/>
          <a:stretch/>
        </p:blipFill>
        <p:spPr bwMode="auto">
          <a:xfrm>
            <a:off x="493791" y="3435788"/>
            <a:ext cx="1484680" cy="5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21162" y="3435788"/>
            <a:ext cx="1629937" cy="594537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圖說文字 13"/>
          <p:cNvSpPr/>
          <p:nvPr/>
        </p:nvSpPr>
        <p:spPr>
          <a:xfrm>
            <a:off x="327744" y="1268760"/>
            <a:ext cx="1914153" cy="1090067"/>
          </a:xfrm>
          <a:prstGeom prst="wedgeRectCallout">
            <a:avLst>
              <a:gd name="adj1" fmla="val -20350"/>
              <a:gd name="adj2" fmla="val 12593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400" dirty="0"/>
              <a:t>沒有系統管理嗎？請用</a:t>
            </a:r>
            <a:r>
              <a:rPr lang="en-US" altLang="zh-TW" sz="1400" dirty="0" err="1"/>
              <a:t>OpenID</a:t>
            </a:r>
            <a:r>
              <a:rPr lang="zh-TW" altLang="en-US" sz="1400" dirty="0"/>
              <a:t>登入</a:t>
            </a:r>
            <a:r>
              <a:rPr lang="en-US" altLang="zh-TW" sz="1400" dirty="0" err="1"/>
              <a:t>Egame</a:t>
            </a:r>
            <a:r>
              <a:rPr lang="zh-TW" altLang="en-US" sz="1400" dirty="0"/>
              <a:t>一次，並提供</a:t>
            </a:r>
            <a:r>
              <a:rPr lang="en-US" altLang="zh-TW" sz="1400" dirty="0" err="1"/>
              <a:t>OpenID</a:t>
            </a:r>
            <a:r>
              <a:rPr lang="zh-TW" altLang="en-US" sz="1400" dirty="0"/>
              <a:t>帳號。</a:t>
            </a:r>
          </a:p>
        </p:txBody>
      </p:sp>
    </p:spTree>
    <p:extLst>
      <p:ext uri="{BB962C8B-B14F-4D97-AF65-F5344CB8AC3E}">
        <p14:creationId xmlns:p14="http://schemas.microsoft.com/office/powerpoint/2010/main" val="1662763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比賽期間成長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下載檔案</a:t>
            </a:r>
          </a:p>
        </p:txBody>
      </p:sp>
      <p:pic>
        <p:nvPicPr>
          <p:cNvPr id="1026" name="Picture 2" descr="C:\Users\user\Desktop\2019-08-16_1349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7" y="2420888"/>
            <a:ext cx="8792253" cy="328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22667" y="5445224"/>
            <a:ext cx="936104" cy="2627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051720" y="2852936"/>
            <a:ext cx="669674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 rot="18357557">
            <a:off x="645797" y="3994195"/>
            <a:ext cx="2088232" cy="25992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 descr="C:\Users\user\Desktop\2019-08-16_13495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r="12800" b="50976"/>
          <a:stretch/>
        </p:blipFill>
        <p:spPr bwMode="auto">
          <a:xfrm>
            <a:off x="2030168" y="4645945"/>
            <a:ext cx="6595986" cy="191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228184" y="5295857"/>
            <a:ext cx="2016224" cy="611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5229617">
            <a:off x="6159505" y="4233648"/>
            <a:ext cx="1326794" cy="25992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976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8" y="1600200"/>
            <a:ext cx="7743703" cy="4525963"/>
          </a:xfrm>
        </p:spPr>
      </p:pic>
      <p:sp>
        <p:nvSpPr>
          <p:cNvPr id="6" name="圓角矩形 5"/>
          <p:cNvSpPr/>
          <p:nvPr/>
        </p:nvSpPr>
        <p:spPr>
          <a:xfrm>
            <a:off x="683568" y="6093296"/>
            <a:ext cx="2323822" cy="615713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</a:t>
            </a:r>
            <a:r>
              <a:rPr lang="en-US" altLang="zh-TW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</a:t>
            </a:r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單字。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肘形接點 6"/>
          <p:cNvCxnSpPr>
            <a:stCxn id="8" idx="2"/>
            <a:endCxn id="6" idx="0"/>
          </p:cNvCxnSpPr>
          <p:nvPr/>
        </p:nvCxnSpPr>
        <p:spPr>
          <a:xfrm rot="5400000">
            <a:off x="1786582" y="5144082"/>
            <a:ext cx="1008112" cy="890317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043608" y="2060848"/>
            <a:ext cx="3384376" cy="3024336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211960" y="6165304"/>
            <a:ext cx="3744416" cy="615713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本次新關卡</a:t>
            </a:r>
            <a:r>
              <a:rPr lang="en-US" altLang="zh-TW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神秘遺跡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" name="肘形接點 14"/>
          <p:cNvCxnSpPr>
            <a:endCxn id="14" idx="0"/>
          </p:cNvCxnSpPr>
          <p:nvPr/>
        </p:nvCxnSpPr>
        <p:spPr>
          <a:xfrm rot="5400000">
            <a:off x="5598116" y="5499228"/>
            <a:ext cx="1152128" cy="180024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907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資料內容</a:t>
            </a:r>
            <a:endParaRPr lang="en-US" altLang="zh-TW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比賽期間成長</a:t>
            </a:r>
          </a:p>
        </p:txBody>
      </p:sp>
      <p:pic>
        <p:nvPicPr>
          <p:cNvPr id="3074" name="Picture 2" descr="C:\Users\user\Downloads\15662818125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6" y="4437112"/>
            <a:ext cx="8731547" cy="18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48603928"/>
              </p:ext>
            </p:extLst>
          </p:nvPr>
        </p:nvGraphicFramePr>
        <p:xfrm>
          <a:off x="3851920" y="1484784"/>
          <a:ext cx="5159896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0395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參加獎：任兩座島嶼共獲得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顆星星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需獲得新的星星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比賽期間成長</a:t>
            </a:r>
          </a:p>
        </p:txBody>
      </p:sp>
      <p:pic>
        <p:nvPicPr>
          <p:cNvPr id="4098" name="Picture 2" descr="C:\Users\user\Downloads\156628708966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4" r="3929" b="42655"/>
          <a:stretch/>
        </p:blipFill>
        <p:spPr bwMode="auto">
          <a:xfrm>
            <a:off x="-1404664" y="2996952"/>
            <a:ext cx="8548989" cy="30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125092" y="2996952"/>
            <a:ext cx="2016224" cy="30751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4716016" y="5661248"/>
            <a:ext cx="1512168" cy="936104"/>
          </a:xfrm>
          <a:prstGeom prst="wedgeRectCallout">
            <a:avLst>
              <a:gd name="adj1" fmla="val 38017"/>
              <a:gd name="adj2" fmla="val -7966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篩選大於</a:t>
            </a:r>
            <a:r>
              <a:rPr lang="en-US" altLang="zh-TW" dirty="0"/>
              <a:t>(</a:t>
            </a:r>
            <a:r>
              <a:rPr lang="zh-TW" altLang="en-US" dirty="0"/>
              <a:t>含</a:t>
            </a:r>
            <a:r>
              <a:rPr lang="en-US" altLang="zh-TW" dirty="0"/>
              <a:t>)5</a:t>
            </a:r>
            <a:r>
              <a:rPr lang="zh-TW" altLang="en-US" dirty="0"/>
              <a:t>的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141316" y="3236657"/>
            <a:ext cx="156966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/>
              <a:t>成長的島嶼數</a:t>
            </a:r>
          </a:p>
        </p:txBody>
      </p:sp>
      <p:sp>
        <p:nvSpPr>
          <p:cNvPr id="9" name="矩形 8"/>
          <p:cNvSpPr/>
          <p:nvPr/>
        </p:nvSpPr>
        <p:spPr>
          <a:xfrm>
            <a:off x="7144325" y="2996952"/>
            <a:ext cx="1820163" cy="30751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6876256" y="5733256"/>
            <a:ext cx="1296144" cy="936104"/>
          </a:xfrm>
          <a:prstGeom prst="wedgeRectCallout">
            <a:avLst>
              <a:gd name="adj1" fmla="val 38017"/>
              <a:gd name="adj2" fmla="val -7966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篩選大於</a:t>
            </a:r>
            <a:r>
              <a:rPr lang="en-US" altLang="zh-TW" dirty="0"/>
              <a:t>(</a:t>
            </a:r>
            <a:r>
              <a:rPr lang="zh-TW" altLang="en-US" dirty="0"/>
              <a:t>含</a:t>
            </a:r>
            <a:r>
              <a:rPr lang="en-US" altLang="zh-TW" dirty="0"/>
              <a:t>) 2</a:t>
            </a:r>
            <a:r>
              <a:rPr lang="zh-TW" altLang="en-US" dirty="0"/>
              <a:t>的</a:t>
            </a:r>
          </a:p>
        </p:txBody>
      </p:sp>
    </p:spTree>
    <p:extLst>
      <p:ext uri="{BB962C8B-B14F-4D97-AF65-F5344CB8AC3E}">
        <p14:creationId xmlns:p14="http://schemas.microsoft.com/office/powerpoint/2010/main" val="2087476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/>
          </p:cNvSpPr>
          <p:nvPr/>
        </p:nvSpPr>
        <p:spPr>
          <a:xfrm>
            <a:off x="1371600" y="436510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60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抽獎操作</a:t>
            </a:r>
            <a:endParaRPr lang="zh-TW" altLang="en-US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5927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user\Desktop\2018-09-03_1040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28063" cy="44862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圖說文字 4"/>
          <p:cNvSpPr/>
          <p:nvPr/>
        </p:nvSpPr>
        <p:spPr>
          <a:xfrm>
            <a:off x="251520" y="4832623"/>
            <a:ext cx="4104456" cy="1764730"/>
          </a:xfrm>
          <a:prstGeom prst="wedgeRectCallout">
            <a:avLst>
              <a:gd name="adj1" fmla="val 84610"/>
              <a:gd name="adj2" fmla="val -6031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zh-TW" altLang="en-US" dirty="0"/>
              <a:t>篩選： </a:t>
            </a:r>
            <a:endParaRPr lang="en-US" altLang="zh-TW" dirty="0"/>
          </a:p>
          <a:p>
            <a:r>
              <a:rPr lang="en-US" altLang="zh-TW" dirty="0"/>
              <a:t>(1)</a:t>
            </a:r>
            <a:r>
              <a:rPr lang="zh-TW" altLang="en-US" dirty="0"/>
              <a:t>是學生</a:t>
            </a:r>
            <a:endParaRPr lang="en-US" altLang="zh-TW" dirty="0"/>
          </a:p>
          <a:p>
            <a:r>
              <a:rPr lang="en-US" altLang="zh-TW" dirty="0"/>
              <a:t>(2)</a:t>
            </a:r>
            <a:r>
              <a:rPr lang="zh-TW" altLang="en-US" dirty="0"/>
              <a:t>是否用</a:t>
            </a:r>
            <a:r>
              <a:rPr lang="en-US" altLang="zh-TW" dirty="0" smtClean="0"/>
              <a:t>OpenID</a:t>
            </a:r>
            <a:r>
              <a:rPr lang="zh-TW" altLang="en-US" dirty="0" smtClean="0"/>
              <a:t>或教育雲端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Guid</a:t>
            </a:r>
            <a:r>
              <a:rPr lang="en-US" altLang="zh-TW" dirty="0" smtClean="0"/>
              <a:t>)</a:t>
            </a:r>
            <a:r>
              <a:rPr lang="zh-TW" altLang="en-US" dirty="0" smtClean="0"/>
              <a:t>登入</a:t>
            </a:r>
            <a:endParaRPr lang="en-US" altLang="zh-TW" dirty="0" smtClean="0"/>
          </a:p>
          <a:p>
            <a:r>
              <a:rPr lang="en-US" altLang="zh-TW" dirty="0" smtClean="0"/>
              <a:t>(3)</a:t>
            </a:r>
            <a:r>
              <a:rPr lang="zh-TW" altLang="en-US" dirty="0" smtClean="0"/>
              <a:t>最後登入時間是否為競賽時間</a:t>
            </a:r>
            <a:endParaRPr lang="en-US" altLang="zh-TW" dirty="0"/>
          </a:p>
          <a:p>
            <a:r>
              <a:rPr lang="en-US" altLang="zh-TW" dirty="0" smtClean="0"/>
              <a:t>(4)</a:t>
            </a:r>
            <a:r>
              <a:rPr lang="zh-TW" altLang="en-US" dirty="0"/>
              <a:t>依各縣市決定競賽組別</a:t>
            </a:r>
          </a:p>
        </p:txBody>
      </p:sp>
    </p:spTree>
    <p:extLst>
      <p:ext uri="{BB962C8B-B14F-4D97-AF65-F5344CB8AC3E}">
        <p14:creationId xmlns:p14="http://schemas.microsoft.com/office/powerpoint/2010/main" val="3413127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 descr="C:\Users\user\Desktop\2018-09-03_1047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5200650" cy="46291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388640" y="5661248"/>
            <a:ext cx="8460432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抽獎程式所需欄位順序為「姓名」、「學校」、「年級」、「班級」、「</a:t>
            </a:r>
            <a:r>
              <a:rPr lang="en-US" altLang="zh-TW" dirty="0"/>
              <a:t>OpenID</a:t>
            </a:r>
            <a:r>
              <a:rPr lang="zh-TW" altLang="en-US" dirty="0"/>
              <a:t>」</a:t>
            </a:r>
          </a:p>
        </p:txBody>
      </p:sp>
      <p:sp>
        <p:nvSpPr>
          <p:cNvPr id="6" name="矩形 5"/>
          <p:cNvSpPr/>
          <p:nvPr/>
        </p:nvSpPr>
        <p:spPr>
          <a:xfrm>
            <a:off x="755576" y="2996952"/>
            <a:ext cx="360040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335688" y="2996952"/>
            <a:ext cx="1836712" cy="1152128"/>
          </a:xfrm>
          <a:prstGeom prst="wedgeRectCallout">
            <a:avLst>
              <a:gd name="adj1" fmla="val -90356"/>
              <a:gd name="adj2" fmla="val 1573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zh-TW" altLang="en-US" dirty="0"/>
              <a:t>篩選完成後，保留抽獎程式所需要的欄位。</a:t>
            </a:r>
          </a:p>
        </p:txBody>
      </p:sp>
    </p:spTree>
    <p:extLst>
      <p:ext uri="{BB962C8B-B14F-4D97-AF65-F5344CB8AC3E}">
        <p14:creationId xmlns:p14="http://schemas.microsoft.com/office/powerpoint/2010/main" val="992409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user\Desktop\2018-09-03_1048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7627938" cy="14287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827584" y="4005064"/>
            <a:ext cx="3960440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檔案另存成 </a:t>
            </a:r>
            <a:r>
              <a:rPr lang="en-US" altLang="zh-TW" dirty="0"/>
              <a:t>Unicode</a:t>
            </a:r>
            <a:r>
              <a:rPr lang="zh-TW" altLang="en-US" dirty="0"/>
              <a:t>文字</a:t>
            </a:r>
            <a:r>
              <a:rPr lang="en-US" altLang="zh-TW" dirty="0"/>
              <a:t>(txt) </a:t>
            </a:r>
            <a:r>
              <a:rPr lang="zh-TW" altLang="en-US" dirty="0"/>
              <a:t>檔</a:t>
            </a:r>
          </a:p>
        </p:txBody>
      </p:sp>
      <p:sp>
        <p:nvSpPr>
          <p:cNvPr id="6" name="矩形 5"/>
          <p:cNvSpPr/>
          <p:nvPr/>
        </p:nvSpPr>
        <p:spPr>
          <a:xfrm>
            <a:off x="1331640" y="2574816"/>
            <a:ext cx="360040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57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 descr="C:\Users\user\Desktop\2018-09-03_1115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7" y="1515026"/>
            <a:ext cx="8420021" cy="45554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44467" y="5373216"/>
            <a:ext cx="1939301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208864" y="1501991"/>
            <a:ext cx="1939301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860032" y="6070205"/>
            <a:ext cx="1728192" cy="734255"/>
          </a:xfrm>
          <a:prstGeom prst="wedgeRectCallout">
            <a:avLst>
              <a:gd name="adj1" fmla="val -25724"/>
              <a:gd name="adj2" fmla="val -1064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zh-TW" altLang="en-US" dirty="0"/>
              <a:t>歷年抽獎活動</a:t>
            </a:r>
          </a:p>
        </p:txBody>
      </p:sp>
    </p:spTree>
    <p:extLst>
      <p:ext uri="{BB962C8B-B14F-4D97-AF65-F5344CB8AC3E}">
        <p14:creationId xmlns:p14="http://schemas.microsoft.com/office/powerpoint/2010/main" val="673524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 descr="C:\Users\user\Desktop\2018-09-03_1133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18363" cy="484822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45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2290" name="Picture 2" descr="C:\Users\user\Desktop\2018-09-03_115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418513" cy="40957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65400" y="3861048"/>
            <a:ext cx="1939301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291" name="Picture 3" descr="C:\Users\user\Desktop\2018-09-03_1339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5517232"/>
            <a:ext cx="2181225" cy="100012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向右箭號 6"/>
          <p:cNvSpPr/>
          <p:nvPr/>
        </p:nvSpPr>
        <p:spPr>
          <a:xfrm rot="4687390">
            <a:off x="1964640" y="4783781"/>
            <a:ext cx="1080120" cy="36004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792015" y="5564824"/>
            <a:ext cx="1275930" cy="384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2504700" y="2661475"/>
            <a:ext cx="1779986" cy="734255"/>
          </a:xfrm>
          <a:prstGeom prst="wedgeRectCallout">
            <a:avLst>
              <a:gd name="adj1" fmla="val -43722"/>
              <a:gd name="adj2" fmla="val 10583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zh-TW" altLang="en-US" dirty="0"/>
              <a:t>選擇</a:t>
            </a:r>
            <a:r>
              <a:rPr lang="en-US" altLang="zh-TW" dirty="0"/>
              <a:t>Unicode</a:t>
            </a:r>
            <a:r>
              <a:rPr lang="zh-TW" altLang="en-US" dirty="0"/>
              <a:t>文字</a:t>
            </a:r>
            <a:r>
              <a:rPr lang="en-US" altLang="zh-TW" dirty="0"/>
              <a:t>(txt)</a:t>
            </a:r>
            <a:r>
              <a:rPr lang="zh-TW" altLang="en-US" dirty="0"/>
              <a:t>檔</a:t>
            </a:r>
          </a:p>
        </p:txBody>
      </p:sp>
      <p:sp>
        <p:nvSpPr>
          <p:cNvPr id="13" name="矩形圖說文字 12"/>
          <p:cNvSpPr/>
          <p:nvPr/>
        </p:nvSpPr>
        <p:spPr>
          <a:xfrm>
            <a:off x="5364088" y="5582151"/>
            <a:ext cx="1779986" cy="734255"/>
          </a:xfrm>
          <a:prstGeom prst="wedgeRectCallout">
            <a:avLst>
              <a:gd name="adj1" fmla="val -108792"/>
              <a:gd name="adj2" fmla="val -317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zh-TW" altLang="en-US" dirty="0"/>
              <a:t>可以檢視名單是否正確</a:t>
            </a:r>
          </a:p>
        </p:txBody>
      </p:sp>
    </p:spTree>
    <p:extLst>
      <p:ext uri="{BB962C8B-B14F-4D97-AF65-F5344CB8AC3E}">
        <p14:creationId xmlns:p14="http://schemas.microsoft.com/office/powerpoint/2010/main" val="3018000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 descr="C:\Users\user\Desktop\2018-09-03_1339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181225" cy="100012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27584" y="1408782"/>
            <a:ext cx="1275930" cy="384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314" name="Picture 2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01" y="2276872"/>
            <a:ext cx="6589075" cy="398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向右箭號 6"/>
          <p:cNvSpPr/>
          <p:nvPr/>
        </p:nvSpPr>
        <p:spPr>
          <a:xfrm rot="3567089">
            <a:off x="1648347" y="1986537"/>
            <a:ext cx="1080120" cy="36004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131840" y="4270450"/>
            <a:ext cx="1275930" cy="551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948264" y="3356992"/>
            <a:ext cx="960712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3419872" y="5512686"/>
            <a:ext cx="1728192" cy="734255"/>
          </a:xfrm>
          <a:prstGeom prst="wedgeRectCallout">
            <a:avLst>
              <a:gd name="adj1" fmla="val -19677"/>
              <a:gd name="adj2" fmla="val -11714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zh-TW" altLang="en-US" dirty="0"/>
              <a:t>輸入抽獎人數</a:t>
            </a:r>
          </a:p>
        </p:txBody>
      </p:sp>
      <p:sp>
        <p:nvSpPr>
          <p:cNvPr id="11" name="矩形圖說文字 10"/>
          <p:cNvSpPr/>
          <p:nvPr/>
        </p:nvSpPr>
        <p:spPr>
          <a:xfrm>
            <a:off x="7501082" y="5635800"/>
            <a:ext cx="743326" cy="611142"/>
          </a:xfrm>
          <a:prstGeom prst="wedgeRectCallout">
            <a:avLst>
              <a:gd name="adj1" fmla="val -22668"/>
              <a:gd name="adj2" fmla="val -8630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zh-TW" altLang="en-US" dirty="0"/>
              <a:t>開始</a:t>
            </a:r>
          </a:p>
        </p:txBody>
      </p:sp>
    </p:spTree>
    <p:extLst>
      <p:ext uri="{BB962C8B-B14F-4D97-AF65-F5344CB8AC3E}">
        <p14:creationId xmlns:p14="http://schemas.microsoft.com/office/powerpoint/2010/main" val="278503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39" y="1600200"/>
            <a:ext cx="7017121" cy="4525963"/>
          </a:xfrm>
        </p:spPr>
      </p:pic>
      <p:sp>
        <p:nvSpPr>
          <p:cNvPr id="12" name="矩形 11"/>
          <p:cNvSpPr/>
          <p:nvPr/>
        </p:nvSpPr>
        <p:spPr>
          <a:xfrm>
            <a:off x="1835696" y="2492896"/>
            <a:ext cx="5256584" cy="57606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肘形接點 14"/>
          <p:cNvCxnSpPr>
            <a:stCxn id="12" idx="3"/>
            <a:endCxn id="13" idx="0"/>
          </p:cNvCxnSpPr>
          <p:nvPr/>
        </p:nvCxnSpPr>
        <p:spPr>
          <a:xfrm>
            <a:off x="7092280" y="2780928"/>
            <a:ext cx="665820" cy="72008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1835696" y="3233624"/>
            <a:ext cx="4104456" cy="1563527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6516216" y="3501008"/>
            <a:ext cx="2483768" cy="615713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en-US" altLang="zh-TW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個主題，本次開放</a:t>
            </a:r>
            <a:r>
              <a:rPr lang="en-US" altLang="zh-TW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個主題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1763688" y="5786407"/>
            <a:ext cx="3168352" cy="954961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每個主題，有三種模式及三種難度。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2" name="肘形接點 31"/>
          <p:cNvCxnSpPr>
            <a:endCxn id="31" idx="0"/>
          </p:cNvCxnSpPr>
          <p:nvPr/>
        </p:nvCxnSpPr>
        <p:spPr>
          <a:xfrm rot="5400000">
            <a:off x="3077842" y="5048319"/>
            <a:ext cx="1008111" cy="468065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567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0761"/>
            <a:ext cx="7254790" cy="449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圖說文字 4"/>
          <p:cNvSpPr/>
          <p:nvPr/>
        </p:nvSpPr>
        <p:spPr>
          <a:xfrm>
            <a:off x="6926830" y="6013393"/>
            <a:ext cx="2217170" cy="798949"/>
          </a:xfrm>
          <a:prstGeom prst="wedgeRectCallout">
            <a:avLst>
              <a:gd name="adj1" fmla="val -10885"/>
              <a:gd name="adj2" fmla="val -8739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r>
              <a:rPr lang="zh-TW" altLang="en-US" dirty="0"/>
              <a:t>抽完獎，可檢視名單</a:t>
            </a:r>
          </a:p>
        </p:txBody>
      </p:sp>
    </p:spTree>
    <p:extLst>
      <p:ext uri="{BB962C8B-B14F-4D97-AF65-F5344CB8AC3E}">
        <p14:creationId xmlns:p14="http://schemas.microsoft.com/office/powerpoint/2010/main" val="2420460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39" y="1600200"/>
            <a:ext cx="7017121" cy="4525963"/>
          </a:xfrm>
        </p:spPr>
      </p:pic>
      <p:sp>
        <p:nvSpPr>
          <p:cNvPr id="12" name="矩形 11"/>
          <p:cNvSpPr/>
          <p:nvPr/>
        </p:nvSpPr>
        <p:spPr>
          <a:xfrm>
            <a:off x="1835696" y="2492896"/>
            <a:ext cx="1296144" cy="57606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肘形接點 14"/>
          <p:cNvCxnSpPr>
            <a:stCxn id="12" idx="3"/>
            <a:endCxn id="13" idx="0"/>
          </p:cNvCxnSpPr>
          <p:nvPr/>
        </p:nvCxnSpPr>
        <p:spPr>
          <a:xfrm>
            <a:off x="3131840" y="2780928"/>
            <a:ext cx="4068452" cy="720080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1835696" y="3233625"/>
            <a:ext cx="4104456" cy="627423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6516216" y="3501008"/>
            <a:ext cx="1368152" cy="615713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選擇主題</a:t>
            </a:r>
            <a:endParaRPr lang="en-US" altLang="zh-TW" sz="16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2411760" y="4943720"/>
            <a:ext cx="6120680" cy="1149576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模式：</a:t>
            </a:r>
            <a:endParaRPr lang="en-US" altLang="zh-TW" sz="12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en-US" altLang="zh-TW" sz="1200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Learing</a:t>
            </a:r>
            <a:r>
              <a:rPr lang="en-US" altLang="zh-TW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跟讀</a:t>
            </a:r>
            <a:r>
              <a:rPr lang="en-US" altLang="zh-TW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：電腦唸一句，玩家唸一句。</a:t>
            </a:r>
            <a:endParaRPr lang="en-US" altLang="zh-TW" sz="12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(2)Customer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：玩家扮演顧客角色</a:t>
            </a:r>
            <a:r>
              <a:rPr lang="en-US" altLang="zh-TW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唸顧客台詞</a:t>
            </a:r>
            <a:r>
              <a:rPr lang="en-US" altLang="zh-TW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2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(3)Waiter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玩家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扮演服務生角色</a:t>
            </a:r>
            <a:r>
              <a:rPr lang="en-US" altLang="zh-TW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唸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服務生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台詞</a:t>
            </a:r>
            <a:r>
              <a:rPr lang="en-US" altLang="zh-TW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2" name="肘形接點 31"/>
          <p:cNvCxnSpPr>
            <a:stCxn id="19" idx="2"/>
            <a:endCxn id="31" idx="0"/>
          </p:cNvCxnSpPr>
          <p:nvPr/>
        </p:nvCxnSpPr>
        <p:spPr>
          <a:xfrm rot="16200000" flipH="1">
            <a:off x="4138676" y="3610296"/>
            <a:ext cx="1082672" cy="1584176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61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39" y="1600200"/>
            <a:ext cx="7017121" cy="4525963"/>
          </a:xfrm>
        </p:spPr>
      </p:pic>
      <p:sp>
        <p:nvSpPr>
          <p:cNvPr id="19" name="矩形 18"/>
          <p:cNvSpPr/>
          <p:nvPr/>
        </p:nvSpPr>
        <p:spPr>
          <a:xfrm>
            <a:off x="1809349" y="4088671"/>
            <a:ext cx="4104456" cy="627423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圓角矩形 30"/>
          <p:cNvSpPr/>
          <p:nvPr/>
        </p:nvSpPr>
        <p:spPr>
          <a:xfrm>
            <a:off x="2051720" y="5445224"/>
            <a:ext cx="4176464" cy="576064"/>
          </a:xfrm>
          <a:prstGeom prst="roundRect">
            <a:avLst>
              <a:gd name="adj" fmla="val 91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難度：易、中、難，</a:t>
            </a:r>
            <a:r>
              <a:rPr lang="zh-TW" alt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對話從易到</a:t>
            </a:r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難喔。</a:t>
            </a:r>
            <a:endParaRPr lang="en-US" altLang="zh-TW" sz="12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2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2" name="肘形接點 31"/>
          <p:cNvCxnSpPr>
            <a:stCxn id="19" idx="2"/>
            <a:endCxn id="31" idx="0"/>
          </p:cNvCxnSpPr>
          <p:nvPr/>
        </p:nvCxnSpPr>
        <p:spPr>
          <a:xfrm rot="16200000" flipH="1">
            <a:off x="3636199" y="4941471"/>
            <a:ext cx="729130" cy="278375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57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6" y="1600200"/>
            <a:ext cx="7205247" cy="4525963"/>
          </a:xfrm>
        </p:spPr>
      </p:pic>
      <p:sp>
        <p:nvSpPr>
          <p:cNvPr id="5" name="圓角矩形 4"/>
          <p:cNvSpPr/>
          <p:nvPr/>
        </p:nvSpPr>
        <p:spPr>
          <a:xfrm>
            <a:off x="2185186" y="5301208"/>
            <a:ext cx="4896544" cy="1149576"/>
          </a:xfrm>
          <a:prstGeom prst="roundRect">
            <a:avLst>
              <a:gd name="adj" fmla="val 915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要有</a:t>
            </a:r>
            <a:r>
              <a:rPr lang="zh-TW" altLang="en-US" sz="2800" b="1" spc="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麥克風</a:t>
            </a:r>
            <a:r>
              <a:rPr lang="zh-TW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才能玩喔！！</a:t>
            </a:r>
            <a:endParaRPr lang="en-US" altLang="zh-TW" sz="2800" spc="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34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5" y="1600200"/>
            <a:ext cx="7908830" cy="4525963"/>
          </a:xfrm>
        </p:spPr>
      </p:pic>
      <p:sp>
        <p:nvSpPr>
          <p:cNvPr id="5" name="矩形 4"/>
          <p:cNvSpPr/>
          <p:nvPr/>
        </p:nvSpPr>
        <p:spPr>
          <a:xfrm>
            <a:off x="1979712" y="4077072"/>
            <a:ext cx="2448272" cy="115212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2123728" y="5877272"/>
            <a:ext cx="1584176" cy="576064"/>
          </a:xfrm>
          <a:prstGeom prst="roundRect">
            <a:avLst>
              <a:gd name="adj" fmla="val 9152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電腦發音</a:t>
            </a:r>
            <a:endParaRPr lang="en-US" altLang="zh-TW" sz="12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肘形接點 6"/>
          <p:cNvCxnSpPr>
            <a:stCxn id="5" idx="2"/>
            <a:endCxn id="6" idx="0"/>
          </p:cNvCxnSpPr>
          <p:nvPr/>
        </p:nvCxnSpPr>
        <p:spPr>
          <a:xfrm rot="5400000">
            <a:off x="2735796" y="5409220"/>
            <a:ext cx="648072" cy="288032"/>
          </a:xfrm>
          <a:prstGeom prst="bentConnector3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4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70" y="1600200"/>
            <a:ext cx="7221259" cy="4525963"/>
          </a:xfrm>
        </p:spPr>
      </p:pic>
      <p:sp>
        <p:nvSpPr>
          <p:cNvPr id="5" name="矩形 4"/>
          <p:cNvSpPr/>
          <p:nvPr/>
        </p:nvSpPr>
        <p:spPr>
          <a:xfrm>
            <a:off x="4644008" y="4293096"/>
            <a:ext cx="2448272" cy="93610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4355976" y="6021288"/>
            <a:ext cx="2880320" cy="576064"/>
          </a:xfrm>
          <a:prstGeom prst="roundRect">
            <a:avLst>
              <a:gd name="adj" fmla="val 9152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換玩家朗讀了喔！</a:t>
            </a:r>
            <a:endParaRPr lang="en-US" altLang="zh-TW" sz="12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肘形接點 6"/>
          <p:cNvCxnSpPr>
            <a:stCxn id="5" idx="2"/>
            <a:endCxn id="6" idx="0"/>
          </p:cNvCxnSpPr>
          <p:nvPr/>
        </p:nvCxnSpPr>
        <p:spPr>
          <a:xfrm rot="5400000">
            <a:off x="5436096" y="5589240"/>
            <a:ext cx="792088" cy="72008"/>
          </a:xfrm>
          <a:prstGeom prst="bentConnector3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93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3225</TotalTime>
  <Words>1203</Words>
  <Application>Microsoft Office PowerPoint</Application>
  <PresentationFormat>如螢幕大小 (4:3)</PresentationFormat>
  <Paragraphs>137</Paragraphs>
  <Slides>40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1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比賽期間成長</vt:lpstr>
      <vt:lpstr>比賽期間成長</vt:lpstr>
      <vt:lpstr>比賽期間成長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224</cp:revision>
  <dcterms:created xsi:type="dcterms:W3CDTF">2018-08-30T01:51:57Z</dcterms:created>
  <dcterms:modified xsi:type="dcterms:W3CDTF">2021-08-31T09:01:48Z</dcterms:modified>
</cp:coreProperties>
</file>