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79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9" r:id="rId13"/>
    <p:sldId id="290" r:id="rId14"/>
    <p:sldId id="288" r:id="rId15"/>
    <p:sldId id="292" r:id="rId16"/>
    <p:sldId id="293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4" autoAdjust="0"/>
  </p:normalViewPr>
  <p:slideViewPr>
    <p:cSldViewPr>
      <p:cViewPr varScale="1">
        <p:scale>
          <a:sx n="81" d="100"/>
          <a:sy n="81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8960-57DF-4B45-85B5-6944B15923A2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4F37-C59D-4544-A4AE-0F16C77634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8960-57DF-4B45-85B5-6944B15923A2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4F37-C59D-4544-A4AE-0F16C77634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8960-57DF-4B45-85B5-6944B15923A2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4F37-C59D-4544-A4AE-0F16C77634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8960-57DF-4B45-85B5-6944B15923A2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4F37-C59D-4544-A4AE-0F16C77634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8960-57DF-4B45-85B5-6944B15923A2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4F37-C59D-4544-A4AE-0F16C77634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8960-57DF-4B45-85B5-6944B15923A2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4F37-C59D-4544-A4AE-0F16C77634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8960-57DF-4B45-85B5-6944B15923A2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4F37-C59D-4544-A4AE-0F16C77634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8960-57DF-4B45-85B5-6944B15923A2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4F37-C59D-4544-A4AE-0F16C77634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8960-57DF-4B45-85B5-6944B15923A2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4F37-C59D-4544-A4AE-0F16C77634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8960-57DF-4B45-85B5-6944B15923A2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4F37-C59D-4544-A4AE-0F16C77634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E8960-57DF-4B45-85B5-6944B15923A2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94F37-C59D-4544-A4AE-0F16C77634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E8960-57DF-4B45-85B5-6944B15923A2}" type="datetimeFigureOut">
              <a:rPr lang="zh-TW" altLang="en-US" smtClean="0"/>
              <a:pPr/>
              <a:t>2018/1/22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94F37-C59D-4544-A4AE-0F16C77634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tockSnap_L9R4MMVFV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556792"/>
            <a:ext cx="5868144" cy="1470025"/>
          </a:xfrm>
        </p:spPr>
        <p:txBody>
          <a:bodyPr>
            <a:noAutofit/>
          </a:bodyPr>
          <a:lstStyle/>
          <a:p>
            <a:r>
              <a:rPr lang="zh-TW" altLang="en-US" sz="48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志願選</a:t>
            </a:r>
            <a:r>
              <a:rPr lang="zh-TW" altLang="en-US" sz="4800" b="1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填試探後輔導</a:t>
            </a:r>
            <a: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8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業務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時</a:t>
            </a:r>
            <a:r>
              <a:rPr lang="zh-TW" altLang="en-US" sz="4800" b="1" dirty="0" smtClean="0">
                <a:latin typeface="微軟正黑體" pitchFamily="34" charset="-120"/>
                <a:ea typeface="微軟正黑體" pitchFamily="34" charset="-120"/>
              </a:rPr>
              <a:t>程說明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5465440"/>
            <a:ext cx="5580112" cy="1419944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</a:pP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花蓮縣學生輔導諮商中心</a:t>
            </a:r>
            <a:endParaRPr lang="en-US" altLang="zh-TW" sz="28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spcBef>
                <a:spcPts val="0"/>
              </a:spcBef>
            </a:pPr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適性輔導組  游賀凱</a:t>
            </a:r>
            <a:endParaRPr lang="en-US" altLang="zh-TW" sz="28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r">
              <a:spcBef>
                <a:spcPts val="0"/>
              </a:spcBef>
            </a:pPr>
            <a:r>
              <a:rPr lang="en-US" altLang="zh-TW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20180123</a:t>
            </a:r>
            <a:endParaRPr lang="zh-TW" altLang="en-US" sz="28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2420888"/>
            <a:ext cx="54229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生涯</a:t>
            </a:r>
            <a:endParaRPr lang="en-US" altLang="zh-TW" sz="9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訪視</a:t>
            </a:r>
            <a:endParaRPr lang="zh-TW" altLang="en-US" sz="9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5856" y="1621249"/>
            <a:ext cx="2537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2018.5</a:t>
            </a:r>
            <a:endParaRPr lang="zh-TW" altLang="en-US" sz="6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user\Desktop\StockSnap_93I5C17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圓角矩形 3"/>
          <p:cNvSpPr/>
          <p:nvPr/>
        </p:nvSpPr>
        <p:spPr>
          <a:xfrm>
            <a:off x="323528" y="908720"/>
            <a:ext cx="5400600" cy="2376264"/>
          </a:xfrm>
          <a:prstGeom prst="round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83568" y="980728"/>
            <a:ext cx="469872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生涯訪視</a:t>
            </a:r>
            <a:endParaRPr lang="en-US" altLang="zh-TW" sz="4000" b="1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生涯發展教育輔導訪視表</a:t>
            </a:r>
            <a:endParaRPr lang="en-US" altLang="zh-TW" sz="32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生涯訪視簡報</a:t>
            </a:r>
            <a:endParaRPr lang="en-US" altLang="zh-TW" sz="32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u="sng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佐證資料、實地訪談</a:t>
            </a:r>
            <a:endParaRPr lang="zh-TW" altLang="en-US" sz="3200" b="1" u="sng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2420888"/>
            <a:ext cx="54229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正式</a:t>
            </a:r>
            <a:endParaRPr lang="en-US" altLang="zh-TW" sz="9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選填</a:t>
            </a:r>
            <a:endParaRPr lang="zh-TW" altLang="en-US" sz="9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5856" y="1621249"/>
            <a:ext cx="2537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2018.6</a:t>
            </a:r>
            <a:endParaRPr lang="zh-TW" altLang="en-US" sz="6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user\Desktop\StockSnap_0A38F0B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圓角矩形 3"/>
          <p:cNvSpPr/>
          <p:nvPr/>
        </p:nvSpPr>
        <p:spPr>
          <a:xfrm>
            <a:off x="683568" y="3284984"/>
            <a:ext cx="4464496" cy="1152128"/>
          </a:xfrm>
          <a:prstGeom prst="roundRect">
            <a:avLst/>
          </a:prstGeom>
          <a:solidFill>
            <a:schemeClr val="tx1">
              <a:alpha val="7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899592" y="3349441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u="sng" dirty="0" smtClean="0">
                <a:solidFill>
                  <a:srgbClr val="FFFF00"/>
                </a:solidFill>
                <a:latin typeface="微軟正黑體" pitchFamily="34" charset="-120"/>
                <a:ea typeface="微軟正黑體" pitchFamily="34" charset="-120"/>
              </a:rPr>
              <a:t>志．願．序</a:t>
            </a:r>
            <a:endParaRPr lang="zh-TW" altLang="en-US" sz="6000" b="1" u="sng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00167" y="4437112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順序、個數</a:t>
            </a:r>
            <a:endParaRPr lang="zh-TW" altLang="en-US" sz="6000" b="1" u="sng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user\Desktop\StockSnap_ES3KNM29H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  <p:sp>
        <p:nvSpPr>
          <p:cNvPr id="4" name="圓角矩形 3"/>
          <p:cNvSpPr/>
          <p:nvPr/>
        </p:nvSpPr>
        <p:spPr>
          <a:xfrm>
            <a:off x="1979712" y="3573016"/>
            <a:ext cx="2160240" cy="194421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家庭</a:t>
            </a:r>
            <a:endParaRPr lang="en-US" altLang="zh-TW" sz="5400" b="1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5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共識</a:t>
            </a:r>
            <a:endParaRPr lang="zh-TW" altLang="en-US" sz="5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2723436"/>
            <a:ext cx="54229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放榜</a:t>
            </a:r>
            <a:endParaRPr lang="zh-TW" altLang="en-US" sz="9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5856" y="1923797"/>
            <a:ext cx="2879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2018.</a:t>
            </a:r>
            <a:r>
              <a:rPr lang="zh-TW" altLang="en-US" sz="6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７</a:t>
            </a:r>
            <a:endParaRPr lang="zh-TW" altLang="en-US" sz="6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C:\Users\user\Desktop\StockSnap_2IVG9TTI3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368" y="0"/>
            <a:ext cx="9170368" cy="6858000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1403648" y="1124744"/>
            <a:ext cx="2736304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暑  假</a:t>
            </a:r>
            <a:endParaRPr lang="en-US" altLang="zh-TW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Ｖ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Ｓ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.</a:t>
            </a:r>
          </a:p>
          <a:p>
            <a:pPr algn="ctr"/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續  招</a:t>
            </a:r>
            <a:endParaRPr lang="zh-TW" alt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755576" y="3491716"/>
            <a:ext cx="7704856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橢圓 10"/>
          <p:cNvSpPr/>
          <p:nvPr/>
        </p:nvSpPr>
        <p:spPr>
          <a:xfrm>
            <a:off x="2195736" y="3347700"/>
            <a:ext cx="288032" cy="2880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851920" y="3347700"/>
            <a:ext cx="288032" cy="2880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6948264" y="3347700"/>
            <a:ext cx="288032" cy="2880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8316416" y="3347700"/>
            <a:ext cx="288032" cy="2880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6300192" y="2204864"/>
            <a:ext cx="1620958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2018.6</a:t>
            </a:r>
          </a:p>
          <a:p>
            <a:pPr algn="ctr"/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正式選填</a:t>
            </a:r>
            <a:endParaRPr lang="zh-TW" altLang="en-US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2736953" y="2204864"/>
            <a:ext cx="2339103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2018.4</a:t>
            </a:r>
          </a:p>
          <a:p>
            <a:pPr algn="ctr"/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第二次試選填</a:t>
            </a:r>
            <a:endParaRPr lang="zh-TW" altLang="en-US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507208" y="3987061"/>
            <a:ext cx="1620958" cy="95410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2018.3</a:t>
            </a:r>
          </a:p>
          <a:p>
            <a:pPr algn="ctr"/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督學訪視</a:t>
            </a:r>
            <a:endParaRPr lang="zh-TW" altLang="en-US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5436096" y="3347700"/>
            <a:ext cx="288032" cy="2880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橢圓 32"/>
          <p:cNvSpPr/>
          <p:nvPr/>
        </p:nvSpPr>
        <p:spPr>
          <a:xfrm>
            <a:off x="611560" y="3347700"/>
            <a:ext cx="288032" cy="2880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134628" y="2186861"/>
            <a:ext cx="1710726" cy="9541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2018.2-3</a:t>
            </a:r>
            <a:endParaRPr lang="en-US" altLang="zh-TW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校內研習</a:t>
            </a:r>
            <a:endParaRPr lang="zh-TW" altLang="en-US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694462" y="4005064"/>
            <a:ext cx="1342034" cy="9541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2018.7</a:t>
            </a:r>
            <a:endParaRPr lang="zh-TW" altLang="en-US" sz="2800" b="1" dirty="0" smtClean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放</a:t>
            </a:r>
            <a:r>
              <a:rPr lang="zh-TW" altLang="en-US" sz="28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榜</a:t>
            </a:r>
          </a:p>
        </p:txBody>
      </p:sp>
      <p:sp>
        <p:nvSpPr>
          <p:cNvPr id="53" name="矩形 52"/>
          <p:cNvSpPr/>
          <p:nvPr/>
        </p:nvSpPr>
        <p:spPr>
          <a:xfrm>
            <a:off x="4788024" y="3987061"/>
            <a:ext cx="1620957" cy="9541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2018.5</a:t>
            </a:r>
          </a:p>
          <a:p>
            <a:pPr algn="ctr"/>
            <a:r>
              <a:rPr lang="zh-TW" altLang="en-US" sz="2800" b="1" dirty="0" smtClean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生涯訪視</a:t>
            </a:r>
            <a:endParaRPr lang="zh-TW" altLang="en-US" sz="2800" b="1" dirty="0">
              <a:solidFill>
                <a:srgbClr val="00206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2420888"/>
            <a:ext cx="54229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校內</a:t>
            </a:r>
            <a:endParaRPr lang="en-US" altLang="zh-TW" sz="9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研習</a:t>
            </a:r>
            <a:endParaRPr lang="zh-TW" altLang="en-US" sz="9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915816" y="1621249"/>
            <a:ext cx="3222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2018.2-3</a:t>
            </a:r>
            <a:endParaRPr lang="zh-TW" altLang="en-US" sz="6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StockSnap_3PQLBTZQPC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2411760" y="764704"/>
            <a:ext cx="4392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校內研習</a:t>
            </a:r>
            <a:endParaRPr lang="en-US" altLang="zh-TW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試選填後輔導知能</a:t>
            </a:r>
            <a:endParaRPr lang="en-US" altLang="zh-TW" sz="4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4000" b="1" dirty="0" smtClean="0">
                <a:solidFill>
                  <a:schemeClr val="bg1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15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群科介紹</a:t>
            </a:r>
            <a:endParaRPr lang="en-US" altLang="zh-TW" sz="4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輔導知能工作坊</a:t>
            </a:r>
            <a:endParaRPr lang="en-US" altLang="zh-TW" sz="40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親職教育</a:t>
            </a:r>
            <a:endParaRPr lang="zh-TW" altLang="en-US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2420888"/>
            <a:ext cx="54229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督學</a:t>
            </a:r>
            <a:endParaRPr lang="en-US" altLang="zh-TW" sz="9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訪視</a:t>
            </a:r>
            <a:endParaRPr lang="zh-TW" altLang="en-US" sz="9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75856" y="1621249"/>
            <a:ext cx="2537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6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2018.3</a:t>
            </a:r>
            <a:endParaRPr lang="zh-TW" altLang="en-US" sz="66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268760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1619672" y="3140968"/>
            <a:ext cx="61926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u="sng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生涯輔導紀錄手冊</a:t>
            </a:r>
            <a:endParaRPr lang="en-US" altLang="zh-TW" sz="5400" b="1" u="sng" dirty="0" smtClean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生涯統整面面觀</a:t>
            </a:r>
            <a:endParaRPr lang="en-US" altLang="zh-TW" sz="60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生涯發展規劃書</a:t>
            </a:r>
            <a:endParaRPr lang="zh-TW" altLang="en-US" sz="6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764704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2411760" y="2568292"/>
            <a:ext cx="4320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u="sng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志願選填試探與輔導紀錄表</a:t>
            </a:r>
            <a:endParaRPr lang="en-US" altLang="zh-TW" sz="4800" b="1" u="sng" dirty="0" smtClean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家長簽名</a:t>
            </a:r>
            <a:endParaRPr lang="en-US" altLang="zh-TW" sz="7200" b="1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輔導過程</a:t>
            </a:r>
            <a:endParaRPr lang="zh-TW" altLang="en-US" sz="7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915816" y="1484784"/>
            <a:ext cx="33233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 smtClean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2018.4</a:t>
            </a:r>
            <a:endParaRPr lang="zh-TW" altLang="en-US" sz="8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35696" y="2636912"/>
            <a:ext cx="54229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9600" b="1" dirty="0" smtClean="0">
                <a:latin typeface="微軟正黑體" pitchFamily="34" charset="-120"/>
                <a:ea typeface="微軟正黑體" pitchFamily="34" charset="-120"/>
              </a:rPr>
              <a:t>第二次</a:t>
            </a:r>
            <a:r>
              <a:rPr lang="en-US" altLang="zh-TW" sz="96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96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96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試選填</a:t>
            </a:r>
            <a:endParaRPr lang="zh-TW" altLang="en-US" sz="9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833264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文字方塊 2"/>
          <p:cNvSpPr txBox="1"/>
          <p:nvPr/>
        </p:nvSpPr>
        <p:spPr>
          <a:xfrm>
            <a:off x="2411760" y="2911584"/>
            <a:ext cx="4320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u="sng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志願選填試探與輔導紀錄表</a:t>
            </a:r>
            <a:endParaRPr lang="en-US" altLang="zh-TW" sz="4800" b="1" u="sng" dirty="0" smtClean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7200" b="1" dirty="0" smtClean="0">
                <a:latin typeface="微軟正黑體" pitchFamily="34" charset="-120"/>
                <a:ea typeface="微軟正黑體" pitchFamily="34" charset="-120"/>
              </a:rPr>
              <a:t>各項分數</a:t>
            </a:r>
            <a:endParaRPr lang="zh-TW" altLang="en-US" sz="7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158</Words>
  <Application>Microsoft Office PowerPoint</Application>
  <PresentationFormat>如螢幕大小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志願選填試探後輔導 業務時程說明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user</cp:lastModifiedBy>
  <cp:revision>61</cp:revision>
  <dcterms:created xsi:type="dcterms:W3CDTF">2017-09-18T05:59:27Z</dcterms:created>
  <dcterms:modified xsi:type="dcterms:W3CDTF">2018-01-22T08:12:47Z</dcterms:modified>
</cp:coreProperties>
</file>