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1"/>
    <p:sldMasterId id="2147483672" r:id="rId2"/>
  </p:sldMasterIdLst>
  <p:notesMasterIdLst>
    <p:notesMasterId r:id="rId16"/>
  </p:notesMasterIdLst>
  <p:sldIdLst>
    <p:sldId id="281" r:id="rId3"/>
    <p:sldId id="320" r:id="rId4"/>
    <p:sldId id="321" r:id="rId5"/>
    <p:sldId id="319" r:id="rId6"/>
    <p:sldId id="322" r:id="rId7"/>
    <p:sldId id="332" r:id="rId8"/>
    <p:sldId id="333" r:id="rId9"/>
    <p:sldId id="334" r:id="rId10"/>
    <p:sldId id="329" r:id="rId11"/>
    <p:sldId id="330" r:id="rId12"/>
    <p:sldId id="331" r:id="rId13"/>
    <p:sldId id="323" r:id="rId14"/>
    <p:sldId id="324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992" autoAdjust="0"/>
    <p:restoredTop sz="94660"/>
  </p:normalViewPr>
  <p:slideViewPr>
    <p:cSldViewPr snapToGrid="0">
      <p:cViewPr varScale="1">
        <p:scale>
          <a:sx n="69" d="100"/>
          <a:sy n="69" d="100"/>
        </p:scale>
        <p:origin x="992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B4C35EE-17E8-464C-AE65-C9FC0E60D1D9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1F628855-81C3-4C4D-A176-22192621B8E9}">
      <dgm:prSet phldrT="[文字]"/>
      <dgm:spPr/>
      <dgm:t>
        <a:bodyPr/>
        <a:lstStyle/>
        <a:p>
          <a:r>
            <a:rPr lang="zh-TW" dirty="0" smtClean="0"/>
            <a:t>出題</a:t>
          </a:r>
          <a:endParaRPr lang="zh-TW" altLang="en-US" dirty="0"/>
        </a:p>
      </dgm:t>
    </dgm:pt>
    <dgm:pt modelId="{176BA3CB-DB2F-4ECF-9B32-7325CBBC8B7E}" type="parTrans" cxnId="{2602E5D5-36E1-4722-A84D-5ED8F54FE3C3}">
      <dgm:prSet/>
      <dgm:spPr/>
      <dgm:t>
        <a:bodyPr/>
        <a:lstStyle/>
        <a:p>
          <a:endParaRPr lang="zh-TW" altLang="en-US"/>
        </a:p>
      </dgm:t>
    </dgm:pt>
    <dgm:pt modelId="{7353D265-B012-4FF1-8C5A-80BC75A0033F}" type="sibTrans" cxnId="{2602E5D5-36E1-4722-A84D-5ED8F54FE3C3}">
      <dgm:prSet/>
      <dgm:spPr/>
      <dgm:t>
        <a:bodyPr/>
        <a:lstStyle/>
        <a:p>
          <a:endParaRPr lang="zh-TW" altLang="en-US"/>
        </a:p>
      </dgm:t>
    </dgm:pt>
    <dgm:pt modelId="{8C1BBC30-71C7-4955-8A11-1FAF99326520}">
      <dgm:prSet phldrT="[文字]"/>
      <dgm:spPr/>
      <dgm:t>
        <a:bodyPr/>
        <a:lstStyle/>
        <a:p>
          <a:r>
            <a:rPr lang="zh-TW" altLang="en-US" dirty="0" smtClean="0"/>
            <a:t>選一人當命題者</a:t>
          </a:r>
          <a:r>
            <a:rPr lang="en-US" altLang="zh-TW" dirty="0" smtClean="0"/>
            <a:t>(</a:t>
          </a:r>
          <a:r>
            <a:rPr lang="zh-TW" altLang="en-US" dirty="0" smtClean="0"/>
            <a:t>在情境牌庫中，選一張放在中間給大家觀看</a:t>
          </a:r>
          <a:r>
            <a:rPr lang="en-US" altLang="zh-TW" dirty="0" smtClean="0"/>
            <a:t>)</a:t>
          </a:r>
          <a:endParaRPr lang="zh-TW" altLang="en-US" dirty="0"/>
        </a:p>
      </dgm:t>
    </dgm:pt>
    <dgm:pt modelId="{47AE0586-EB35-4D35-BA1B-59F0F60E5F8A}" type="parTrans" cxnId="{B3905825-330F-487D-B9E5-6EBC5E75E942}">
      <dgm:prSet/>
      <dgm:spPr/>
      <dgm:t>
        <a:bodyPr/>
        <a:lstStyle/>
        <a:p>
          <a:endParaRPr lang="zh-TW" altLang="en-US"/>
        </a:p>
      </dgm:t>
    </dgm:pt>
    <dgm:pt modelId="{E5B7A29B-89AD-4299-96B2-504EDA25F13A}" type="sibTrans" cxnId="{B3905825-330F-487D-B9E5-6EBC5E75E942}">
      <dgm:prSet/>
      <dgm:spPr/>
      <dgm:t>
        <a:bodyPr/>
        <a:lstStyle/>
        <a:p>
          <a:endParaRPr lang="zh-TW" altLang="en-US"/>
        </a:p>
      </dgm:t>
    </dgm:pt>
    <dgm:pt modelId="{3D899644-BBCA-476A-89F8-2DE507059DE0}">
      <dgm:prSet phldrT="[文字]"/>
      <dgm:spPr/>
      <dgm:t>
        <a:bodyPr/>
        <a:lstStyle/>
        <a:p>
          <a:r>
            <a:rPr lang="zh-TW" altLang="en-US" dirty="0" smtClean="0"/>
            <a:t>從手中選一張心情卡當正確答案</a:t>
          </a:r>
          <a:r>
            <a:rPr lang="en-US" altLang="zh-TW" dirty="0" smtClean="0"/>
            <a:t>(</a:t>
          </a:r>
          <a:r>
            <a:rPr lang="zh-TW" altLang="en-US" dirty="0" smtClean="0"/>
            <a:t>牌面朝下</a:t>
          </a:r>
          <a:r>
            <a:rPr lang="en-US" altLang="zh-TW" dirty="0" smtClean="0"/>
            <a:t>)</a:t>
          </a:r>
          <a:endParaRPr lang="zh-TW" altLang="en-US" dirty="0"/>
        </a:p>
      </dgm:t>
    </dgm:pt>
    <dgm:pt modelId="{08626AFD-34BC-4243-B3FF-0E8E904AA95D}" type="parTrans" cxnId="{1DC5BA82-FFE9-424E-A845-F72D437EEE59}">
      <dgm:prSet/>
      <dgm:spPr/>
      <dgm:t>
        <a:bodyPr/>
        <a:lstStyle/>
        <a:p>
          <a:endParaRPr lang="zh-TW" altLang="en-US"/>
        </a:p>
      </dgm:t>
    </dgm:pt>
    <dgm:pt modelId="{72E4C43A-04C4-436D-A786-06DFB228A772}" type="sibTrans" cxnId="{1DC5BA82-FFE9-424E-A845-F72D437EEE59}">
      <dgm:prSet/>
      <dgm:spPr/>
      <dgm:t>
        <a:bodyPr/>
        <a:lstStyle/>
        <a:p>
          <a:endParaRPr lang="zh-TW" altLang="en-US"/>
        </a:p>
      </dgm:t>
    </dgm:pt>
    <dgm:pt modelId="{2BF38D26-DDAC-4128-BA60-0AE102660D24}">
      <dgm:prSet phldrT="[文字]"/>
      <dgm:spPr/>
      <dgm:t>
        <a:bodyPr/>
        <a:lstStyle/>
        <a:p>
          <a:r>
            <a:rPr lang="zh-TW" altLang="en-US" dirty="0" smtClean="0"/>
            <a:t>投票</a:t>
          </a:r>
          <a:endParaRPr lang="zh-TW" altLang="en-US" dirty="0"/>
        </a:p>
      </dgm:t>
    </dgm:pt>
    <dgm:pt modelId="{38F3D1A0-525B-4B39-9D06-ED7BA2F36884}" type="parTrans" cxnId="{2F27D618-F411-4E81-9BB7-7FA253194979}">
      <dgm:prSet/>
      <dgm:spPr/>
      <dgm:t>
        <a:bodyPr/>
        <a:lstStyle/>
        <a:p>
          <a:endParaRPr lang="zh-TW" altLang="en-US"/>
        </a:p>
      </dgm:t>
    </dgm:pt>
    <dgm:pt modelId="{A9C6FD05-4675-4FC8-8F28-E755AE47C85B}" type="sibTrans" cxnId="{2F27D618-F411-4E81-9BB7-7FA253194979}">
      <dgm:prSet/>
      <dgm:spPr/>
      <dgm:t>
        <a:bodyPr/>
        <a:lstStyle/>
        <a:p>
          <a:endParaRPr lang="zh-TW" altLang="en-US"/>
        </a:p>
      </dgm:t>
    </dgm:pt>
    <dgm:pt modelId="{408DABDE-CF90-478B-BD48-ADCADD1E4671}">
      <dgm:prSet phldrT="[文字]"/>
      <dgm:spPr/>
      <dgm:t>
        <a:bodyPr/>
        <a:lstStyle/>
        <a:p>
          <a:r>
            <a:rPr lang="zh-TW" altLang="en-US" dirty="0" smtClean="0"/>
            <a:t>其餘玩家從手中選一張心情卡</a:t>
          </a:r>
          <a:r>
            <a:rPr lang="en-US" altLang="zh-TW" dirty="0" smtClean="0"/>
            <a:t>(</a:t>
          </a:r>
          <a:r>
            <a:rPr lang="zh-TW" altLang="en-US" dirty="0" smtClean="0"/>
            <a:t>牌面朝下</a:t>
          </a:r>
          <a:r>
            <a:rPr lang="en-US" altLang="zh-TW" dirty="0" smtClean="0"/>
            <a:t>)</a:t>
          </a:r>
          <a:r>
            <a:rPr lang="zh-TW" altLang="en-US" dirty="0" smtClean="0"/>
            <a:t>交給命題者，由命題者混洗後攤開放在桌上</a:t>
          </a:r>
          <a:endParaRPr lang="zh-TW" altLang="en-US" dirty="0"/>
        </a:p>
      </dgm:t>
    </dgm:pt>
    <dgm:pt modelId="{8C1BA412-3A2F-401A-9623-99AFFD7B0E87}" type="parTrans" cxnId="{750EFF5B-51CC-45DD-8174-21F9906F9836}">
      <dgm:prSet/>
      <dgm:spPr/>
      <dgm:t>
        <a:bodyPr/>
        <a:lstStyle/>
        <a:p>
          <a:endParaRPr lang="zh-TW" altLang="en-US"/>
        </a:p>
      </dgm:t>
    </dgm:pt>
    <dgm:pt modelId="{B46B8CE4-8C6D-487F-A98E-A3872123CBFF}" type="sibTrans" cxnId="{750EFF5B-51CC-45DD-8174-21F9906F9836}">
      <dgm:prSet/>
      <dgm:spPr/>
      <dgm:t>
        <a:bodyPr/>
        <a:lstStyle/>
        <a:p>
          <a:endParaRPr lang="zh-TW" altLang="en-US"/>
        </a:p>
      </dgm:t>
    </dgm:pt>
    <dgm:pt modelId="{A433F429-95F6-41E6-8535-9FCDDFDF9809}">
      <dgm:prSet phldrT="[文字]"/>
      <dgm:spPr/>
      <dgm:t>
        <a:bodyPr/>
        <a:lstStyle/>
        <a:p>
          <a:r>
            <a:rPr lang="zh-TW" altLang="en-US" dirty="0" smtClean="0"/>
            <a:t>計分</a:t>
          </a:r>
          <a:endParaRPr lang="zh-TW" altLang="en-US" dirty="0"/>
        </a:p>
      </dgm:t>
    </dgm:pt>
    <dgm:pt modelId="{67A841CF-D453-416A-BA11-198958425A2C}" type="parTrans" cxnId="{4D8B0F2E-98C3-4DC2-8788-76568E6D5619}">
      <dgm:prSet/>
      <dgm:spPr/>
      <dgm:t>
        <a:bodyPr/>
        <a:lstStyle/>
        <a:p>
          <a:endParaRPr lang="zh-TW" altLang="en-US"/>
        </a:p>
      </dgm:t>
    </dgm:pt>
    <dgm:pt modelId="{107CF32F-8051-4528-BBA7-29C63048E404}" type="sibTrans" cxnId="{4D8B0F2E-98C3-4DC2-8788-76568E6D5619}">
      <dgm:prSet/>
      <dgm:spPr/>
      <dgm:t>
        <a:bodyPr/>
        <a:lstStyle/>
        <a:p>
          <a:endParaRPr lang="zh-TW" altLang="en-US"/>
        </a:p>
      </dgm:t>
    </dgm:pt>
    <dgm:pt modelId="{B890E518-9DBF-4A7B-855C-72C89A5C8913}">
      <dgm:prSet phldrT="[文字]"/>
      <dgm:spPr/>
      <dgm:t>
        <a:bodyPr/>
        <a:lstStyle/>
        <a:p>
          <a:endParaRPr lang="zh-TW" altLang="en-US" dirty="0"/>
        </a:p>
      </dgm:t>
    </dgm:pt>
    <dgm:pt modelId="{9BA6E3EF-4100-470C-9087-97ECE58FBACE}" type="parTrans" cxnId="{C28CBEDF-6E9A-450C-B9A4-46B7E1DABD44}">
      <dgm:prSet/>
      <dgm:spPr/>
      <dgm:t>
        <a:bodyPr/>
        <a:lstStyle/>
        <a:p>
          <a:endParaRPr lang="zh-TW" altLang="en-US"/>
        </a:p>
      </dgm:t>
    </dgm:pt>
    <dgm:pt modelId="{736B150A-9AB4-46C9-9590-D7858E7AD690}" type="sibTrans" cxnId="{C28CBEDF-6E9A-450C-B9A4-46B7E1DABD44}">
      <dgm:prSet/>
      <dgm:spPr/>
      <dgm:t>
        <a:bodyPr/>
        <a:lstStyle/>
        <a:p>
          <a:endParaRPr lang="zh-TW" altLang="en-US"/>
        </a:p>
      </dgm:t>
    </dgm:pt>
    <dgm:pt modelId="{86670D1E-29CD-4A6C-B4E6-E4C08440CFAA}">
      <dgm:prSet phldrT="[文字]"/>
      <dgm:spPr/>
      <dgm:t>
        <a:bodyPr/>
        <a:lstStyle/>
        <a:p>
          <a:r>
            <a:rPr lang="zh-TW" altLang="en-US" dirty="0" smtClean="0"/>
            <a:t>利用顏色指示物，針對桌面上的卡片進行投票，猜測出題者的心情卡為何，但投票的人不能投自己出的牌，每個玩家投完票，由出題者公布解答</a:t>
          </a:r>
          <a:endParaRPr lang="zh-TW" altLang="en-US" dirty="0"/>
        </a:p>
      </dgm:t>
    </dgm:pt>
    <dgm:pt modelId="{73F81C61-AB7C-498C-860A-C5D2914550CB}" type="parTrans" cxnId="{F3656602-ECD1-468F-B11D-40DE23F80144}">
      <dgm:prSet/>
      <dgm:spPr/>
      <dgm:t>
        <a:bodyPr/>
        <a:lstStyle/>
        <a:p>
          <a:endParaRPr lang="zh-TW" altLang="en-US"/>
        </a:p>
      </dgm:t>
    </dgm:pt>
    <dgm:pt modelId="{05EFCC1F-43B3-450D-87FD-E6B3D9B2E8B5}" type="sibTrans" cxnId="{F3656602-ECD1-468F-B11D-40DE23F80144}">
      <dgm:prSet/>
      <dgm:spPr/>
      <dgm:t>
        <a:bodyPr/>
        <a:lstStyle/>
        <a:p>
          <a:endParaRPr lang="zh-TW" altLang="en-US"/>
        </a:p>
      </dgm:t>
    </dgm:pt>
    <dgm:pt modelId="{78156080-A9D3-4579-8B2B-5B27D6953F31}">
      <dgm:prSet/>
      <dgm:spPr/>
      <dgm:t>
        <a:bodyPr/>
        <a:lstStyle/>
        <a:p>
          <a:r>
            <a:rPr lang="zh-TW" altLang="en-US" dirty="0" smtClean="0"/>
            <a:t>請參閱活動流程卡的計分方式</a:t>
          </a:r>
          <a:endParaRPr lang="zh-TW" altLang="en-US" dirty="0"/>
        </a:p>
      </dgm:t>
    </dgm:pt>
    <dgm:pt modelId="{18C478AB-BE8A-4E3E-A2EC-4DAD11ECACCF}" type="parTrans" cxnId="{E43C780C-D53C-444C-BB87-CDB9878A4677}">
      <dgm:prSet/>
      <dgm:spPr/>
      <dgm:t>
        <a:bodyPr/>
        <a:lstStyle/>
        <a:p>
          <a:endParaRPr lang="zh-TW" altLang="en-US"/>
        </a:p>
      </dgm:t>
    </dgm:pt>
    <dgm:pt modelId="{A98307BB-5986-4CE3-BCF1-D551FBEEACA4}" type="sibTrans" cxnId="{E43C780C-D53C-444C-BB87-CDB9878A4677}">
      <dgm:prSet/>
      <dgm:spPr/>
      <dgm:t>
        <a:bodyPr/>
        <a:lstStyle/>
        <a:p>
          <a:endParaRPr lang="zh-TW" altLang="en-US"/>
        </a:p>
      </dgm:t>
    </dgm:pt>
    <dgm:pt modelId="{E8C505B5-4B7E-4D28-B5D0-59F79D4FE446}">
      <dgm:prSet/>
      <dgm:spPr/>
      <dgm:t>
        <a:bodyPr/>
        <a:lstStyle/>
        <a:p>
          <a:endParaRPr lang="zh-TW" altLang="en-US" dirty="0"/>
        </a:p>
      </dgm:t>
    </dgm:pt>
    <dgm:pt modelId="{017440EF-0D45-43F5-9A9F-F647DF98AD62}" type="parTrans" cxnId="{F8B0E14E-83BE-4744-9BFA-D9823786D343}">
      <dgm:prSet/>
      <dgm:spPr/>
      <dgm:t>
        <a:bodyPr/>
        <a:lstStyle/>
        <a:p>
          <a:endParaRPr lang="zh-TW" altLang="en-US"/>
        </a:p>
      </dgm:t>
    </dgm:pt>
    <dgm:pt modelId="{C76AA805-D7B3-4E7D-8803-E13D1532AA65}" type="sibTrans" cxnId="{F8B0E14E-83BE-4744-9BFA-D9823786D343}">
      <dgm:prSet/>
      <dgm:spPr/>
      <dgm:t>
        <a:bodyPr/>
        <a:lstStyle/>
        <a:p>
          <a:endParaRPr lang="zh-TW" altLang="en-US"/>
        </a:p>
      </dgm:t>
    </dgm:pt>
    <dgm:pt modelId="{0E98132D-D452-40B9-8405-A737CFBF55A4}">
      <dgm:prSet/>
      <dgm:spPr/>
      <dgm:t>
        <a:bodyPr/>
        <a:lstStyle/>
        <a:p>
          <a:r>
            <a:rPr lang="zh-TW" altLang="en-US" dirty="0" smtClean="0"/>
            <a:t>每回合結束後，由出題者、該輪被選擇最多的卡牌之人進行感受的說明。</a:t>
          </a:r>
          <a:endParaRPr lang="zh-TW" altLang="en-US" dirty="0"/>
        </a:p>
      </dgm:t>
    </dgm:pt>
    <dgm:pt modelId="{3B1D2ABF-59B2-4E9B-B56B-C9B620082621}" type="parTrans" cxnId="{08F9E360-00F9-46C1-ACF9-7592910E976B}">
      <dgm:prSet/>
      <dgm:spPr/>
      <dgm:t>
        <a:bodyPr/>
        <a:lstStyle/>
        <a:p>
          <a:endParaRPr lang="zh-TW" altLang="en-US"/>
        </a:p>
      </dgm:t>
    </dgm:pt>
    <dgm:pt modelId="{A1E97A00-E4AB-4B44-80B1-2E60401481C3}" type="sibTrans" cxnId="{08F9E360-00F9-46C1-ACF9-7592910E976B}">
      <dgm:prSet/>
      <dgm:spPr/>
      <dgm:t>
        <a:bodyPr/>
        <a:lstStyle/>
        <a:p>
          <a:endParaRPr lang="zh-TW" altLang="en-US"/>
        </a:p>
      </dgm:t>
    </dgm:pt>
    <dgm:pt modelId="{0F421B39-8755-4A42-AEBA-B42A69DC86E2}" type="pres">
      <dgm:prSet presAssocID="{7B4C35EE-17E8-464C-AE65-C9FC0E60D1D9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135231AA-F1FE-4DA3-A13F-DB8838CCCC08}" type="pres">
      <dgm:prSet presAssocID="{1F628855-81C3-4C4D-A176-22192621B8E9}" presName="composite" presStyleCnt="0"/>
      <dgm:spPr/>
    </dgm:pt>
    <dgm:pt modelId="{16CE5778-2254-4A6A-AA7A-FAA9B5C012EA}" type="pres">
      <dgm:prSet presAssocID="{1F628855-81C3-4C4D-A176-22192621B8E9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57FE98B-474F-4703-A9B0-3301CC87C060}" type="pres">
      <dgm:prSet presAssocID="{1F628855-81C3-4C4D-A176-22192621B8E9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E44562B-A4BC-4E05-AA9B-073C2721411F}" type="pres">
      <dgm:prSet presAssocID="{7353D265-B012-4FF1-8C5A-80BC75A0033F}" presName="sp" presStyleCnt="0"/>
      <dgm:spPr/>
    </dgm:pt>
    <dgm:pt modelId="{F49F0DD6-A70D-4FC4-9548-9832A3DBF685}" type="pres">
      <dgm:prSet presAssocID="{2BF38D26-DDAC-4128-BA60-0AE102660D24}" presName="composite" presStyleCnt="0"/>
      <dgm:spPr/>
    </dgm:pt>
    <dgm:pt modelId="{C94E9EFC-E5A4-4A23-AAED-3296CC79C89F}" type="pres">
      <dgm:prSet presAssocID="{2BF38D26-DDAC-4128-BA60-0AE102660D24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1FA2F2D-812A-486C-868B-63F188B9A29C}" type="pres">
      <dgm:prSet presAssocID="{2BF38D26-DDAC-4128-BA60-0AE102660D24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B32A5A5-71D7-449C-A747-9CBB1EFF1E1F}" type="pres">
      <dgm:prSet presAssocID="{A9C6FD05-4675-4FC8-8F28-E755AE47C85B}" presName="sp" presStyleCnt="0"/>
      <dgm:spPr/>
    </dgm:pt>
    <dgm:pt modelId="{7110D72F-AA47-4AB5-BD3A-1D6F4E892171}" type="pres">
      <dgm:prSet presAssocID="{A433F429-95F6-41E6-8535-9FCDDFDF9809}" presName="composite" presStyleCnt="0"/>
      <dgm:spPr/>
    </dgm:pt>
    <dgm:pt modelId="{1B4B24A7-F282-4011-8657-1495349F18D0}" type="pres">
      <dgm:prSet presAssocID="{A433F429-95F6-41E6-8535-9FCDDFDF9809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9C1747D-12B8-44DD-ABA7-7A8AF2F94797}" type="pres">
      <dgm:prSet presAssocID="{A433F429-95F6-41E6-8535-9FCDDFDF9809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183C78EC-4B8D-4794-8D8A-CBF6EA4C9615}" type="presOf" srcId="{1F628855-81C3-4C4D-A176-22192621B8E9}" destId="{16CE5778-2254-4A6A-AA7A-FAA9B5C012EA}" srcOrd="0" destOrd="0" presId="urn:microsoft.com/office/officeart/2005/8/layout/chevron2"/>
    <dgm:cxn modelId="{61219FEA-5F6F-41D4-B8FF-C84D21AB55EF}" type="presOf" srcId="{A433F429-95F6-41E6-8535-9FCDDFDF9809}" destId="{1B4B24A7-F282-4011-8657-1495349F18D0}" srcOrd="0" destOrd="0" presId="urn:microsoft.com/office/officeart/2005/8/layout/chevron2"/>
    <dgm:cxn modelId="{6152DA46-01EA-4963-8FD8-29A31D89F275}" type="presOf" srcId="{78156080-A9D3-4579-8B2B-5B27D6953F31}" destId="{49C1747D-12B8-44DD-ABA7-7A8AF2F94797}" srcOrd="0" destOrd="1" presId="urn:microsoft.com/office/officeart/2005/8/layout/chevron2"/>
    <dgm:cxn modelId="{3C581227-5AE9-49E4-B8A0-B86C56C3244C}" type="presOf" srcId="{B890E518-9DBF-4A7B-855C-72C89A5C8913}" destId="{49C1747D-12B8-44DD-ABA7-7A8AF2F94797}" srcOrd="0" destOrd="0" presId="urn:microsoft.com/office/officeart/2005/8/layout/chevron2"/>
    <dgm:cxn modelId="{C28CBEDF-6E9A-450C-B9A4-46B7E1DABD44}" srcId="{A433F429-95F6-41E6-8535-9FCDDFDF9809}" destId="{B890E518-9DBF-4A7B-855C-72C89A5C8913}" srcOrd="0" destOrd="0" parTransId="{9BA6E3EF-4100-470C-9087-97ECE58FBACE}" sibTransId="{736B150A-9AB4-46C9-9590-D7858E7AD690}"/>
    <dgm:cxn modelId="{1DC5BA82-FFE9-424E-A845-F72D437EEE59}" srcId="{1F628855-81C3-4C4D-A176-22192621B8E9}" destId="{3D899644-BBCA-476A-89F8-2DE507059DE0}" srcOrd="1" destOrd="0" parTransId="{08626AFD-34BC-4243-B3FF-0E8E904AA95D}" sibTransId="{72E4C43A-04C4-436D-A786-06DFB228A772}"/>
    <dgm:cxn modelId="{1C52F207-0931-415D-B52E-580F371CD162}" type="presOf" srcId="{86670D1E-29CD-4A6C-B4E6-E4C08440CFAA}" destId="{A1FA2F2D-812A-486C-868B-63F188B9A29C}" srcOrd="0" destOrd="1" presId="urn:microsoft.com/office/officeart/2005/8/layout/chevron2"/>
    <dgm:cxn modelId="{08F9E360-00F9-46C1-ACF9-7592910E976B}" srcId="{A433F429-95F6-41E6-8535-9FCDDFDF9809}" destId="{0E98132D-D452-40B9-8405-A737CFBF55A4}" srcOrd="2" destOrd="0" parTransId="{3B1D2ABF-59B2-4E9B-B56B-C9B620082621}" sibTransId="{A1E97A00-E4AB-4B44-80B1-2E60401481C3}"/>
    <dgm:cxn modelId="{13ACBFCE-3472-4820-B74D-A38A598A7602}" type="presOf" srcId="{8C1BBC30-71C7-4955-8A11-1FAF99326520}" destId="{E57FE98B-474F-4703-A9B0-3301CC87C060}" srcOrd="0" destOrd="0" presId="urn:microsoft.com/office/officeart/2005/8/layout/chevron2"/>
    <dgm:cxn modelId="{2602E5D5-36E1-4722-A84D-5ED8F54FE3C3}" srcId="{7B4C35EE-17E8-464C-AE65-C9FC0E60D1D9}" destId="{1F628855-81C3-4C4D-A176-22192621B8E9}" srcOrd="0" destOrd="0" parTransId="{176BA3CB-DB2F-4ECF-9B32-7325CBBC8B7E}" sibTransId="{7353D265-B012-4FF1-8C5A-80BC75A0033F}"/>
    <dgm:cxn modelId="{C81F9F87-8E97-4205-A5FD-365A99E39A6A}" type="presOf" srcId="{2BF38D26-DDAC-4128-BA60-0AE102660D24}" destId="{C94E9EFC-E5A4-4A23-AAED-3296CC79C89F}" srcOrd="0" destOrd="0" presId="urn:microsoft.com/office/officeart/2005/8/layout/chevron2"/>
    <dgm:cxn modelId="{4925737E-6164-49F3-9BEB-D81E5CBB4C80}" type="presOf" srcId="{3D899644-BBCA-476A-89F8-2DE507059DE0}" destId="{E57FE98B-474F-4703-A9B0-3301CC87C060}" srcOrd="0" destOrd="1" presId="urn:microsoft.com/office/officeart/2005/8/layout/chevron2"/>
    <dgm:cxn modelId="{F3656602-ECD1-468F-B11D-40DE23F80144}" srcId="{2BF38D26-DDAC-4128-BA60-0AE102660D24}" destId="{86670D1E-29CD-4A6C-B4E6-E4C08440CFAA}" srcOrd="1" destOrd="0" parTransId="{73F81C61-AB7C-498C-860A-C5D2914550CB}" sibTransId="{05EFCC1F-43B3-450D-87FD-E6B3D9B2E8B5}"/>
    <dgm:cxn modelId="{2F27D618-F411-4E81-9BB7-7FA253194979}" srcId="{7B4C35EE-17E8-464C-AE65-C9FC0E60D1D9}" destId="{2BF38D26-DDAC-4128-BA60-0AE102660D24}" srcOrd="1" destOrd="0" parTransId="{38F3D1A0-525B-4B39-9D06-ED7BA2F36884}" sibTransId="{A9C6FD05-4675-4FC8-8F28-E755AE47C85B}"/>
    <dgm:cxn modelId="{F8B0E14E-83BE-4744-9BFA-D9823786D343}" srcId="{A433F429-95F6-41E6-8535-9FCDDFDF9809}" destId="{E8C505B5-4B7E-4D28-B5D0-59F79D4FE446}" srcOrd="3" destOrd="0" parTransId="{017440EF-0D45-43F5-9A9F-F647DF98AD62}" sibTransId="{C76AA805-D7B3-4E7D-8803-E13D1532AA65}"/>
    <dgm:cxn modelId="{BB0CF5CF-BA48-42B9-BACA-F547FDD23E89}" type="presOf" srcId="{E8C505B5-4B7E-4D28-B5D0-59F79D4FE446}" destId="{49C1747D-12B8-44DD-ABA7-7A8AF2F94797}" srcOrd="0" destOrd="3" presId="urn:microsoft.com/office/officeart/2005/8/layout/chevron2"/>
    <dgm:cxn modelId="{C8B9B1AC-D8D9-4A60-B0E2-CDF67CE6BF45}" type="presOf" srcId="{408DABDE-CF90-478B-BD48-ADCADD1E4671}" destId="{A1FA2F2D-812A-486C-868B-63F188B9A29C}" srcOrd="0" destOrd="0" presId="urn:microsoft.com/office/officeart/2005/8/layout/chevron2"/>
    <dgm:cxn modelId="{750EFF5B-51CC-45DD-8174-21F9906F9836}" srcId="{2BF38D26-DDAC-4128-BA60-0AE102660D24}" destId="{408DABDE-CF90-478B-BD48-ADCADD1E4671}" srcOrd="0" destOrd="0" parTransId="{8C1BA412-3A2F-401A-9623-99AFFD7B0E87}" sibTransId="{B46B8CE4-8C6D-487F-A98E-A3872123CBFF}"/>
    <dgm:cxn modelId="{421F54B1-A69D-446C-932C-98FEED3C84BA}" type="presOf" srcId="{0E98132D-D452-40B9-8405-A737CFBF55A4}" destId="{49C1747D-12B8-44DD-ABA7-7A8AF2F94797}" srcOrd="0" destOrd="2" presId="urn:microsoft.com/office/officeart/2005/8/layout/chevron2"/>
    <dgm:cxn modelId="{B3905825-330F-487D-B9E5-6EBC5E75E942}" srcId="{1F628855-81C3-4C4D-A176-22192621B8E9}" destId="{8C1BBC30-71C7-4955-8A11-1FAF99326520}" srcOrd="0" destOrd="0" parTransId="{47AE0586-EB35-4D35-BA1B-59F0F60E5F8A}" sibTransId="{E5B7A29B-89AD-4299-96B2-504EDA25F13A}"/>
    <dgm:cxn modelId="{E43C780C-D53C-444C-BB87-CDB9878A4677}" srcId="{A433F429-95F6-41E6-8535-9FCDDFDF9809}" destId="{78156080-A9D3-4579-8B2B-5B27D6953F31}" srcOrd="1" destOrd="0" parTransId="{18C478AB-BE8A-4E3E-A2EC-4DAD11ECACCF}" sibTransId="{A98307BB-5986-4CE3-BCF1-D551FBEEACA4}"/>
    <dgm:cxn modelId="{5E05ABA7-634E-4DEC-915A-83C5384B9749}" type="presOf" srcId="{7B4C35EE-17E8-464C-AE65-C9FC0E60D1D9}" destId="{0F421B39-8755-4A42-AEBA-B42A69DC86E2}" srcOrd="0" destOrd="0" presId="urn:microsoft.com/office/officeart/2005/8/layout/chevron2"/>
    <dgm:cxn modelId="{4D8B0F2E-98C3-4DC2-8788-76568E6D5619}" srcId="{7B4C35EE-17E8-464C-AE65-C9FC0E60D1D9}" destId="{A433F429-95F6-41E6-8535-9FCDDFDF9809}" srcOrd="2" destOrd="0" parTransId="{67A841CF-D453-416A-BA11-198958425A2C}" sibTransId="{107CF32F-8051-4528-BBA7-29C63048E404}"/>
    <dgm:cxn modelId="{58794B92-D589-4DE5-B65B-16A51A0A1FBF}" type="presParOf" srcId="{0F421B39-8755-4A42-AEBA-B42A69DC86E2}" destId="{135231AA-F1FE-4DA3-A13F-DB8838CCCC08}" srcOrd="0" destOrd="0" presId="urn:microsoft.com/office/officeart/2005/8/layout/chevron2"/>
    <dgm:cxn modelId="{9636C13E-05AF-4708-B048-52765C3A0295}" type="presParOf" srcId="{135231AA-F1FE-4DA3-A13F-DB8838CCCC08}" destId="{16CE5778-2254-4A6A-AA7A-FAA9B5C012EA}" srcOrd="0" destOrd="0" presId="urn:microsoft.com/office/officeart/2005/8/layout/chevron2"/>
    <dgm:cxn modelId="{06B00EF8-0791-4DB6-8005-F0EAB02E6458}" type="presParOf" srcId="{135231AA-F1FE-4DA3-A13F-DB8838CCCC08}" destId="{E57FE98B-474F-4703-A9B0-3301CC87C060}" srcOrd="1" destOrd="0" presId="urn:microsoft.com/office/officeart/2005/8/layout/chevron2"/>
    <dgm:cxn modelId="{DC13A7B1-1398-4F05-AF6E-4317B784088A}" type="presParOf" srcId="{0F421B39-8755-4A42-AEBA-B42A69DC86E2}" destId="{4E44562B-A4BC-4E05-AA9B-073C2721411F}" srcOrd="1" destOrd="0" presId="urn:microsoft.com/office/officeart/2005/8/layout/chevron2"/>
    <dgm:cxn modelId="{A5C52605-E6E4-4C35-BFF5-E1FC911C0130}" type="presParOf" srcId="{0F421B39-8755-4A42-AEBA-B42A69DC86E2}" destId="{F49F0DD6-A70D-4FC4-9548-9832A3DBF685}" srcOrd="2" destOrd="0" presId="urn:microsoft.com/office/officeart/2005/8/layout/chevron2"/>
    <dgm:cxn modelId="{F5F6788D-4E36-409D-A4D1-806F82606A84}" type="presParOf" srcId="{F49F0DD6-A70D-4FC4-9548-9832A3DBF685}" destId="{C94E9EFC-E5A4-4A23-AAED-3296CC79C89F}" srcOrd="0" destOrd="0" presId="urn:microsoft.com/office/officeart/2005/8/layout/chevron2"/>
    <dgm:cxn modelId="{88FCFC22-A936-40E3-884B-53961A0EEE64}" type="presParOf" srcId="{F49F0DD6-A70D-4FC4-9548-9832A3DBF685}" destId="{A1FA2F2D-812A-486C-868B-63F188B9A29C}" srcOrd="1" destOrd="0" presId="urn:microsoft.com/office/officeart/2005/8/layout/chevron2"/>
    <dgm:cxn modelId="{7B12BDA2-AC58-4A9A-8613-3C79B2331995}" type="presParOf" srcId="{0F421B39-8755-4A42-AEBA-B42A69DC86E2}" destId="{2B32A5A5-71D7-449C-A747-9CBB1EFF1E1F}" srcOrd="3" destOrd="0" presId="urn:microsoft.com/office/officeart/2005/8/layout/chevron2"/>
    <dgm:cxn modelId="{C6BB5031-66F3-4061-9FAB-E05DD99EC5BB}" type="presParOf" srcId="{0F421B39-8755-4A42-AEBA-B42A69DC86E2}" destId="{7110D72F-AA47-4AB5-BD3A-1D6F4E892171}" srcOrd="4" destOrd="0" presId="urn:microsoft.com/office/officeart/2005/8/layout/chevron2"/>
    <dgm:cxn modelId="{3FF5461E-90D7-4A31-A743-401D78DECEBE}" type="presParOf" srcId="{7110D72F-AA47-4AB5-BD3A-1D6F4E892171}" destId="{1B4B24A7-F282-4011-8657-1495349F18D0}" srcOrd="0" destOrd="0" presId="urn:microsoft.com/office/officeart/2005/8/layout/chevron2"/>
    <dgm:cxn modelId="{9803D71E-E829-40D2-ABB6-4218B3D3217A}" type="presParOf" srcId="{7110D72F-AA47-4AB5-BD3A-1D6F4E892171}" destId="{49C1747D-12B8-44DD-ABA7-7A8AF2F9479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0D402D9-697A-4F1D-A1C5-B3B39103B3A8}" type="doc">
      <dgm:prSet loTypeId="urn:microsoft.com/office/officeart/2005/8/layout/process4" loCatId="process" qsTypeId="urn:microsoft.com/office/officeart/2005/8/quickstyle/simple1#3" qsCatId="simple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9018303F-4AF5-430A-81A1-D7257C15EBBE}">
      <dgm:prSet phldrT="[文字]"/>
      <dgm:spPr/>
      <dgm:t>
        <a:bodyPr/>
        <a:lstStyle/>
        <a:p>
          <a:r>
            <a:rPr lang="zh-TW" altLang="en-US" b="1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出題者出題</a:t>
          </a:r>
          <a:endParaRPr lang="zh-TW" altLang="en-US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F2ED12FA-A349-4013-86A4-898A4DDE177F}" type="parTrans" cxnId="{4A6FEE0C-C246-435F-B370-77675EB1145B}">
      <dgm:prSet/>
      <dgm:spPr/>
      <dgm:t>
        <a:bodyPr/>
        <a:lstStyle/>
        <a:p>
          <a:endParaRPr lang="zh-TW" altLang="en-US"/>
        </a:p>
      </dgm:t>
    </dgm:pt>
    <dgm:pt modelId="{80E8433D-F552-4817-B375-FD54644EF4AE}" type="sibTrans" cxnId="{4A6FEE0C-C246-435F-B370-77675EB1145B}">
      <dgm:prSet/>
      <dgm:spPr/>
      <dgm:t>
        <a:bodyPr/>
        <a:lstStyle/>
        <a:p>
          <a:endParaRPr lang="zh-TW" altLang="en-US"/>
        </a:p>
      </dgm:t>
    </dgm:pt>
    <dgm:pt modelId="{5AF3D1F4-8FC7-4264-B82B-E908496ABABC}">
      <dgm:prSet phldrT="[文字]" custT="1"/>
      <dgm:spPr/>
      <dgm:t>
        <a:bodyPr/>
        <a:lstStyle/>
        <a:p>
          <a:r>
            <a:rPr lang="zh-TW" altLang="en-US" sz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由其中一位玩家</a:t>
          </a:r>
          <a:r>
            <a:rPr lang="en-US" altLang="zh-TW" sz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(</a:t>
          </a:r>
          <a:r>
            <a:rPr lang="zh-TW" altLang="en-US" sz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說書人</a:t>
          </a:r>
          <a:r>
            <a:rPr lang="en-US" altLang="zh-TW" sz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)</a:t>
          </a:r>
          <a:r>
            <a:rPr lang="zh-TW" altLang="en-US" sz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挑選</a:t>
          </a:r>
          <a:r>
            <a:rPr lang="zh-TW" altLang="en-US" sz="1200" b="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公用情境卡</a:t>
          </a:r>
          <a:r>
            <a:rPr lang="zh-TW" altLang="en-US" sz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庫中的</a:t>
          </a:r>
          <a:r>
            <a:rPr lang="en-US" altLang="zh-TW" sz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1</a:t>
          </a:r>
          <a:r>
            <a:rPr lang="zh-TW" altLang="en-US" sz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張情境牌面朝上，放到中央給大家觀看</a:t>
          </a:r>
          <a:endParaRPr lang="zh-TW" altLang="en-US" sz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B2474C59-DCE3-4FB7-AF58-25502119BCE3}" type="parTrans" cxnId="{05FAEBAD-2056-4AA3-9F12-30582807CB99}">
      <dgm:prSet/>
      <dgm:spPr/>
      <dgm:t>
        <a:bodyPr/>
        <a:lstStyle/>
        <a:p>
          <a:endParaRPr lang="zh-TW" altLang="en-US"/>
        </a:p>
      </dgm:t>
    </dgm:pt>
    <dgm:pt modelId="{09796720-821C-4E77-B2E6-85B839E72D35}" type="sibTrans" cxnId="{05FAEBAD-2056-4AA3-9F12-30582807CB99}">
      <dgm:prSet/>
      <dgm:spPr/>
      <dgm:t>
        <a:bodyPr/>
        <a:lstStyle/>
        <a:p>
          <a:endParaRPr lang="zh-TW" altLang="en-US"/>
        </a:p>
      </dgm:t>
    </dgm:pt>
    <dgm:pt modelId="{841476BE-A48A-4B9F-BEBC-CB6EDC0C4DD9}">
      <dgm:prSet phldrT="[文字]"/>
      <dgm:spPr/>
      <dgm:t>
        <a:bodyPr/>
        <a:lstStyle/>
        <a:p>
          <a:r>
            <a:rPr lang="zh-TW" altLang="en-US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非出題玩家選牌</a:t>
          </a:r>
          <a:endParaRPr lang="zh-TW" altLang="en-US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22C9B98F-A476-436A-AA6D-2D66C84B8E55}" type="parTrans" cxnId="{69988C51-340D-4DE7-82C8-FBFDFA9CFCC5}">
      <dgm:prSet/>
      <dgm:spPr/>
      <dgm:t>
        <a:bodyPr/>
        <a:lstStyle/>
        <a:p>
          <a:endParaRPr lang="zh-TW" altLang="en-US"/>
        </a:p>
      </dgm:t>
    </dgm:pt>
    <dgm:pt modelId="{EA7DA346-E007-417F-99FF-EFD5E697B6FB}" type="sibTrans" cxnId="{69988C51-340D-4DE7-82C8-FBFDFA9CFCC5}">
      <dgm:prSet/>
      <dgm:spPr/>
      <dgm:t>
        <a:bodyPr/>
        <a:lstStyle/>
        <a:p>
          <a:endParaRPr lang="zh-TW" altLang="en-US"/>
        </a:p>
      </dgm:t>
    </dgm:pt>
    <dgm:pt modelId="{9835ABFD-B371-4517-B342-1623B73B5CC2}">
      <dgm:prSet phldrT="[文字]"/>
      <dgm:spPr/>
      <dgm:t>
        <a:bodyPr/>
        <a:lstStyle/>
        <a:p>
          <a:r>
            <a:rPr lang="zh-TW" altLang="en-US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其他玩家各自從手中挑選</a:t>
          </a:r>
          <a:r>
            <a:rPr lang="en-US" altLang="zh-TW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1</a:t>
          </a:r>
          <a:r>
            <a:rPr lang="zh-TW" altLang="en-US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張牌，並面朝下放於說書人的面前。</a:t>
          </a:r>
          <a:endParaRPr lang="zh-TW" altLang="en-US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F63838E7-CBAB-4B01-988F-CE063498B816}" type="parTrans" cxnId="{DD6E1B2C-2B28-4CD7-846C-7864611661E1}">
      <dgm:prSet/>
      <dgm:spPr/>
      <dgm:t>
        <a:bodyPr/>
        <a:lstStyle/>
        <a:p>
          <a:endParaRPr lang="zh-TW" altLang="en-US"/>
        </a:p>
      </dgm:t>
    </dgm:pt>
    <dgm:pt modelId="{7332856B-C9AD-4D3C-98E4-C206141B79B6}" type="sibTrans" cxnId="{DD6E1B2C-2B28-4CD7-846C-7864611661E1}">
      <dgm:prSet/>
      <dgm:spPr/>
      <dgm:t>
        <a:bodyPr/>
        <a:lstStyle/>
        <a:p>
          <a:endParaRPr lang="zh-TW" altLang="en-US"/>
        </a:p>
      </dgm:t>
    </dgm:pt>
    <dgm:pt modelId="{5F5ED90F-C72E-44CA-9644-053393B143E3}">
      <dgm:prSet phldrT="[文字]" custT="1"/>
      <dgm:spPr/>
      <dgm:t>
        <a:bodyPr/>
        <a:lstStyle/>
        <a:p>
          <a:r>
            <a:rPr lang="zh-TW" altLang="en-US" sz="14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並從</a:t>
          </a:r>
          <a:r>
            <a:rPr lang="zh-TW" altLang="en-US" sz="1400" b="1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自己的手中選</a:t>
          </a:r>
          <a:r>
            <a:rPr lang="en-US" altLang="zh-TW" sz="1400" b="1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1</a:t>
          </a:r>
          <a:r>
            <a:rPr lang="zh-TW" altLang="en-US" sz="1400" b="1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張心情卡</a:t>
          </a:r>
          <a:r>
            <a:rPr lang="zh-TW" altLang="en-US" sz="14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，牌面朝下放在自己面前</a:t>
          </a:r>
          <a:endParaRPr lang="zh-TW" altLang="en-US" sz="14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76C9E961-D960-41DC-BD51-EC551A2C4FA8}" type="parTrans" cxnId="{C098C5A6-3C73-477F-BC2F-27CCDEB7E883}">
      <dgm:prSet/>
      <dgm:spPr/>
      <dgm:t>
        <a:bodyPr/>
        <a:lstStyle/>
        <a:p>
          <a:endParaRPr lang="zh-TW" altLang="en-US"/>
        </a:p>
      </dgm:t>
    </dgm:pt>
    <dgm:pt modelId="{E024A514-23DA-4D7A-9E94-6CD7285745BF}" type="sibTrans" cxnId="{C098C5A6-3C73-477F-BC2F-27CCDEB7E883}">
      <dgm:prSet/>
      <dgm:spPr/>
      <dgm:t>
        <a:bodyPr/>
        <a:lstStyle/>
        <a:p>
          <a:endParaRPr lang="zh-TW" altLang="en-US"/>
        </a:p>
      </dgm:t>
    </dgm:pt>
    <dgm:pt modelId="{6F905D40-C3BA-492B-925F-2706451345A9}">
      <dgm:prSet phldrT="[文字]" custT="1"/>
      <dgm:spPr/>
      <dgm:t>
        <a:bodyPr/>
        <a:lstStyle/>
        <a:p>
          <a:r>
            <a:rPr lang="zh-TW" altLang="en-US" sz="14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玩家只能選擇選擇扮演情境牌面上的一種角色</a:t>
          </a:r>
          <a:r>
            <a:rPr lang="zh-TW" altLang="en-US" sz="16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/>
          </a:r>
          <a:br>
            <a:rPr lang="zh-TW" altLang="en-US" sz="16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</a:br>
          <a:endParaRPr lang="zh-TW" altLang="en-US" sz="16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6ACFFCC2-EC42-4E6C-B6B5-E1F4BC8DAFB5}" type="parTrans" cxnId="{AD06EE20-CE9D-492E-A128-5F2CB48FC3D1}">
      <dgm:prSet/>
      <dgm:spPr/>
      <dgm:t>
        <a:bodyPr/>
        <a:lstStyle/>
        <a:p>
          <a:endParaRPr lang="zh-TW" altLang="en-US"/>
        </a:p>
      </dgm:t>
    </dgm:pt>
    <dgm:pt modelId="{78753956-DED0-4F88-875A-D80FC94592F7}" type="sibTrans" cxnId="{AD06EE20-CE9D-492E-A128-5F2CB48FC3D1}">
      <dgm:prSet/>
      <dgm:spPr/>
      <dgm:t>
        <a:bodyPr/>
        <a:lstStyle/>
        <a:p>
          <a:endParaRPr lang="zh-TW" altLang="en-US"/>
        </a:p>
      </dgm:t>
    </dgm:pt>
    <dgm:pt modelId="{58691DA2-89B8-4F2A-8573-278B90D743D7}" type="pres">
      <dgm:prSet presAssocID="{40D402D9-697A-4F1D-A1C5-B3B39103B3A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16B227DF-217E-4AF2-9EF3-9F1B97C723A8}" type="pres">
      <dgm:prSet presAssocID="{841476BE-A48A-4B9F-BEBC-CB6EDC0C4DD9}" presName="boxAndChildren" presStyleCnt="0"/>
      <dgm:spPr/>
    </dgm:pt>
    <dgm:pt modelId="{3356DEEA-6B8F-450B-B2B3-5893E4D7BB8D}" type="pres">
      <dgm:prSet presAssocID="{841476BE-A48A-4B9F-BEBC-CB6EDC0C4DD9}" presName="parentTextBox" presStyleLbl="node1" presStyleIdx="0" presStyleCnt="2"/>
      <dgm:spPr/>
      <dgm:t>
        <a:bodyPr/>
        <a:lstStyle/>
        <a:p>
          <a:endParaRPr lang="zh-TW" altLang="en-US"/>
        </a:p>
      </dgm:t>
    </dgm:pt>
    <dgm:pt modelId="{2AB129B1-3789-45AD-A767-1CEE66937E9C}" type="pres">
      <dgm:prSet presAssocID="{841476BE-A48A-4B9F-BEBC-CB6EDC0C4DD9}" presName="entireBox" presStyleLbl="node1" presStyleIdx="0" presStyleCnt="2"/>
      <dgm:spPr/>
      <dgm:t>
        <a:bodyPr/>
        <a:lstStyle/>
        <a:p>
          <a:endParaRPr lang="zh-TW" altLang="en-US"/>
        </a:p>
      </dgm:t>
    </dgm:pt>
    <dgm:pt modelId="{4D05855E-D471-499B-B114-E4DC074E60A8}" type="pres">
      <dgm:prSet presAssocID="{841476BE-A48A-4B9F-BEBC-CB6EDC0C4DD9}" presName="descendantBox" presStyleCnt="0"/>
      <dgm:spPr/>
    </dgm:pt>
    <dgm:pt modelId="{B0B8A77A-FB27-4B07-8FAB-E58A7009146E}" type="pres">
      <dgm:prSet presAssocID="{9835ABFD-B371-4517-B342-1623B73B5CC2}" presName="childTextBox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4E4EA40-4688-445A-AE95-185498FBC6E1}" type="pres">
      <dgm:prSet presAssocID="{80E8433D-F552-4817-B375-FD54644EF4AE}" presName="sp" presStyleCnt="0"/>
      <dgm:spPr/>
      <dgm:t>
        <a:bodyPr/>
        <a:lstStyle/>
        <a:p>
          <a:endParaRPr lang="zh-TW" altLang="en-US"/>
        </a:p>
      </dgm:t>
    </dgm:pt>
    <dgm:pt modelId="{A8B0F755-53DB-4208-AADE-ADDF80EE9407}" type="pres">
      <dgm:prSet presAssocID="{9018303F-4AF5-430A-81A1-D7257C15EBBE}" presName="arrowAndChildren" presStyleCnt="0"/>
      <dgm:spPr/>
      <dgm:t>
        <a:bodyPr/>
        <a:lstStyle/>
        <a:p>
          <a:endParaRPr lang="zh-TW" altLang="en-US"/>
        </a:p>
      </dgm:t>
    </dgm:pt>
    <dgm:pt modelId="{E90A54F6-4985-44B7-970D-91AF9EF856C0}" type="pres">
      <dgm:prSet presAssocID="{9018303F-4AF5-430A-81A1-D7257C15EBBE}" presName="parentTextArrow" presStyleLbl="node1" presStyleIdx="0" presStyleCnt="2"/>
      <dgm:spPr/>
      <dgm:t>
        <a:bodyPr/>
        <a:lstStyle/>
        <a:p>
          <a:endParaRPr lang="zh-TW" altLang="en-US"/>
        </a:p>
      </dgm:t>
    </dgm:pt>
    <dgm:pt modelId="{E42FFA69-7BA1-4969-9808-52D66C8936DB}" type="pres">
      <dgm:prSet presAssocID="{9018303F-4AF5-430A-81A1-D7257C15EBBE}" presName="arrow" presStyleLbl="node1" presStyleIdx="1" presStyleCnt="2" custLinFactNeighborX="-5440" custLinFactNeighborY="-2313"/>
      <dgm:spPr/>
      <dgm:t>
        <a:bodyPr/>
        <a:lstStyle/>
        <a:p>
          <a:endParaRPr lang="zh-TW" altLang="en-US"/>
        </a:p>
      </dgm:t>
    </dgm:pt>
    <dgm:pt modelId="{D3990D94-A375-4A9F-ACC5-7AC6F83C8D01}" type="pres">
      <dgm:prSet presAssocID="{9018303F-4AF5-430A-81A1-D7257C15EBBE}" presName="descendantArrow" presStyleCnt="0"/>
      <dgm:spPr/>
      <dgm:t>
        <a:bodyPr/>
        <a:lstStyle/>
        <a:p>
          <a:endParaRPr lang="zh-TW" altLang="en-US"/>
        </a:p>
      </dgm:t>
    </dgm:pt>
    <dgm:pt modelId="{E22805C0-073D-41BF-8F96-E2EF52411570}" type="pres">
      <dgm:prSet presAssocID="{5AF3D1F4-8FC7-4264-B82B-E908496ABABC}" presName="childTextArrow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BF44596-F4DB-4DB7-B29F-C07C07364E99}" type="pres">
      <dgm:prSet presAssocID="{5F5ED90F-C72E-44CA-9644-053393B143E3}" presName="childTextArrow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6435375-EE33-4E9D-A1A5-F07CCD97D282}" type="pres">
      <dgm:prSet presAssocID="{6F905D40-C3BA-492B-925F-2706451345A9}" presName="childTextArrow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A3D62431-4689-4C34-9E0A-443358AFAACB}" type="presOf" srcId="{9018303F-4AF5-430A-81A1-D7257C15EBBE}" destId="{E42FFA69-7BA1-4969-9808-52D66C8936DB}" srcOrd="1" destOrd="0" presId="urn:microsoft.com/office/officeart/2005/8/layout/process4"/>
    <dgm:cxn modelId="{AD06EE20-CE9D-492E-A128-5F2CB48FC3D1}" srcId="{9018303F-4AF5-430A-81A1-D7257C15EBBE}" destId="{6F905D40-C3BA-492B-925F-2706451345A9}" srcOrd="2" destOrd="0" parTransId="{6ACFFCC2-EC42-4E6C-B6B5-E1F4BC8DAFB5}" sibTransId="{78753956-DED0-4F88-875A-D80FC94592F7}"/>
    <dgm:cxn modelId="{C098C5A6-3C73-477F-BC2F-27CCDEB7E883}" srcId="{9018303F-4AF5-430A-81A1-D7257C15EBBE}" destId="{5F5ED90F-C72E-44CA-9644-053393B143E3}" srcOrd="1" destOrd="0" parTransId="{76C9E961-D960-41DC-BD51-EC551A2C4FA8}" sibTransId="{E024A514-23DA-4D7A-9E94-6CD7285745BF}"/>
    <dgm:cxn modelId="{9CC1AC0B-F032-4DCE-BF1B-9568EC9E7A22}" type="presOf" srcId="{6F905D40-C3BA-492B-925F-2706451345A9}" destId="{66435375-EE33-4E9D-A1A5-F07CCD97D282}" srcOrd="0" destOrd="0" presId="urn:microsoft.com/office/officeart/2005/8/layout/process4"/>
    <dgm:cxn modelId="{705E387E-9C81-45D8-89E3-A5A378E38ECA}" type="presOf" srcId="{841476BE-A48A-4B9F-BEBC-CB6EDC0C4DD9}" destId="{2AB129B1-3789-45AD-A767-1CEE66937E9C}" srcOrd="1" destOrd="0" presId="urn:microsoft.com/office/officeart/2005/8/layout/process4"/>
    <dgm:cxn modelId="{03D466D2-7788-49B9-809E-E00FBE960B44}" type="presOf" srcId="{9835ABFD-B371-4517-B342-1623B73B5CC2}" destId="{B0B8A77A-FB27-4B07-8FAB-E58A7009146E}" srcOrd="0" destOrd="0" presId="urn:microsoft.com/office/officeart/2005/8/layout/process4"/>
    <dgm:cxn modelId="{5216A911-637F-42F5-A92C-3DD38C3E2FF8}" type="presOf" srcId="{841476BE-A48A-4B9F-BEBC-CB6EDC0C4DD9}" destId="{3356DEEA-6B8F-450B-B2B3-5893E4D7BB8D}" srcOrd="0" destOrd="0" presId="urn:microsoft.com/office/officeart/2005/8/layout/process4"/>
    <dgm:cxn modelId="{F84AE969-7126-4C30-939D-11FFCC960733}" type="presOf" srcId="{40D402D9-697A-4F1D-A1C5-B3B39103B3A8}" destId="{58691DA2-89B8-4F2A-8573-278B90D743D7}" srcOrd="0" destOrd="0" presId="urn:microsoft.com/office/officeart/2005/8/layout/process4"/>
    <dgm:cxn modelId="{325517CF-6919-4C08-9458-DE9AFCB03DDB}" type="presOf" srcId="{5F5ED90F-C72E-44CA-9644-053393B143E3}" destId="{9BF44596-F4DB-4DB7-B29F-C07C07364E99}" srcOrd="0" destOrd="0" presId="urn:microsoft.com/office/officeart/2005/8/layout/process4"/>
    <dgm:cxn modelId="{05FAEBAD-2056-4AA3-9F12-30582807CB99}" srcId="{9018303F-4AF5-430A-81A1-D7257C15EBBE}" destId="{5AF3D1F4-8FC7-4264-B82B-E908496ABABC}" srcOrd="0" destOrd="0" parTransId="{B2474C59-DCE3-4FB7-AF58-25502119BCE3}" sibTransId="{09796720-821C-4E77-B2E6-85B839E72D35}"/>
    <dgm:cxn modelId="{CA23CBE0-77DB-489B-A7AE-48B1F0CC6F64}" type="presOf" srcId="{5AF3D1F4-8FC7-4264-B82B-E908496ABABC}" destId="{E22805C0-073D-41BF-8F96-E2EF52411570}" srcOrd="0" destOrd="0" presId="urn:microsoft.com/office/officeart/2005/8/layout/process4"/>
    <dgm:cxn modelId="{826B53F7-4183-4C5C-B3D0-A251C39808E6}" type="presOf" srcId="{9018303F-4AF5-430A-81A1-D7257C15EBBE}" destId="{E90A54F6-4985-44B7-970D-91AF9EF856C0}" srcOrd="0" destOrd="0" presId="urn:microsoft.com/office/officeart/2005/8/layout/process4"/>
    <dgm:cxn modelId="{4A6FEE0C-C246-435F-B370-77675EB1145B}" srcId="{40D402D9-697A-4F1D-A1C5-B3B39103B3A8}" destId="{9018303F-4AF5-430A-81A1-D7257C15EBBE}" srcOrd="0" destOrd="0" parTransId="{F2ED12FA-A349-4013-86A4-898A4DDE177F}" sibTransId="{80E8433D-F552-4817-B375-FD54644EF4AE}"/>
    <dgm:cxn modelId="{DD6E1B2C-2B28-4CD7-846C-7864611661E1}" srcId="{841476BE-A48A-4B9F-BEBC-CB6EDC0C4DD9}" destId="{9835ABFD-B371-4517-B342-1623B73B5CC2}" srcOrd="0" destOrd="0" parTransId="{F63838E7-CBAB-4B01-988F-CE063498B816}" sibTransId="{7332856B-C9AD-4D3C-98E4-C206141B79B6}"/>
    <dgm:cxn modelId="{69988C51-340D-4DE7-82C8-FBFDFA9CFCC5}" srcId="{40D402D9-697A-4F1D-A1C5-B3B39103B3A8}" destId="{841476BE-A48A-4B9F-BEBC-CB6EDC0C4DD9}" srcOrd="1" destOrd="0" parTransId="{22C9B98F-A476-436A-AA6D-2D66C84B8E55}" sibTransId="{EA7DA346-E007-417F-99FF-EFD5E697B6FB}"/>
    <dgm:cxn modelId="{99A45154-4EBE-43FD-9617-CB7E3C53CFB2}" type="presParOf" srcId="{58691DA2-89B8-4F2A-8573-278B90D743D7}" destId="{16B227DF-217E-4AF2-9EF3-9F1B97C723A8}" srcOrd="0" destOrd="0" presId="urn:microsoft.com/office/officeart/2005/8/layout/process4"/>
    <dgm:cxn modelId="{FA470077-EECB-4A63-BB29-5E65BE8CDECB}" type="presParOf" srcId="{16B227DF-217E-4AF2-9EF3-9F1B97C723A8}" destId="{3356DEEA-6B8F-450B-B2B3-5893E4D7BB8D}" srcOrd="0" destOrd="0" presId="urn:microsoft.com/office/officeart/2005/8/layout/process4"/>
    <dgm:cxn modelId="{ED81D2F1-BD1C-4753-940D-27EB1C079661}" type="presParOf" srcId="{16B227DF-217E-4AF2-9EF3-9F1B97C723A8}" destId="{2AB129B1-3789-45AD-A767-1CEE66937E9C}" srcOrd="1" destOrd="0" presId="urn:microsoft.com/office/officeart/2005/8/layout/process4"/>
    <dgm:cxn modelId="{CEEFAE34-94F2-4D64-A433-08236B751A46}" type="presParOf" srcId="{16B227DF-217E-4AF2-9EF3-9F1B97C723A8}" destId="{4D05855E-D471-499B-B114-E4DC074E60A8}" srcOrd="2" destOrd="0" presId="urn:microsoft.com/office/officeart/2005/8/layout/process4"/>
    <dgm:cxn modelId="{6C31F127-55DC-4A44-BAC0-B31A95194A37}" type="presParOf" srcId="{4D05855E-D471-499B-B114-E4DC074E60A8}" destId="{B0B8A77A-FB27-4B07-8FAB-E58A7009146E}" srcOrd="0" destOrd="0" presId="urn:microsoft.com/office/officeart/2005/8/layout/process4"/>
    <dgm:cxn modelId="{7B22CA49-71B5-4BD3-B77A-9C489961C62F}" type="presParOf" srcId="{58691DA2-89B8-4F2A-8573-278B90D743D7}" destId="{A4E4EA40-4688-445A-AE95-185498FBC6E1}" srcOrd="1" destOrd="0" presId="urn:microsoft.com/office/officeart/2005/8/layout/process4"/>
    <dgm:cxn modelId="{C1858523-69A7-420F-8244-07F5BB516AD9}" type="presParOf" srcId="{58691DA2-89B8-4F2A-8573-278B90D743D7}" destId="{A8B0F755-53DB-4208-AADE-ADDF80EE9407}" srcOrd="2" destOrd="0" presId="urn:microsoft.com/office/officeart/2005/8/layout/process4"/>
    <dgm:cxn modelId="{E2D40537-983D-4537-A719-44E7671561DB}" type="presParOf" srcId="{A8B0F755-53DB-4208-AADE-ADDF80EE9407}" destId="{E90A54F6-4985-44B7-970D-91AF9EF856C0}" srcOrd="0" destOrd="0" presId="urn:microsoft.com/office/officeart/2005/8/layout/process4"/>
    <dgm:cxn modelId="{CB8132B1-F2C4-4FD5-92A6-06F771CC99DF}" type="presParOf" srcId="{A8B0F755-53DB-4208-AADE-ADDF80EE9407}" destId="{E42FFA69-7BA1-4969-9808-52D66C8936DB}" srcOrd="1" destOrd="0" presId="urn:microsoft.com/office/officeart/2005/8/layout/process4"/>
    <dgm:cxn modelId="{0C60B4D1-45C5-4050-B965-FF46D57DD889}" type="presParOf" srcId="{A8B0F755-53DB-4208-AADE-ADDF80EE9407}" destId="{D3990D94-A375-4A9F-ACC5-7AC6F83C8D01}" srcOrd="2" destOrd="0" presId="urn:microsoft.com/office/officeart/2005/8/layout/process4"/>
    <dgm:cxn modelId="{157B9C62-6821-46E1-B27A-ADCBBACF9A65}" type="presParOf" srcId="{D3990D94-A375-4A9F-ACC5-7AC6F83C8D01}" destId="{E22805C0-073D-41BF-8F96-E2EF52411570}" srcOrd="0" destOrd="0" presId="urn:microsoft.com/office/officeart/2005/8/layout/process4"/>
    <dgm:cxn modelId="{279D13DD-AEE3-4D92-957C-5A80A3F8185B}" type="presParOf" srcId="{D3990D94-A375-4A9F-ACC5-7AC6F83C8D01}" destId="{9BF44596-F4DB-4DB7-B29F-C07C07364E99}" srcOrd="1" destOrd="0" presId="urn:microsoft.com/office/officeart/2005/8/layout/process4"/>
    <dgm:cxn modelId="{7B9B765F-3772-4BA4-87E6-42537E6F7370}" type="presParOf" srcId="{D3990D94-A375-4A9F-ACC5-7AC6F83C8D01}" destId="{66435375-EE33-4E9D-A1A5-F07CCD97D282}" srcOrd="2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0D402D9-697A-4F1D-A1C5-B3B39103B3A8}" type="doc">
      <dgm:prSet loTypeId="urn:microsoft.com/office/officeart/2005/8/layout/process4" loCatId="process" qsTypeId="urn:microsoft.com/office/officeart/2005/8/quickstyle/simple1#3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E545E399-B4F6-402E-A33E-C7D0FE0913FE}">
      <dgm:prSet phldrT="[文字]"/>
      <dgm:spPr/>
      <dgm:t>
        <a:bodyPr/>
        <a:lstStyle/>
        <a:p>
          <a:r>
            <a:rPr lang="zh-TW" altLang="en-US" b="1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投票</a:t>
          </a:r>
          <a:endParaRPr lang="zh-TW" altLang="en-US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6B59D2F7-30A5-4A4F-855A-2DD4465C7E67}" type="parTrans" cxnId="{84F0DA24-CF16-4722-91A1-A82A81ABB931}">
      <dgm:prSet/>
      <dgm:spPr/>
      <dgm:t>
        <a:bodyPr/>
        <a:lstStyle/>
        <a:p>
          <a:endParaRPr lang="zh-TW" altLang="en-US"/>
        </a:p>
      </dgm:t>
    </dgm:pt>
    <dgm:pt modelId="{DE7ABDC5-3790-4BD9-8646-3639BDAE0736}" type="sibTrans" cxnId="{84F0DA24-CF16-4722-91A1-A82A81ABB931}">
      <dgm:prSet/>
      <dgm:spPr/>
      <dgm:t>
        <a:bodyPr/>
        <a:lstStyle/>
        <a:p>
          <a:endParaRPr lang="zh-TW" altLang="en-US"/>
        </a:p>
      </dgm:t>
    </dgm:pt>
    <dgm:pt modelId="{6B92E51D-5D1E-44DA-A03F-86E9835137C6}">
      <dgm:prSet phldrT="[文字]"/>
      <dgm:spPr/>
      <dgm:t>
        <a:bodyPr/>
        <a:lstStyle/>
        <a:p>
          <a:r>
            <a:rPr lang="zh-TW" altLang="en-US" b="1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其他玩家必須猜測出題者所出的牌是哪一張</a:t>
          </a:r>
          <a:r>
            <a:rPr lang="zh-TW" altLang="en-US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，並且將對應號碼的投票標記面朝下置於面前。</a:t>
          </a:r>
          <a:endParaRPr lang="zh-TW" altLang="en-US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CD1A32A1-81E5-4B74-9CB0-1C5D74A0BB73}" type="parTrans" cxnId="{86D6AAB2-439C-4BA8-B281-D35FC34FFAE6}">
      <dgm:prSet/>
      <dgm:spPr/>
      <dgm:t>
        <a:bodyPr/>
        <a:lstStyle/>
        <a:p>
          <a:endParaRPr lang="zh-TW" altLang="en-US"/>
        </a:p>
      </dgm:t>
    </dgm:pt>
    <dgm:pt modelId="{3131076B-5FF4-478B-BDB8-72AF2A9275C4}" type="sibTrans" cxnId="{86D6AAB2-439C-4BA8-B281-D35FC34FFAE6}">
      <dgm:prSet/>
      <dgm:spPr/>
      <dgm:t>
        <a:bodyPr/>
        <a:lstStyle/>
        <a:p>
          <a:endParaRPr lang="zh-TW" altLang="en-US"/>
        </a:p>
      </dgm:t>
    </dgm:pt>
    <dgm:pt modelId="{E7DCB476-3026-49AE-8236-246B8C4BF95F}">
      <dgm:prSet phldrT="[文字]"/>
      <dgm:spPr/>
      <dgm:t>
        <a:bodyPr/>
        <a:lstStyle/>
        <a:p>
          <a:r>
            <a:rPr lang="zh-TW" altLang="en-US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公告答案與算分</a:t>
          </a:r>
          <a:endParaRPr lang="zh-TW" altLang="en-US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DF480FDB-B544-4619-A4E3-14FAC8B1A99E}" type="parTrans" cxnId="{FF07EB3A-68BC-4671-83E7-F25FC0F18787}">
      <dgm:prSet/>
      <dgm:spPr/>
      <dgm:t>
        <a:bodyPr/>
        <a:lstStyle/>
        <a:p>
          <a:endParaRPr lang="zh-TW" altLang="en-US"/>
        </a:p>
      </dgm:t>
    </dgm:pt>
    <dgm:pt modelId="{18C291F5-E036-4E3F-A391-32C82504E07F}" type="sibTrans" cxnId="{FF07EB3A-68BC-4671-83E7-F25FC0F18787}">
      <dgm:prSet/>
      <dgm:spPr/>
      <dgm:t>
        <a:bodyPr/>
        <a:lstStyle/>
        <a:p>
          <a:endParaRPr lang="zh-TW" altLang="en-US"/>
        </a:p>
      </dgm:t>
    </dgm:pt>
    <dgm:pt modelId="{F9F6DFD7-B0A8-4DDD-954C-EA084BDCC24A}">
      <dgm:prSet phldrT="[文字]"/>
      <dgm:spPr/>
      <dgm:t>
        <a:bodyPr/>
        <a:lstStyle/>
        <a:p>
          <a:r>
            <a:rPr lang="zh-TW" altLang="en-US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出題人不必進行投票，其他玩家不能投自己剛出的那張牌。</a:t>
          </a:r>
          <a:endParaRPr lang="zh-TW" altLang="en-US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302BF3CD-A518-45CB-852A-141C0157C86A}" type="parTrans" cxnId="{54686A8E-C9BD-4CC7-9313-B4C8F61EC42A}">
      <dgm:prSet/>
      <dgm:spPr/>
      <dgm:t>
        <a:bodyPr/>
        <a:lstStyle/>
        <a:p>
          <a:endParaRPr lang="zh-TW" altLang="en-US"/>
        </a:p>
      </dgm:t>
    </dgm:pt>
    <dgm:pt modelId="{913554BC-65CA-4D1B-9AF1-0E5312F3080F}" type="sibTrans" cxnId="{54686A8E-C9BD-4CC7-9313-B4C8F61EC42A}">
      <dgm:prSet/>
      <dgm:spPr/>
      <dgm:t>
        <a:bodyPr/>
        <a:lstStyle/>
        <a:p>
          <a:endParaRPr lang="zh-TW" altLang="en-US"/>
        </a:p>
      </dgm:t>
    </dgm:pt>
    <dgm:pt modelId="{F4C3B384-B135-4AF1-81EB-638758E72437}">
      <dgm:prSet phldrT="[文字]"/>
      <dgm:spPr/>
      <dgm:t>
        <a:bodyPr/>
        <a:lstStyle/>
        <a:p>
          <a:r>
            <a:rPr lang="zh-TW" altLang="en-US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由出題者將所有牌混洗，</a:t>
          </a:r>
          <a:endParaRPr lang="en-US" altLang="zh-TW" dirty="0" smtClean="0">
            <a:latin typeface="Microsoft YaHei" panose="020B0503020204020204" pitchFamily="34" charset="-122"/>
            <a:ea typeface="Microsoft YaHei" panose="020B0503020204020204" pitchFamily="34" charset="-122"/>
          </a:endParaRPr>
        </a:p>
        <a:p>
          <a:r>
            <a:rPr lang="zh-TW" altLang="en-US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並依序放置</a:t>
          </a:r>
          <a:endParaRPr lang="zh-TW" altLang="en-US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76090419-7559-49AC-B59F-157A548C0215}" type="parTrans" cxnId="{60757076-E776-48D8-98F1-9F842BCE26FA}">
      <dgm:prSet/>
      <dgm:spPr/>
      <dgm:t>
        <a:bodyPr/>
        <a:lstStyle/>
        <a:p>
          <a:endParaRPr lang="zh-TW" altLang="en-US"/>
        </a:p>
      </dgm:t>
    </dgm:pt>
    <dgm:pt modelId="{EB3A4C89-A4A2-4111-BBDE-53D7708B6F9B}" type="sibTrans" cxnId="{60757076-E776-48D8-98F1-9F842BCE26FA}">
      <dgm:prSet/>
      <dgm:spPr/>
      <dgm:t>
        <a:bodyPr/>
        <a:lstStyle/>
        <a:p>
          <a:endParaRPr lang="zh-TW" altLang="en-US"/>
        </a:p>
      </dgm:t>
    </dgm:pt>
    <dgm:pt modelId="{265AB72E-EB1B-4174-A1A2-351EC4FF66A7}">
      <dgm:prSet phldrT="[文字]"/>
      <dgm:spPr/>
      <dgm:t>
        <a:bodyPr/>
        <a:lstStyle/>
        <a:p>
          <a:r>
            <a:rPr lang="zh-TW" altLang="en-US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出題者公布正確解答，也就是他所出的是哪一張牌，並解釋理由。</a:t>
          </a:r>
          <a:endParaRPr lang="zh-TW" altLang="en-US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69285A8D-19E0-4D94-A649-28B429D12259}" type="parTrans" cxnId="{11D11922-C1EF-45AF-AE2B-D4CB5FB8E4A4}">
      <dgm:prSet/>
      <dgm:spPr/>
      <dgm:t>
        <a:bodyPr/>
        <a:lstStyle/>
        <a:p>
          <a:endParaRPr lang="zh-TW" altLang="en-US"/>
        </a:p>
      </dgm:t>
    </dgm:pt>
    <dgm:pt modelId="{C2A64D17-FA03-4D1A-9904-2A92D2BC8864}" type="sibTrans" cxnId="{11D11922-C1EF-45AF-AE2B-D4CB5FB8E4A4}">
      <dgm:prSet/>
      <dgm:spPr/>
      <dgm:t>
        <a:bodyPr/>
        <a:lstStyle/>
        <a:p>
          <a:endParaRPr lang="zh-TW" altLang="en-US"/>
        </a:p>
      </dgm:t>
    </dgm:pt>
    <dgm:pt modelId="{58691DA2-89B8-4F2A-8573-278B90D743D7}" type="pres">
      <dgm:prSet presAssocID="{40D402D9-697A-4F1D-A1C5-B3B39103B3A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3A1FF431-FE62-4D4C-A769-7871F6D5BC91}" type="pres">
      <dgm:prSet presAssocID="{E7DCB476-3026-49AE-8236-246B8C4BF95F}" presName="boxAndChildren" presStyleCnt="0"/>
      <dgm:spPr/>
      <dgm:t>
        <a:bodyPr/>
        <a:lstStyle/>
        <a:p>
          <a:endParaRPr lang="zh-TW" altLang="en-US"/>
        </a:p>
      </dgm:t>
    </dgm:pt>
    <dgm:pt modelId="{949EBCDE-C29B-4261-8607-EFC9EBDE8EB8}" type="pres">
      <dgm:prSet presAssocID="{E7DCB476-3026-49AE-8236-246B8C4BF95F}" presName="parentTextBox" presStyleLbl="node1" presStyleIdx="0" presStyleCnt="2"/>
      <dgm:spPr/>
      <dgm:t>
        <a:bodyPr/>
        <a:lstStyle/>
        <a:p>
          <a:endParaRPr lang="zh-TW" altLang="en-US"/>
        </a:p>
      </dgm:t>
    </dgm:pt>
    <dgm:pt modelId="{806F7342-4861-4C8C-B12F-A47794096CEC}" type="pres">
      <dgm:prSet presAssocID="{E7DCB476-3026-49AE-8236-246B8C4BF95F}" presName="entireBox" presStyleLbl="node1" presStyleIdx="0" presStyleCnt="2"/>
      <dgm:spPr/>
      <dgm:t>
        <a:bodyPr/>
        <a:lstStyle/>
        <a:p>
          <a:endParaRPr lang="zh-TW" altLang="en-US"/>
        </a:p>
      </dgm:t>
    </dgm:pt>
    <dgm:pt modelId="{9ABD3FF9-380C-40D9-956F-1C25AA411FA6}" type="pres">
      <dgm:prSet presAssocID="{E7DCB476-3026-49AE-8236-246B8C4BF95F}" presName="descendantBox" presStyleCnt="0"/>
      <dgm:spPr/>
      <dgm:t>
        <a:bodyPr/>
        <a:lstStyle/>
        <a:p>
          <a:endParaRPr lang="zh-TW" altLang="en-US"/>
        </a:p>
      </dgm:t>
    </dgm:pt>
    <dgm:pt modelId="{75D96E6A-FBBE-4042-B821-66DB4BC3FD97}" type="pres">
      <dgm:prSet presAssocID="{265AB72E-EB1B-4174-A1A2-351EC4FF66A7}" presName="childTextBox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915F6AA-3EE1-4869-BCE9-21801B8937A8}" type="pres">
      <dgm:prSet presAssocID="{DE7ABDC5-3790-4BD9-8646-3639BDAE0736}" presName="sp" presStyleCnt="0"/>
      <dgm:spPr/>
      <dgm:t>
        <a:bodyPr/>
        <a:lstStyle/>
        <a:p>
          <a:endParaRPr lang="zh-TW" altLang="en-US"/>
        </a:p>
      </dgm:t>
    </dgm:pt>
    <dgm:pt modelId="{3888642F-A5F8-49DD-97F2-DEC93A781201}" type="pres">
      <dgm:prSet presAssocID="{E545E399-B4F6-402E-A33E-C7D0FE0913FE}" presName="arrowAndChildren" presStyleCnt="0"/>
      <dgm:spPr/>
      <dgm:t>
        <a:bodyPr/>
        <a:lstStyle/>
        <a:p>
          <a:endParaRPr lang="zh-TW" altLang="en-US"/>
        </a:p>
      </dgm:t>
    </dgm:pt>
    <dgm:pt modelId="{8C1E0535-205C-4D0B-9CE8-4F380C6EDA00}" type="pres">
      <dgm:prSet presAssocID="{E545E399-B4F6-402E-A33E-C7D0FE0913FE}" presName="parentTextArrow" presStyleLbl="node1" presStyleIdx="0" presStyleCnt="2"/>
      <dgm:spPr/>
      <dgm:t>
        <a:bodyPr/>
        <a:lstStyle/>
        <a:p>
          <a:endParaRPr lang="zh-TW" altLang="en-US"/>
        </a:p>
      </dgm:t>
    </dgm:pt>
    <dgm:pt modelId="{27397B29-01F1-4E51-8AA1-B15B022CD090}" type="pres">
      <dgm:prSet presAssocID="{E545E399-B4F6-402E-A33E-C7D0FE0913FE}" presName="arrow" presStyleLbl="node1" presStyleIdx="1" presStyleCnt="2"/>
      <dgm:spPr/>
      <dgm:t>
        <a:bodyPr/>
        <a:lstStyle/>
        <a:p>
          <a:endParaRPr lang="zh-TW" altLang="en-US"/>
        </a:p>
      </dgm:t>
    </dgm:pt>
    <dgm:pt modelId="{80FCCAA8-98F1-4AF7-A998-37DD74DC3B22}" type="pres">
      <dgm:prSet presAssocID="{E545E399-B4F6-402E-A33E-C7D0FE0913FE}" presName="descendantArrow" presStyleCnt="0"/>
      <dgm:spPr/>
      <dgm:t>
        <a:bodyPr/>
        <a:lstStyle/>
        <a:p>
          <a:endParaRPr lang="zh-TW" altLang="en-US"/>
        </a:p>
      </dgm:t>
    </dgm:pt>
    <dgm:pt modelId="{8AE9A2DD-C149-4EAC-93C1-4B07FD70DEC2}" type="pres">
      <dgm:prSet presAssocID="{F4C3B384-B135-4AF1-81EB-638758E72437}" presName="childTextArrow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F2ABDF3-4553-49F9-ABEB-D35AE011F477}" type="pres">
      <dgm:prSet presAssocID="{6B92E51D-5D1E-44DA-A03F-86E9835137C6}" presName="childTextArrow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F685077-751E-4A47-9C3D-6E8EAB489C53}" type="pres">
      <dgm:prSet presAssocID="{F9F6DFD7-B0A8-4DDD-954C-EA084BDCC24A}" presName="childTextArrow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15C080AC-D241-4EF3-9030-B429453AF9F9}" type="presOf" srcId="{E7DCB476-3026-49AE-8236-246B8C4BF95F}" destId="{806F7342-4861-4C8C-B12F-A47794096CEC}" srcOrd="1" destOrd="0" presId="urn:microsoft.com/office/officeart/2005/8/layout/process4"/>
    <dgm:cxn modelId="{D467E0E8-F058-498B-B614-57C46A1A9299}" type="presOf" srcId="{E545E399-B4F6-402E-A33E-C7D0FE0913FE}" destId="{27397B29-01F1-4E51-8AA1-B15B022CD090}" srcOrd="1" destOrd="0" presId="urn:microsoft.com/office/officeart/2005/8/layout/process4"/>
    <dgm:cxn modelId="{24F2ADE9-2ECB-4A1A-BCE8-486D5A7A4BCA}" type="presOf" srcId="{E545E399-B4F6-402E-A33E-C7D0FE0913FE}" destId="{8C1E0535-205C-4D0B-9CE8-4F380C6EDA00}" srcOrd="0" destOrd="0" presId="urn:microsoft.com/office/officeart/2005/8/layout/process4"/>
    <dgm:cxn modelId="{86D6AAB2-439C-4BA8-B281-D35FC34FFAE6}" srcId="{E545E399-B4F6-402E-A33E-C7D0FE0913FE}" destId="{6B92E51D-5D1E-44DA-A03F-86E9835137C6}" srcOrd="1" destOrd="0" parTransId="{CD1A32A1-81E5-4B74-9CB0-1C5D74A0BB73}" sibTransId="{3131076B-5FF4-478B-BDB8-72AF2A9275C4}"/>
    <dgm:cxn modelId="{B372893D-6568-4D23-B675-3EA4AE685B5C}" type="presOf" srcId="{E7DCB476-3026-49AE-8236-246B8C4BF95F}" destId="{949EBCDE-C29B-4261-8607-EFC9EBDE8EB8}" srcOrd="0" destOrd="0" presId="urn:microsoft.com/office/officeart/2005/8/layout/process4"/>
    <dgm:cxn modelId="{BD6E97E7-2307-45A8-8947-A53C74A437FC}" type="presOf" srcId="{F9F6DFD7-B0A8-4DDD-954C-EA084BDCC24A}" destId="{0F685077-751E-4A47-9C3D-6E8EAB489C53}" srcOrd="0" destOrd="0" presId="urn:microsoft.com/office/officeart/2005/8/layout/process4"/>
    <dgm:cxn modelId="{54686A8E-C9BD-4CC7-9313-B4C8F61EC42A}" srcId="{E545E399-B4F6-402E-A33E-C7D0FE0913FE}" destId="{F9F6DFD7-B0A8-4DDD-954C-EA084BDCC24A}" srcOrd="2" destOrd="0" parTransId="{302BF3CD-A518-45CB-852A-141C0157C86A}" sibTransId="{913554BC-65CA-4D1B-9AF1-0E5312F3080F}"/>
    <dgm:cxn modelId="{84F0DA24-CF16-4722-91A1-A82A81ABB931}" srcId="{40D402D9-697A-4F1D-A1C5-B3B39103B3A8}" destId="{E545E399-B4F6-402E-A33E-C7D0FE0913FE}" srcOrd="0" destOrd="0" parTransId="{6B59D2F7-30A5-4A4F-855A-2DD4465C7E67}" sibTransId="{DE7ABDC5-3790-4BD9-8646-3639BDAE0736}"/>
    <dgm:cxn modelId="{40A6CDED-4F50-40D7-BE4B-B75F6CF8FEE4}" type="presOf" srcId="{40D402D9-697A-4F1D-A1C5-B3B39103B3A8}" destId="{58691DA2-89B8-4F2A-8573-278B90D743D7}" srcOrd="0" destOrd="0" presId="urn:microsoft.com/office/officeart/2005/8/layout/process4"/>
    <dgm:cxn modelId="{60757076-E776-48D8-98F1-9F842BCE26FA}" srcId="{E545E399-B4F6-402E-A33E-C7D0FE0913FE}" destId="{F4C3B384-B135-4AF1-81EB-638758E72437}" srcOrd="0" destOrd="0" parTransId="{76090419-7559-49AC-B59F-157A548C0215}" sibTransId="{EB3A4C89-A4A2-4111-BBDE-53D7708B6F9B}"/>
    <dgm:cxn modelId="{08EFAB4D-8C53-4F8C-9A2D-4C2F0B7AD90B}" type="presOf" srcId="{6B92E51D-5D1E-44DA-A03F-86E9835137C6}" destId="{3F2ABDF3-4553-49F9-ABEB-D35AE011F477}" srcOrd="0" destOrd="0" presId="urn:microsoft.com/office/officeart/2005/8/layout/process4"/>
    <dgm:cxn modelId="{FF07EB3A-68BC-4671-83E7-F25FC0F18787}" srcId="{40D402D9-697A-4F1D-A1C5-B3B39103B3A8}" destId="{E7DCB476-3026-49AE-8236-246B8C4BF95F}" srcOrd="1" destOrd="0" parTransId="{DF480FDB-B544-4619-A4E3-14FAC8B1A99E}" sibTransId="{18C291F5-E036-4E3F-A391-32C82504E07F}"/>
    <dgm:cxn modelId="{199B0539-3F46-4417-8183-4641F6097218}" type="presOf" srcId="{265AB72E-EB1B-4174-A1A2-351EC4FF66A7}" destId="{75D96E6A-FBBE-4042-B821-66DB4BC3FD97}" srcOrd="0" destOrd="0" presId="urn:microsoft.com/office/officeart/2005/8/layout/process4"/>
    <dgm:cxn modelId="{4C64867F-02F8-4161-996D-5245423D97D8}" type="presOf" srcId="{F4C3B384-B135-4AF1-81EB-638758E72437}" destId="{8AE9A2DD-C149-4EAC-93C1-4B07FD70DEC2}" srcOrd="0" destOrd="0" presId="urn:microsoft.com/office/officeart/2005/8/layout/process4"/>
    <dgm:cxn modelId="{11D11922-C1EF-45AF-AE2B-D4CB5FB8E4A4}" srcId="{E7DCB476-3026-49AE-8236-246B8C4BF95F}" destId="{265AB72E-EB1B-4174-A1A2-351EC4FF66A7}" srcOrd="0" destOrd="0" parTransId="{69285A8D-19E0-4D94-A649-28B429D12259}" sibTransId="{C2A64D17-FA03-4D1A-9904-2A92D2BC8864}"/>
    <dgm:cxn modelId="{ACB5BAB7-42D0-4116-8B62-ED15D8C3D3B1}" type="presParOf" srcId="{58691DA2-89B8-4F2A-8573-278B90D743D7}" destId="{3A1FF431-FE62-4D4C-A769-7871F6D5BC91}" srcOrd="0" destOrd="0" presId="urn:microsoft.com/office/officeart/2005/8/layout/process4"/>
    <dgm:cxn modelId="{E39A31ED-2CC9-4A46-9A70-9F9E32006C4C}" type="presParOf" srcId="{3A1FF431-FE62-4D4C-A769-7871F6D5BC91}" destId="{949EBCDE-C29B-4261-8607-EFC9EBDE8EB8}" srcOrd="0" destOrd="0" presId="urn:microsoft.com/office/officeart/2005/8/layout/process4"/>
    <dgm:cxn modelId="{1C4A0219-629C-4499-A5F7-0B125E1E9345}" type="presParOf" srcId="{3A1FF431-FE62-4D4C-A769-7871F6D5BC91}" destId="{806F7342-4861-4C8C-B12F-A47794096CEC}" srcOrd="1" destOrd="0" presId="urn:microsoft.com/office/officeart/2005/8/layout/process4"/>
    <dgm:cxn modelId="{00DF5441-EAF3-4112-AB57-1CFF17330C33}" type="presParOf" srcId="{3A1FF431-FE62-4D4C-A769-7871F6D5BC91}" destId="{9ABD3FF9-380C-40D9-956F-1C25AA411FA6}" srcOrd="2" destOrd="0" presId="urn:microsoft.com/office/officeart/2005/8/layout/process4"/>
    <dgm:cxn modelId="{1B772894-0034-4691-9F0E-602AD2D38250}" type="presParOf" srcId="{9ABD3FF9-380C-40D9-956F-1C25AA411FA6}" destId="{75D96E6A-FBBE-4042-B821-66DB4BC3FD97}" srcOrd="0" destOrd="0" presId="urn:microsoft.com/office/officeart/2005/8/layout/process4"/>
    <dgm:cxn modelId="{20015E14-425F-4E69-B3BD-B4AF943B037E}" type="presParOf" srcId="{58691DA2-89B8-4F2A-8573-278B90D743D7}" destId="{0915F6AA-3EE1-4869-BCE9-21801B8937A8}" srcOrd="1" destOrd="0" presId="urn:microsoft.com/office/officeart/2005/8/layout/process4"/>
    <dgm:cxn modelId="{3F69176A-6C1E-4325-8521-A60D7036E8E0}" type="presParOf" srcId="{58691DA2-89B8-4F2A-8573-278B90D743D7}" destId="{3888642F-A5F8-49DD-97F2-DEC93A781201}" srcOrd="2" destOrd="0" presId="urn:microsoft.com/office/officeart/2005/8/layout/process4"/>
    <dgm:cxn modelId="{E2F9F228-13E7-4C41-B51B-E72E7A9FD9B0}" type="presParOf" srcId="{3888642F-A5F8-49DD-97F2-DEC93A781201}" destId="{8C1E0535-205C-4D0B-9CE8-4F380C6EDA00}" srcOrd="0" destOrd="0" presId="urn:microsoft.com/office/officeart/2005/8/layout/process4"/>
    <dgm:cxn modelId="{3544176F-52A3-4712-BFD8-C047B34ABEBA}" type="presParOf" srcId="{3888642F-A5F8-49DD-97F2-DEC93A781201}" destId="{27397B29-01F1-4E51-8AA1-B15B022CD090}" srcOrd="1" destOrd="0" presId="urn:microsoft.com/office/officeart/2005/8/layout/process4"/>
    <dgm:cxn modelId="{7CF9514C-674F-414C-A345-6C23230B96E1}" type="presParOf" srcId="{3888642F-A5F8-49DD-97F2-DEC93A781201}" destId="{80FCCAA8-98F1-4AF7-A998-37DD74DC3B22}" srcOrd="2" destOrd="0" presId="urn:microsoft.com/office/officeart/2005/8/layout/process4"/>
    <dgm:cxn modelId="{F8427BB8-8F85-4DD1-AA28-E5CA33E3810B}" type="presParOf" srcId="{80FCCAA8-98F1-4AF7-A998-37DD74DC3B22}" destId="{8AE9A2DD-C149-4EAC-93C1-4B07FD70DEC2}" srcOrd="0" destOrd="0" presId="urn:microsoft.com/office/officeart/2005/8/layout/process4"/>
    <dgm:cxn modelId="{9C2950D3-5D85-4BDE-8BD4-DB91746C283B}" type="presParOf" srcId="{80FCCAA8-98F1-4AF7-A998-37DD74DC3B22}" destId="{3F2ABDF3-4553-49F9-ABEB-D35AE011F477}" srcOrd="1" destOrd="0" presId="urn:microsoft.com/office/officeart/2005/8/layout/process4"/>
    <dgm:cxn modelId="{237F9A4A-EE77-406F-897C-3E712B320395}" type="presParOf" srcId="{80FCCAA8-98F1-4AF7-A998-37DD74DC3B22}" destId="{0F685077-751E-4A47-9C3D-6E8EAB489C53}" srcOrd="2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CE5778-2254-4A6A-AA7A-FAA9B5C012EA}">
      <dsp:nvSpPr>
        <dsp:cNvPr id="0" name=""/>
        <dsp:cNvSpPr/>
      </dsp:nvSpPr>
      <dsp:spPr>
        <a:xfrm rot="5400000">
          <a:off x="-298656" y="299517"/>
          <a:ext cx="1991042" cy="139372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3600" kern="1200" dirty="0" smtClean="0"/>
            <a:t>出題</a:t>
          </a:r>
          <a:endParaRPr lang="zh-TW" altLang="en-US" sz="3600" kern="1200" dirty="0"/>
        </a:p>
      </dsp:txBody>
      <dsp:txXfrm rot="-5400000">
        <a:off x="1" y="697726"/>
        <a:ext cx="1393729" cy="597313"/>
      </dsp:txXfrm>
    </dsp:sp>
    <dsp:sp modelId="{E57FE98B-474F-4703-A9B0-3301CC87C060}">
      <dsp:nvSpPr>
        <dsp:cNvPr id="0" name=""/>
        <dsp:cNvSpPr/>
      </dsp:nvSpPr>
      <dsp:spPr>
        <a:xfrm rot="5400000">
          <a:off x="4041009" y="-2646418"/>
          <a:ext cx="1294177" cy="658873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500" kern="1200" dirty="0" smtClean="0"/>
            <a:t>選一人當命題者</a:t>
          </a:r>
          <a:r>
            <a:rPr lang="en-US" altLang="zh-TW" sz="1500" kern="1200" dirty="0" smtClean="0"/>
            <a:t>(</a:t>
          </a:r>
          <a:r>
            <a:rPr lang="zh-TW" altLang="en-US" sz="1500" kern="1200" dirty="0" smtClean="0"/>
            <a:t>在情境牌庫中，選一張放在中間給大家觀看</a:t>
          </a:r>
          <a:r>
            <a:rPr lang="en-US" altLang="zh-TW" sz="1500" kern="1200" dirty="0" smtClean="0"/>
            <a:t>)</a:t>
          </a:r>
          <a:endParaRPr lang="zh-TW" alt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500" kern="1200" dirty="0" smtClean="0"/>
            <a:t>從手中選一張心情卡當正確答案</a:t>
          </a:r>
          <a:r>
            <a:rPr lang="en-US" altLang="zh-TW" sz="1500" kern="1200" dirty="0" smtClean="0"/>
            <a:t>(</a:t>
          </a:r>
          <a:r>
            <a:rPr lang="zh-TW" altLang="en-US" sz="1500" kern="1200" dirty="0" smtClean="0"/>
            <a:t>牌面朝下</a:t>
          </a:r>
          <a:r>
            <a:rPr lang="en-US" altLang="zh-TW" sz="1500" kern="1200" dirty="0" smtClean="0"/>
            <a:t>)</a:t>
          </a:r>
          <a:endParaRPr lang="zh-TW" altLang="en-US" sz="1500" kern="1200" dirty="0"/>
        </a:p>
      </dsp:txBody>
      <dsp:txXfrm rot="-5400000">
        <a:off x="1393730" y="64038"/>
        <a:ext cx="6525559" cy="1167823"/>
      </dsp:txXfrm>
    </dsp:sp>
    <dsp:sp modelId="{C94E9EFC-E5A4-4A23-AAED-3296CC79C89F}">
      <dsp:nvSpPr>
        <dsp:cNvPr id="0" name=""/>
        <dsp:cNvSpPr/>
      </dsp:nvSpPr>
      <dsp:spPr>
        <a:xfrm rot="5400000">
          <a:off x="-298656" y="2099881"/>
          <a:ext cx="1991042" cy="139372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kern="1200" dirty="0" smtClean="0"/>
            <a:t>投票</a:t>
          </a:r>
          <a:endParaRPr lang="zh-TW" altLang="en-US" sz="3600" kern="1200" dirty="0"/>
        </a:p>
      </dsp:txBody>
      <dsp:txXfrm rot="-5400000">
        <a:off x="1" y="2498090"/>
        <a:ext cx="1393729" cy="597313"/>
      </dsp:txXfrm>
    </dsp:sp>
    <dsp:sp modelId="{A1FA2F2D-812A-486C-868B-63F188B9A29C}">
      <dsp:nvSpPr>
        <dsp:cNvPr id="0" name=""/>
        <dsp:cNvSpPr/>
      </dsp:nvSpPr>
      <dsp:spPr>
        <a:xfrm rot="5400000">
          <a:off x="4041009" y="-846054"/>
          <a:ext cx="1294177" cy="658873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500" kern="1200" dirty="0" smtClean="0"/>
            <a:t>其餘玩家從手中選一張心情卡</a:t>
          </a:r>
          <a:r>
            <a:rPr lang="en-US" altLang="zh-TW" sz="1500" kern="1200" dirty="0" smtClean="0"/>
            <a:t>(</a:t>
          </a:r>
          <a:r>
            <a:rPr lang="zh-TW" altLang="en-US" sz="1500" kern="1200" dirty="0" smtClean="0"/>
            <a:t>牌面朝下</a:t>
          </a:r>
          <a:r>
            <a:rPr lang="en-US" altLang="zh-TW" sz="1500" kern="1200" dirty="0" smtClean="0"/>
            <a:t>)</a:t>
          </a:r>
          <a:r>
            <a:rPr lang="zh-TW" altLang="en-US" sz="1500" kern="1200" dirty="0" smtClean="0"/>
            <a:t>交給命題者，由命題者混洗後攤開放在桌上</a:t>
          </a:r>
          <a:endParaRPr lang="zh-TW" alt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500" kern="1200" dirty="0" smtClean="0"/>
            <a:t>利用顏色指示物，針對桌面上的卡片進行投票，猜測出題者的心情卡為何，但投票的人不能投自己出的牌，每個玩家投完票，由出題者公布解答</a:t>
          </a:r>
          <a:endParaRPr lang="zh-TW" altLang="en-US" sz="1500" kern="1200" dirty="0"/>
        </a:p>
      </dsp:txBody>
      <dsp:txXfrm rot="-5400000">
        <a:off x="1393730" y="1864402"/>
        <a:ext cx="6525559" cy="1167823"/>
      </dsp:txXfrm>
    </dsp:sp>
    <dsp:sp modelId="{1B4B24A7-F282-4011-8657-1495349F18D0}">
      <dsp:nvSpPr>
        <dsp:cNvPr id="0" name=""/>
        <dsp:cNvSpPr/>
      </dsp:nvSpPr>
      <dsp:spPr>
        <a:xfrm rot="5400000">
          <a:off x="-298656" y="3900244"/>
          <a:ext cx="1991042" cy="139372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kern="1200" dirty="0" smtClean="0"/>
            <a:t>計分</a:t>
          </a:r>
          <a:endParaRPr lang="zh-TW" altLang="en-US" sz="3600" kern="1200" dirty="0"/>
        </a:p>
      </dsp:txBody>
      <dsp:txXfrm rot="-5400000">
        <a:off x="1" y="4298453"/>
        <a:ext cx="1393729" cy="597313"/>
      </dsp:txXfrm>
    </dsp:sp>
    <dsp:sp modelId="{49C1747D-12B8-44DD-ABA7-7A8AF2F94797}">
      <dsp:nvSpPr>
        <dsp:cNvPr id="0" name=""/>
        <dsp:cNvSpPr/>
      </dsp:nvSpPr>
      <dsp:spPr>
        <a:xfrm rot="5400000">
          <a:off x="4041009" y="954309"/>
          <a:ext cx="1294177" cy="658873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TW" alt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500" kern="1200" dirty="0" smtClean="0"/>
            <a:t>請參閱活動流程卡的計分方式</a:t>
          </a:r>
          <a:endParaRPr lang="zh-TW" alt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500" kern="1200" dirty="0" smtClean="0"/>
            <a:t>每回合結束後，由出題者、該輪被選擇最多的卡牌之人進行感受的說明。</a:t>
          </a:r>
          <a:endParaRPr lang="zh-TW" alt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TW" altLang="en-US" sz="1500" kern="1200" dirty="0"/>
        </a:p>
      </dsp:txBody>
      <dsp:txXfrm rot="-5400000">
        <a:off x="1393730" y="3664766"/>
        <a:ext cx="6525559" cy="116782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B129B1-3789-45AD-A767-1CEE66937E9C}">
      <dsp:nvSpPr>
        <dsp:cNvPr id="0" name=""/>
        <dsp:cNvSpPr/>
      </dsp:nvSpPr>
      <dsp:spPr>
        <a:xfrm>
          <a:off x="0" y="3258984"/>
          <a:ext cx="6600323" cy="213824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696" tIns="234696" rIns="234696" bIns="234696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300" kern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非出題玩家選牌</a:t>
          </a:r>
          <a:endParaRPr lang="zh-TW" altLang="en-US" sz="3300" kern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sp:txBody>
      <dsp:txXfrm>
        <a:off x="0" y="3258984"/>
        <a:ext cx="6600323" cy="1154653"/>
      </dsp:txXfrm>
    </dsp:sp>
    <dsp:sp modelId="{B0B8A77A-FB27-4B07-8FAB-E58A7009146E}">
      <dsp:nvSpPr>
        <dsp:cNvPr id="0" name=""/>
        <dsp:cNvSpPr/>
      </dsp:nvSpPr>
      <dsp:spPr>
        <a:xfrm>
          <a:off x="0" y="4370872"/>
          <a:ext cx="6600323" cy="983593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29210" rIns="163576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300" kern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其他玩家各自從手中挑選</a:t>
          </a:r>
          <a:r>
            <a:rPr lang="en-US" altLang="zh-TW" sz="2300" kern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1</a:t>
          </a:r>
          <a:r>
            <a:rPr lang="zh-TW" altLang="en-US" sz="2300" kern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張牌，並面朝下放於說書人的面前。</a:t>
          </a:r>
          <a:endParaRPr lang="zh-TW" altLang="en-US" sz="2300" kern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sp:txBody>
      <dsp:txXfrm>
        <a:off x="0" y="4370872"/>
        <a:ext cx="6600323" cy="983593"/>
      </dsp:txXfrm>
    </dsp:sp>
    <dsp:sp modelId="{E42FFA69-7BA1-4969-9808-52D66C8936DB}">
      <dsp:nvSpPr>
        <dsp:cNvPr id="0" name=""/>
        <dsp:cNvSpPr/>
      </dsp:nvSpPr>
      <dsp:spPr>
        <a:xfrm rot="10800000">
          <a:off x="0" y="0"/>
          <a:ext cx="6600323" cy="3288623"/>
        </a:xfrm>
        <a:prstGeom prst="upArrowCallout">
          <a:avLst/>
        </a:prstGeom>
        <a:solidFill>
          <a:schemeClr val="accent4">
            <a:hueOff val="4049499"/>
            <a:satOff val="6929"/>
            <a:lumOff val="-647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696" tIns="234696" rIns="234696" bIns="234696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300" b="1" kern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出題者出題</a:t>
          </a:r>
          <a:endParaRPr lang="zh-TW" altLang="en-US" sz="3300" kern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sp:txBody>
      <dsp:txXfrm rot="-10800000">
        <a:off x="0" y="0"/>
        <a:ext cx="6600323" cy="1154306"/>
      </dsp:txXfrm>
    </dsp:sp>
    <dsp:sp modelId="{E22805C0-073D-41BF-8F96-E2EF52411570}">
      <dsp:nvSpPr>
        <dsp:cNvPr id="0" name=""/>
        <dsp:cNvSpPr/>
      </dsp:nvSpPr>
      <dsp:spPr>
        <a:xfrm>
          <a:off x="3222" y="1156741"/>
          <a:ext cx="2197959" cy="983298"/>
        </a:xfrm>
        <a:prstGeom prst="rect">
          <a:avLst/>
        </a:prstGeom>
        <a:solidFill>
          <a:schemeClr val="accent4">
            <a:tint val="40000"/>
            <a:alpha val="90000"/>
            <a:hueOff val="1152483"/>
            <a:satOff val="1245"/>
            <a:lumOff val="-363"/>
            <a:alphaOff val="0"/>
          </a:schemeClr>
        </a:solidFill>
        <a:ln w="15875" cap="flat" cmpd="sng" algn="ctr">
          <a:solidFill>
            <a:schemeClr val="accent4">
              <a:tint val="40000"/>
              <a:alpha val="90000"/>
              <a:hueOff val="1152483"/>
              <a:satOff val="1245"/>
              <a:lumOff val="-36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200" kern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由其中一位玩家</a:t>
          </a:r>
          <a:r>
            <a:rPr lang="en-US" altLang="zh-TW" sz="1200" kern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(</a:t>
          </a:r>
          <a:r>
            <a:rPr lang="zh-TW" altLang="en-US" sz="1200" kern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說書人</a:t>
          </a:r>
          <a:r>
            <a:rPr lang="en-US" altLang="zh-TW" sz="1200" kern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)</a:t>
          </a:r>
          <a:r>
            <a:rPr lang="zh-TW" altLang="en-US" sz="1200" kern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挑選</a:t>
          </a:r>
          <a:r>
            <a:rPr lang="zh-TW" altLang="en-US" sz="1200" b="0" kern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公用情境卡</a:t>
          </a:r>
          <a:r>
            <a:rPr lang="zh-TW" altLang="en-US" sz="1200" kern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庫中的</a:t>
          </a:r>
          <a:r>
            <a:rPr lang="en-US" altLang="zh-TW" sz="1200" kern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1</a:t>
          </a:r>
          <a:r>
            <a:rPr lang="zh-TW" altLang="en-US" sz="1200" kern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張情境牌面朝上，放到中央給大家觀看</a:t>
          </a:r>
          <a:endParaRPr lang="zh-TW" altLang="en-US" sz="1200" kern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sp:txBody>
      <dsp:txXfrm>
        <a:off x="3222" y="1156741"/>
        <a:ext cx="2197959" cy="983298"/>
      </dsp:txXfrm>
    </dsp:sp>
    <dsp:sp modelId="{9BF44596-F4DB-4DB7-B29F-C07C07364E99}">
      <dsp:nvSpPr>
        <dsp:cNvPr id="0" name=""/>
        <dsp:cNvSpPr/>
      </dsp:nvSpPr>
      <dsp:spPr>
        <a:xfrm>
          <a:off x="2201181" y="1156741"/>
          <a:ext cx="2197959" cy="983298"/>
        </a:xfrm>
        <a:prstGeom prst="rect">
          <a:avLst/>
        </a:prstGeom>
        <a:solidFill>
          <a:schemeClr val="accent4">
            <a:tint val="40000"/>
            <a:alpha val="90000"/>
            <a:hueOff val="2304966"/>
            <a:satOff val="2489"/>
            <a:lumOff val="-727"/>
            <a:alphaOff val="0"/>
          </a:schemeClr>
        </a:solidFill>
        <a:ln w="15875" cap="flat" cmpd="sng" algn="ctr">
          <a:solidFill>
            <a:schemeClr val="accent4">
              <a:tint val="40000"/>
              <a:alpha val="90000"/>
              <a:hueOff val="2304966"/>
              <a:satOff val="2489"/>
              <a:lumOff val="-72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並從</a:t>
          </a:r>
          <a:r>
            <a:rPr lang="zh-TW" altLang="en-US" sz="1400" b="1" kern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自己的手中選</a:t>
          </a:r>
          <a:r>
            <a:rPr lang="en-US" altLang="zh-TW" sz="1400" b="1" kern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1</a:t>
          </a:r>
          <a:r>
            <a:rPr lang="zh-TW" altLang="en-US" sz="1400" b="1" kern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張心情卡</a:t>
          </a:r>
          <a:r>
            <a:rPr lang="zh-TW" altLang="en-US" sz="1400" kern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，牌面朝下放在自己面前</a:t>
          </a:r>
          <a:endParaRPr lang="zh-TW" altLang="en-US" sz="1400" kern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sp:txBody>
      <dsp:txXfrm>
        <a:off x="2201181" y="1156741"/>
        <a:ext cx="2197959" cy="983298"/>
      </dsp:txXfrm>
    </dsp:sp>
    <dsp:sp modelId="{66435375-EE33-4E9D-A1A5-F07CCD97D282}">
      <dsp:nvSpPr>
        <dsp:cNvPr id="0" name=""/>
        <dsp:cNvSpPr/>
      </dsp:nvSpPr>
      <dsp:spPr>
        <a:xfrm>
          <a:off x="4399141" y="1156741"/>
          <a:ext cx="2197959" cy="983298"/>
        </a:xfrm>
        <a:prstGeom prst="rect">
          <a:avLst/>
        </a:prstGeom>
        <a:solidFill>
          <a:schemeClr val="accent4">
            <a:tint val="40000"/>
            <a:alpha val="90000"/>
            <a:hueOff val="3457448"/>
            <a:satOff val="3734"/>
            <a:lumOff val="-1090"/>
            <a:alphaOff val="0"/>
          </a:schemeClr>
        </a:solidFill>
        <a:ln w="15875" cap="flat" cmpd="sng" algn="ctr">
          <a:solidFill>
            <a:schemeClr val="accent4">
              <a:tint val="40000"/>
              <a:alpha val="90000"/>
              <a:hueOff val="3457448"/>
              <a:satOff val="3734"/>
              <a:lumOff val="-109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玩家只能選擇選擇扮演情境牌面上的一種角色</a:t>
          </a:r>
          <a:r>
            <a:rPr lang="zh-TW" altLang="en-US" sz="1600" kern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/>
          </a:r>
          <a:br>
            <a:rPr lang="zh-TW" altLang="en-US" sz="1600" kern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</a:br>
          <a:endParaRPr lang="zh-TW" altLang="en-US" sz="1600" kern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sp:txBody>
      <dsp:txXfrm>
        <a:off x="4399141" y="1156741"/>
        <a:ext cx="2197959" cy="98329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6F7342-4861-4C8C-B12F-A47794096CEC}">
      <dsp:nvSpPr>
        <dsp:cNvPr id="0" name=""/>
        <dsp:cNvSpPr/>
      </dsp:nvSpPr>
      <dsp:spPr>
        <a:xfrm>
          <a:off x="0" y="3346136"/>
          <a:ext cx="6600323" cy="219542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808" tIns="241808" rIns="241808" bIns="241808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400" kern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公告答案與算分</a:t>
          </a:r>
          <a:endParaRPr lang="zh-TW" altLang="en-US" sz="3400" kern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sp:txBody>
      <dsp:txXfrm>
        <a:off x="0" y="3346136"/>
        <a:ext cx="6600323" cy="1185531"/>
      </dsp:txXfrm>
    </dsp:sp>
    <dsp:sp modelId="{75D96E6A-FBBE-4042-B821-66DB4BC3FD97}">
      <dsp:nvSpPr>
        <dsp:cNvPr id="0" name=""/>
        <dsp:cNvSpPr/>
      </dsp:nvSpPr>
      <dsp:spPr>
        <a:xfrm>
          <a:off x="0" y="4487759"/>
          <a:ext cx="6600323" cy="1009896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200" kern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出題者公布正確解答，也就是他所出的是哪一張牌，並解釋理由。</a:t>
          </a:r>
          <a:endParaRPr lang="zh-TW" altLang="en-US" sz="1200" kern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sp:txBody>
      <dsp:txXfrm>
        <a:off x="0" y="4487759"/>
        <a:ext cx="6600323" cy="1009896"/>
      </dsp:txXfrm>
    </dsp:sp>
    <dsp:sp modelId="{27397B29-01F1-4E51-8AA1-B15B022CD090}">
      <dsp:nvSpPr>
        <dsp:cNvPr id="0" name=""/>
        <dsp:cNvSpPr/>
      </dsp:nvSpPr>
      <dsp:spPr>
        <a:xfrm rot="10800000">
          <a:off x="0" y="2499"/>
          <a:ext cx="6600323" cy="3376568"/>
        </a:xfrm>
        <a:prstGeom prst="upArrowCallout">
          <a:avLst/>
        </a:prstGeom>
        <a:solidFill>
          <a:schemeClr val="accent5">
            <a:hueOff val="2301317"/>
            <a:satOff val="23411"/>
            <a:lumOff val="156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808" tIns="241808" rIns="241808" bIns="241808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400" b="1" kern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投票</a:t>
          </a:r>
          <a:endParaRPr lang="zh-TW" altLang="en-US" sz="3400" kern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sp:txBody>
      <dsp:txXfrm rot="-10800000">
        <a:off x="0" y="2499"/>
        <a:ext cx="6600323" cy="1185175"/>
      </dsp:txXfrm>
    </dsp:sp>
    <dsp:sp modelId="{8AE9A2DD-C149-4EAC-93C1-4B07FD70DEC2}">
      <dsp:nvSpPr>
        <dsp:cNvPr id="0" name=""/>
        <dsp:cNvSpPr/>
      </dsp:nvSpPr>
      <dsp:spPr>
        <a:xfrm>
          <a:off x="3222" y="1187675"/>
          <a:ext cx="2197959" cy="1009593"/>
        </a:xfrm>
        <a:prstGeom prst="rect">
          <a:avLst/>
        </a:prstGeom>
        <a:solidFill>
          <a:schemeClr val="accent5">
            <a:tint val="40000"/>
            <a:alpha val="90000"/>
            <a:hueOff val="994672"/>
            <a:satOff val="7800"/>
            <a:lumOff val="464"/>
            <a:alphaOff val="0"/>
          </a:schemeClr>
        </a:solidFill>
        <a:ln w="1587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200" kern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由出題者將所有牌混洗，</a:t>
          </a:r>
          <a:endParaRPr lang="en-US" altLang="zh-TW" sz="1200" kern="1200" dirty="0" smtClean="0">
            <a:latin typeface="Microsoft YaHei" panose="020B0503020204020204" pitchFamily="34" charset="-122"/>
            <a:ea typeface="Microsoft YaHei" panose="020B0503020204020204" pitchFamily="34" charset="-122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200" kern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並依序放置</a:t>
          </a:r>
          <a:endParaRPr lang="zh-TW" altLang="en-US" sz="1200" kern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sp:txBody>
      <dsp:txXfrm>
        <a:off x="3222" y="1187675"/>
        <a:ext cx="2197959" cy="1009593"/>
      </dsp:txXfrm>
    </dsp:sp>
    <dsp:sp modelId="{3F2ABDF3-4553-49F9-ABEB-D35AE011F477}">
      <dsp:nvSpPr>
        <dsp:cNvPr id="0" name=""/>
        <dsp:cNvSpPr/>
      </dsp:nvSpPr>
      <dsp:spPr>
        <a:xfrm>
          <a:off x="2201181" y="1187675"/>
          <a:ext cx="2197959" cy="1009593"/>
        </a:xfrm>
        <a:prstGeom prst="rect">
          <a:avLst/>
        </a:prstGeom>
        <a:solidFill>
          <a:schemeClr val="accent5">
            <a:tint val="40000"/>
            <a:alpha val="90000"/>
            <a:hueOff val="1989343"/>
            <a:satOff val="15599"/>
            <a:lumOff val="927"/>
            <a:alphaOff val="0"/>
          </a:schemeClr>
        </a:solidFill>
        <a:ln w="1587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200" b="1" kern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其他玩家必須猜測出題者所出的牌是哪一張</a:t>
          </a:r>
          <a:r>
            <a:rPr lang="zh-TW" altLang="en-US" sz="1200" kern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，並且將對應號碼的投票標記面朝下置於面前。</a:t>
          </a:r>
          <a:endParaRPr lang="zh-TW" altLang="en-US" sz="1200" kern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sp:txBody>
      <dsp:txXfrm>
        <a:off x="2201181" y="1187675"/>
        <a:ext cx="2197959" cy="1009593"/>
      </dsp:txXfrm>
    </dsp:sp>
    <dsp:sp modelId="{0F685077-751E-4A47-9C3D-6E8EAB489C53}">
      <dsp:nvSpPr>
        <dsp:cNvPr id="0" name=""/>
        <dsp:cNvSpPr/>
      </dsp:nvSpPr>
      <dsp:spPr>
        <a:xfrm>
          <a:off x="4399141" y="1187675"/>
          <a:ext cx="2197959" cy="1009593"/>
        </a:xfrm>
        <a:prstGeom prst="rect">
          <a:avLst/>
        </a:prstGeom>
        <a:solidFill>
          <a:schemeClr val="accent5">
            <a:tint val="40000"/>
            <a:alpha val="90000"/>
            <a:hueOff val="2984015"/>
            <a:satOff val="23399"/>
            <a:lumOff val="1391"/>
            <a:alphaOff val="0"/>
          </a:schemeClr>
        </a:solidFill>
        <a:ln w="1587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200" kern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出題人不必進行投票，其他玩家不能投自己剛出的那張牌。</a:t>
          </a:r>
          <a:endParaRPr lang="zh-TW" altLang="en-US" sz="1200" kern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sp:txBody>
      <dsp:txXfrm>
        <a:off x="4399141" y="1187675"/>
        <a:ext cx="2197959" cy="10095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AF5323-EF1A-4669-8845-242EA2A86391}" type="datetimeFigureOut">
              <a:rPr lang="zh-TW" altLang="en-US" smtClean="0"/>
              <a:t>2020/6/10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0D9010-5D68-4D81-BADB-2AFA9ED09DF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90580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AE344E6-73DA-DE47-87EC-988439D8683A}" type="slidenum">
              <a:rPr kumimoji="1" lang="zh-TW" alt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kumimoji="1"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0406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AE344E6-73DA-DE47-87EC-988439D8683A}" type="slidenum">
              <a:rPr kumimoji="1" lang="zh-TW" altLang="en-US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kumimoji="1"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6500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3491" y="796631"/>
            <a:ext cx="6251304" cy="2700706"/>
          </a:xfrm>
        </p:spPr>
        <p:txBody>
          <a:bodyPr bIns="0" anchor="b">
            <a:normAutofit/>
          </a:bodyPr>
          <a:lstStyle>
            <a:lvl1pPr algn="ctr">
              <a:defRPr sz="54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3491" y="3497337"/>
            <a:ext cx="6251304" cy="1011489"/>
          </a:xfrm>
        </p:spPr>
        <p:txBody>
          <a:bodyPr tIns="91440" bIns="91440">
            <a:norm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43490" y="329308"/>
            <a:ext cx="3719283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7760" y="798973"/>
            <a:ext cx="802005" cy="503578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433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319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2373" y="798974"/>
            <a:ext cx="1103027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3492" y="798974"/>
            <a:ext cx="4985762" cy="4659889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5073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AD347D-5ACD-4C99-B74B-A9C85AD731A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6/10/2020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02111984F5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07316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9A250-FF31-4206-8172-F9D3106AAC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6/10/2020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02111984F5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05464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96027F-7875-4030-9381-8BD8C4F219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6/10/2020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02111984F5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92276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96027F-7875-4030-9381-8BD8C4F219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6/10/2020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02111984F5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64660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AD347D-5ACD-4C99-B74B-A9C85AD731A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6/10/2020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02111984F5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8495410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9A250-FF31-4206-8172-F9D3106AAC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6/10/2020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02111984F5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30593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9A250-FF31-4206-8172-F9D3106AAC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6/10/2020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02111984F5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14906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9A250-FF31-4206-8172-F9D3106AAC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6/10/2020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02111984F5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26231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457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9A250-FF31-4206-8172-F9D3106AAC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6/10/2020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02111984F5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31946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9A250-FF31-4206-8172-F9D3106AAC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6/10/2020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02111984F5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057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9A250-FF31-4206-8172-F9D3106AAC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6/10/2020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02111984F5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88842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2" y="1756130"/>
            <a:ext cx="6251302" cy="1952270"/>
          </a:xfrm>
        </p:spPr>
        <p:txBody>
          <a:bodyPr anchor="b">
            <a:normAutofit/>
          </a:bodyPr>
          <a:lstStyle>
            <a:lvl1pPr algn="ctr"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34318" y="3708400"/>
            <a:ext cx="6251302" cy="1110725"/>
          </a:xfrm>
        </p:spPr>
        <p:txBody>
          <a:bodyPr tIns="91440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738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890"/>
            <a:ext cx="6251303" cy="105930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3491" y="2013936"/>
            <a:ext cx="2965632" cy="3437560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9162" y="2013936"/>
            <a:ext cx="2965424" cy="3437559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3852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164"/>
            <a:ext cx="6251303" cy="10563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9550"/>
            <a:ext cx="2965631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3491" y="2824270"/>
            <a:ext cx="2965631" cy="2644457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9270" y="2023004"/>
            <a:ext cx="2965523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9270" y="2821491"/>
            <a:ext cx="2965523" cy="2637371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7602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7455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303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042" y="798973"/>
            <a:ext cx="2425950" cy="2406519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6656" y="798974"/>
            <a:ext cx="3506719" cy="4658826"/>
          </a:xfrm>
        </p:spPr>
        <p:txBody>
          <a:bodyPr anchor="ctr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9042" y="3205492"/>
            <a:ext cx="2421501" cy="2248181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3986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996501" y="482171"/>
            <a:ext cx="3511387" cy="5149101"/>
            <a:chOff x="4996501" y="482171"/>
            <a:chExt cx="3511387" cy="5149101"/>
          </a:xfrm>
        </p:grpSpPr>
        <p:sp>
          <p:nvSpPr>
            <p:cNvPr id="14" name="Rectangle 13"/>
            <p:cNvSpPr/>
            <p:nvPr/>
          </p:nvSpPr>
          <p:spPr>
            <a:xfrm>
              <a:off x="4996501" y="482171"/>
              <a:ext cx="3511387" cy="5149101"/>
            </a:xfrm>
            <a:prstGeom prst="rect">
              <a:avLst/>
            </a:prstGeom>
            <a:blipFill dpi="0" rotWithShape="1">
              <a:blip r:embed="rId2">
                <a:alphaModFix amt="30000"/>
              </a:blip>
              <a:srcRect/>
              <a:tile tx="0" ty="0" sx="100000" sy="100000" flip="none" algn="ctr"/>
            </a:blip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extrusionH="76200" contourW="12700" prstMaterial="matte">
              <a:bevelT w="152400" h="50800" prst="softRound"/>
              <a:extrusionClr>
                <a:schemeClr val="tx2"/>
              </a:extrusionClr>
              <a:contourClr>
                <a:schemeClr val="bg2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5312152" y="812506"/>
              <a:ext cx="2883013" cy="4479361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38100" cmpd="sng">
              <a:solidFill>
                <a:schemeClr val="tx2">
                  <a:lumMod val="25000"/>
                </a:schemeClr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149" y="1129513"/>
            <a:ext cx="3080490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40128" y="1122543"/>
            <a:ext cx="2234998" cy="3866327"/>
          </a:xfrm>
          <a:solidFill>
            <a:schemeClr val="bg1">
              <a:lumMod val="50000"/>
              <a:lumOff val="50000"/>
              <a:alpha val="80000"/>
            </a:schemeClr>
          </a:solidFill>
          <a:ln w="9525" cap="sq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3200" dirty="0"/>
            </a:lvl1pPr>
          </a:lstStyle>
          <a:p>
            <a:pPr lvl="0" algn="ctr" defTabSz="914400">
              <a:spcBef>
                <a:spcPts val="1800"/>
              </a:spcBef>
            </a:pPr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3492" y="3145992"/>
            <a:ext cx="3076077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36664" y="5469857"/>
            <a:ext cx="3082905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smtClean="0"/>
              <a:pPr/>
              <a:t>6/10/2020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37530" y="318641"/>
            <a:ext cx="3082083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501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3622291"/>
            <a:ext cx="9144000" cy="251227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9" b="-2769"/>
          <a:stretch/>
        </p:blipFill>
        <p:spPr>
          <a:xfrm>
            <a:off x="0" y="6135624"/>
            <a:ext cx="9144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43491" y="804520"/>
            <a:ext cx="6251303" cy="1049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5733"/>
            <a:ext cx="6251303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26502" y="330370"/>
            <a:ext cx="2368292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6/10/2020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3491" y="329308"/>
            <a:ext cx="3719283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7725" y="798973"/>
            <a:ext cx="795746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6144768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13482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AD347D-5ACD-4C99-B74B-A9C85AD731A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6/10/2020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02111984F5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8666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10" Type="http://schemas.openxmlformats.org/officeDocument/2006/relationships/image" Target="../media/image5.png"/><Relationship Id="rId4" Type="http://schemas.openxmlformats.org/officeDocument/2006/relationships/image" Target="../media/image8.jp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g"/><Relationship Id="rId7" Type="http://schemas.openxmlformats.org/officeDocument/2006/relationships/image" Target="../media/image19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openxmlformats.org/officeDocument/2006/relationships/image" Target="../media/image16.jp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g"/><Relationship Id="rId7" Type="http://schemas.openxmlformats.org/officeDocument/2006/relationships/image" Target="../media/image27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4" Type="http://schemas.openxmlformats.org/officeDocument/2006/relationships/image" Target="../media/image24.jp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png"/><Relationship Id="rId4" Type="http://schemas.openxmlformats.org/officeDocument/2006/relationships/image" Target="../media/image3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60110" y="2417368"/>
            <a:ext cx="818832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kumimoji="1" lang="zh-TW" altLang="en-US" sz="3600" b="1" dirty="0">
                <a:solidFill>
                  <a:srgbClr val="FFFF00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HanziPen TC" charset="-120"/>
              </a:rPr>
              <a:t>教學對象： </a:t>
            </a:r>
            <a:r>
              <a:rPr kumimoji="1" lang="zh-TW" altLang="en-US" sz="36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HanziPen TC" charset="-120"/>
              </a:rPr>
              <a:t>國中七年級</a:t>
            </a:r>
            <a:r>
              <a:rPr kumimoji="1" lang="en-US" altLang="zh-TW" sz="36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HanziPen TC" charset="-120"/>
              </a:rPr>
              <a:t>(</a:t>
            </a:r>
            <a:r>
              <a:rPr kumimoji="1" lang="zh-TW" altLang="en-US" sz="36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HanziPen TC" charset="-120"/>
              </a:rPr>
              <a:t>上學期</a:t>
            </a:r>
            <a:r>
              <a:rPr kumimoji="1" lang="en-US" altLang="zh-TW" sz="3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HanziPen TC" charset="-120"/>
              </a:rPr>
              <a:t>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kumimoji="1" lang="zh-TW" altLang="en-US" sz="3600" b="1" dirty="0" smtClean="0">
                <a:solidFill>
                  <a:srgbClr val="FFFF00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HanziPen TC" charset="-120"/>
              </a:rPr>
              <a:t>單元</a:t>
            </a:r>
            <a:r>
              <a:rPr kumimoji="1" lang="zh-TW" altLang="en-US" sz="3600" b="1" dirty="0">
                <a:solidFill>
                  <a:srgbClr val="FFFF00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HanziPen TC" charset="-120"/>
              </a:rPr>
              <a:t>名稱</a:t>
            </a:r>
            <a:r>
              <a:rPr kumimoji="1" lang="zh-TW" altLang="en-US" sz="3600" b="1" dirty="0" smtClean="0">
                <a:solidFill>
                  <a:srgbClr val="FFFF00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HanziPen TC" charset="-120"/>
              </a:rPr>
              <a:t>： </a:t>
            </a:r>
            <a:r>
              <a:rPr kumimoji="1" lang="zh-TW" altLang="en-US" sz="3600" b="1" dirty="0" smtClean="0"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HanziPen TC" charset="-120"/>
              </a:rPr>
              <a:t>反毒說書人</a:t>
            </a:r>
            <a:endParaRPr kumimoji="1" lang="en-US" altLang="zh-TW" sz="3600" b="1" dirty="0" smtClean="0"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kumimoji="1" lang="zh-TW" altLang="en-US" sz="3600" b="1" dirty="0" smtClean="0">
                <a:solidFill>
                  <a:srgbClr val="FFFF00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HanziPen TC" charset="-120"/>
              </a:rPr>
              <a:t>設計者    ： </a:t>
            </a:r>
            <a:r>
              <a:rPr kumimoji="1" lang="zh-TW" altLang="en-US" sz="3600" b="1" dirty="0" smtClean="0"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HanziPen TC" charset="-120"/>
              </a:rPr>
              <a:t>崇</a:t>
            </a:r>
            <a:r>
              <a:rPr kumimoji="1" lang="zh-TW" altLang="en-US" sz="3600" b="1" dirty="0"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HanziPen TC" charset="-120"/>
              </a:rPr>
              <a:t>倫國民中學商永齡</a:t>
            </a:r>
            <a:r>
              <a:rPr kumimoji="1" lang="zh-TW" altLang="en-US" sz="3600" b="1" dirty="0" smtClean="0"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HanziPen TC" charset="-120"/>
              </a:rPr>
              <a:t>主任</a:t>
            </a:r>
            <a:endParaRPr kumimoji="1" lang="en-US" altLang="zh-TW" sz="3600" b="1" dirty="0" smtClean="0"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kumimoji="1" lang="zh-TW" altLang="en-US" sz="3600" b="1" dirty="0" smtClean="0"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HanziPen TC" charset="-120"/>
              </a:rPr>
              <a:t>　　　　     </a:t>
            </a:r>
            <a:endParaRPr kumimoji="1" lang="en-US" altLang="zh-TW" sz="3600" b="1" dirty="0" smtClean="0"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kumimoji="1" lang="zh-TW" altLang="en-US" sz="3600" b="1" dirty="0"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HanziPen TC" charset="-120"/>
              </a:rPr>
              <a:t> </a:t>
            </a:r>
            <a:r>
              <a:rPr kumimoji="1" lang="zh-TW" altLang="en-US" sz="3600" b="1" dirty="0" smtClean="0"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HanziPen TC" charset="-120"/>
              </a:rPr>
              <a:t>             </a:t>
            </a:r>
            <a:endParaRPr kumimoji="1" lang="en-US" altLang="zh-TW" sz="36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46657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內容版面配置區 2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052611747"/>
              </p:ext>
            </p:extLst>
          </p:nvPr>
        </p:nvGraphicFramePr>
        <p:xfrm>
          <a:off x="116765" y="1153297"/>
          <a:ext cx="6600323" cy="53996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內容版面配置區 5"/>
          <p:cNvGraphicFramePr>
            <a:graphicFrameLocks noGrp="1"/>
          </p:cNvGraphicFramePr>
          <p:nvPr>
            <p:ph sz="half" idx="2"/>
            <p:extLst/>
          </p:nvPr>
        </p:nvGraphicFramePr>
        <p:xfrm>
          <a:off x="6793482" y="1435637"/>
          <a:ext cx="2251474" cy="398554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8738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70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04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2110">
                <a:tc>
                  <a:txBody>
                    <a:bodyPr/>
                    <a:lstStyle/>
                    <a:p>
                      <a:r>
                        <a:rPr lang="zh-TW" altLang="en-US" sz="1200" dirty="0" smtClean="0"/>
                        <a:t>情況</a:t>
                      </a:r>
                      <a:endParaRPr lang="zh-TW" altLang="en-US" sz="1200" dirty="0"/>
                    </a:p>
                  </a:txBody>
                  <a:tcPr marL="68607" marR="68607" marT="34292" marB="34292"/>
                </a:tc>
                <a:tc>
                  <a:txBody>
                    <a:bodyPr/>
                    <a:lstStyle/>
                    <a:p>
                      <a:r>
                        <a:rPr lang="zh-TW" altLang="en-US" sz="1200" dirty="0" smtClean="0"/>
                        <a:t>出題者</a:t>
                      </a:r>
                      <a:endParaRPr lang="zh-TW" altLang="en-US" sz="1200" dirty="0"/>
                    </a:p>
                  </a:txBody>
                  <a:tcPr marL="68607" marR="68607" marT="34292" marB="34292"/>
                </a:tc>
                <a:tc>
                  <a:txBody>
                    <a:bodyPr/>
                    <a:lstStyle/>
                    <a:p>
                      <a:r>
                        <a:rPr lang="zh-TW" altLang="en-US" sz="1200" dirty="0" smtClean="0"/>
                        <a:t>其他玩家</a:t>
                      </a:r>
                      <a:endParaRPr lang="zh-TW" altLang="en-US" sz="1200" dirty="0"/>
                    </a:p>
                  </a:txBody>
                  <a:tcPr marL="68607" marR="68607" marT="34292" marB="3429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110">
                <a:tc>
                  <a:txBody>
                    <a:bodyPr/>
                    <a:lstStyle/>
                    <a:p>
                      <a:r>
                        <a:rPr lang="zh-TW" altLang="en-US" sz="1200" dirty="0" smtClean="0"/>
                        <a:t>全部答對</a:t>
                      </a:r>
                      <a:r>
                        <a:rPr lang="en-US" altLang="zh-TW" sz="1200" dirty="0" smtClean="0"/>
                        <a:t>/</a:t>
                      </a:r>
                      <a:r>
                        <a:rPr lang="zh-TW" altLang="en-US" sz="1200" dirty="0" smtClean="0"/>
                        <a:t>全部答錯</a:t>
                      </a:r>
                      <a:endParaRPr lang="zh-TW" altLang="en-US" sz="1200" dirty="0"/>
                    </a:p>
                  </a:txBody>
                  <a:tcPr marL="68607" marR="68607" marT="34292" marB="34292"/>
                </a:tc>
                <a:tc>
                  <a:txBody>
                    <a:bodyPr/>
                    <a:lstStyle/>
                    <a:p>
                      <a:r>
                        <a:rPr lang="en-US" altLang="zh-TW" sz="1200" dirty="0" smtClean="0"/>
                        <a:t>0</a:t>
                      </a:r>
                      <a:endParaRPr lang="zh-TW" altLang="en-US" sz="1200" dirty="0"/>
                    </a:p>
                  </a:txBody>
                  <a:tcPr marL="68607" marR="68607" marT="34292" marB="34292"/>
                </a:tc>
                <a:tc>
                  <a:txBody>
                    <a:bodyPr/>
                    <a:lstStyle/>
                    <a:p>
                      <a:r>
                        <a:rPr lang="en-US" altLang="zh-TW" sz="1200" dirty="0" smtClean="0"/>
                        <a:t>2</a:t>
                      </a:r>
                      <a:endParaRPr lang="zh-TW" altLang="en-US" sz="1200" dirty="0"/>
                    </a:p>
                  </a:txBody>
                  <a:tcPr marL="68607" marR="68607" marT="34292" marB="3429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65865">
                <a:tc>
                  <a:txBody>
                    <a:bodyPr/>
                    <a:lstStyle/>
                    <a:p>
                      <a:r>
                        <a:rPr lang="zh-TW" altLang="en-US" sz="1200" b="1" dirty="0" smtClean="0">
                          <a:effectLst/>
                        </a:rPr>
                        <a:t>部分人對、部分人錯</a:t>
                      </a:r>
                      <a:endParaRPr lang="zh-TW" altLang="en-US" sz="1200" dirty="0"/>
                    </a:p>
                  </a:txBody>
                  <a:tcPr marL="68607" marR="68607" marT="34292" marB="34292"/>
                </a:tc>
                <a:tc>
                  <a:txBody>
                    <a:bodyPr/>
                    <a:lstStyle/>
                    <a:p>
                      <a:r>
                        <a:rPr lang="en-US" altLang="zh-TW" sz="1200" dirty="0" smtClean="0"/>
                        <a:t>3(</a:t>
                      </a:r>
                      <a:r>
                        <a:rPr lang="zh-TW" altLang="en-US" sz="1200" dirty="0" smtClean="0"/>
                        <a:t>每有一位玩家答對，分數成以人數計算</a:t>
                      </a:r>
                      <a:r>
                        <a:rPr lang="en-US" altLang="zh-TW" sz="1200" dirty="0" smtClean="0"/>
                        <a:t>)</a:t>
                      </a:r>
                      <a:endParaRPr lang="zh-TW" altLang="en-US" sz="1200" dirty="0"/>
                    </a:p>
                  </a:txBody>
                  <a:tcPr marL="68607" marR="68607" marT="34292" marB="34292"/>
                </a:tc>
                <a:tc>
                  <a:txBody>
                    <a:bodyPr/>
                    <a:lstStyle/>
                    <a:p>
                      <a:r>
                        <a:rPr lang="zh-TW" altLang="en-US" sz="1200" b="1" dirty="0" smtClean="0">
                          <a:effectLst/>
                        </a:rPr>
                        <a:t>答對</a:t>
                      </a:r>
                      <a:r>
                        <a:rPr lang="en-US" altLang="zh-TW" sz="1200" b="1" dirty="0" smtClean="0">
                          <a:effectLst/>
                        </a:rPr>
                        <a:t>3</a:t>
                      </a:r>
                      <a:r>
                        <a:rPr lang="zh-TW" altLang="en-US" sz="1200" b="1" dirty="0" smtClean="0">
                          <a:effectLst/>
                        </a:rPr>
                        <a:t>分</a:t>
                      </a:r>
                      <a:r>
                        <a:rPr lang="zh-TW" altLang="en-US" sz="1200" dirty="0" smtClean="0">
                          <a:effectLst/>
                        </a:rPr>
                        <a:t/>
                      </a:r>
                      <a:br>
                        <a:rPr lang="zh-TW" altLang="en-US" sz="1200" dirty="0" smtClean="0">
                          <a:effectLst/>
                        </a:rPr>
                      </a:br>
                      <a:r>
                        <a:rPr lang="zh-TW" altLang="en-US" sz="1200" b="1" dirty="0" smtClean="0">
                          <a:effectLst/>
                        </a:rPr>
                        <a:t>答錯</a:t>
                      </a:r>
                      <a:r>
                        <a:rPr lang="en-US" altLang="zh-TW" sz="1200" b="1" dirty="0" smtClean="0">
                          <a:effectLst/>
                        </a:rPr>
                        <a:t>0</a:t>
                      </a:r>
                      <a:r>
                        <a:rPr lang="zh-TW" altLang="en-US" sz="1200" b="1" dirty="0" smtClean="0">
                          <a:effectLst/>
                        </a:rPr>
                        <a:t>分</a:t>
                      </a:r>
                      <a:endParaRPr lang="zh-TW" altLang="en-US" sz="1200" dirty="0"/>
                    </a:p>
                  </a:txBody>
                  <a:tcPr marL="68607" marR="68607" marT="34292" marB="34292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75464">
                <a:tc>
                  <a:txBody>
                    <a:bodyPr/>
                    <a:lstStyle/>
                    <a:p>
                      <a:r>
                        <a:rPr lang="zh-TW" alt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自己非出題者的情況下，其他玩家卻投給你的狀況</a:t>
                      </a:r>
                      <a:endParaRPr lang="zh-TW" altLang="en-US" sz="1200" dirty="0"/>
                    </a:p>
                  </a:txBody>
                  <a:tcPr marL="68607" marR="68607" marT="34292" marB="34292"/>
                </a:tc>
                <a:tc>
                  <a:txBody>
                    <a:bodyPr/>
                    <a:lstStyle/>
                    <a:p>
                      <a:r>
                        <a:rPr lang="en-US" altLang="zh-TW" sz="1200" dirty="0" smtClean="0"/>
                        <a:t>0</a:t>
                      </a:r>
                      <a:endParaRPr lang="zh-TW" altLang="en-US" sz="1200" dirty="0"/>
                    </a:p>
                  </a:txBody>
                  <a:tcPr marL="68607" marR="68607" marT="34292" marB="34292"/>
                </a:tc>
                <a:tc>
                  <a:txBody>
                    <a:bodyPr/>
                    <a:lstStyle/>
                    <a:p>
                      <a:r>
                        <a:rPr lang="zh-TW" altLang="en-US" sz="1200" dirty="0" smtClean="0"/>
                        <a:t>每獲得其他玩家投你一票，就可獲得一分</a:t>
                      </a:r>
                      <a:r>
                        <a:rPr lang="en-US" altLang="zh-TW" sz="1200" dirty="0" smtClean="0"/>
                        <a:t>(</a:t>
                      </a:r>
                      <a:r>
                        <a:rPr lang="zh-TW" altLang="en-US" sz="1200" dirty="0" smtClean="0"/>
                        <a:t>得票者</a:t>
                      </a:r>
                      <a:r>
                        <a:rPr lang="en-US" altLang="zh-TW" sz="1200" dirty="0" smtClean="0"/>
                        <a:t>)</a:t>
                      </a:r>
                      <a:endParaRPr lang="zh-TW" altLang="en-US" sz="1200" dirty="0"/>
                    </a:p>
                  </a:txBody>
                  <a:tcPr marL="68607" marR="68607" marT="34292" marB="34292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07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內容版面配置區 2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996886037"/>
              </p:ext>
            </p:extLst>
          </p:nvPr>
        </p:nvGraphicFramePr>
        <p:xfrm>
          <a:off x="116765" y="1202723"/>
          <a:ext cx="6600323" cy="55440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內容版面配置區 5"/>
          <p:cNvGraphicFramePr>
            <a:graphicFrameLocks noGrp="1"/>
          </p:cNvGraphicFramePr>
          <p:nvPr>
            <p:ph sz="half" idx="2"/>
            <p:extLst/>
          </p:nvPr>
        </p:nvGraphicFramePr>
        <p:xfrm>
          <a:off x="6793482" y="1435637"/>
          <a:ext cx="2251474" cy="398554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8738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70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04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2110">
                <a:tc>
                  <a:txBody>
                    <a:bodyPr/>
                    <a:lstStyle/>
                    <a:p>
                      <a:r>
                        <a:rPr lang="zh-TW" altLang="en-US" sz="1200" dirty="0" smtClean="0"/>
                        <a:t>情況</a:t>
                      </a:r>
                      <a:endParaRPr lang="zh-TW" altLang="en-US" sz="1200" dirty="0"/>
                    </a:p>
                  </a:txBody>
                  <a:tcPr marL="68607" marR="68607" marT="34292" marB="34292"/>
                </a:tc>
                <a:tc>
                  <a:txBody>
                    <a:bodyPr/>
                    <a:lstStyle/>
                    <a:p>
                      <a:r>
                        <a:rPr lang="zh-TW" altLang="en-US" sz="1200" dirty="0" smtClean="0"/>
                        <a:t>出題者</a:t>
                      </a:r>
                      <a:endParaRPr lang="zh-TW" altLang="en-US" sz="1200" dirty="0"/>
                    </a:p>
                  </a:txBody>
                  <a:tcPr marL="68607" marR="68607" marT="34292" marB="34292"/>
                </a:tc>
                <a:tc>
                  <a:txBody>
                    <a:bodyPr/>
                    <a:lstStyle/>
                    <a:p>
                      <a:r>
                        <a:rPr lang="zh-TW" altLang="en-US" sz="1200" dirty="0" smtClean="0"/>
                        <a:t>其他玩家</a:t>
                      </a:r>
                      <a:endParaRPr lang="zh-TW" altLang="en-US" sz="1200" dirty="0"/>
                    </a:p>
                  </a:txBody>
                  <a:tcPr marL="68607" marR="68607" marT="34292" marB="3429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110">
                <a:tc>
                  <a:txBody>
                    <a:bodyPr/>
                    <a:lstStyle/>
                    <a:p>
                      <a:r>
                        <a:rPr lang="zh-TW" altLang="en-US" sz="1200" dirty="0" smtClean="0"/>
                        <a:t>全部答對</a:t>
                      </a:r>
                      <a:r>
                        <a:rPr lang="en-US" altLang="zh-TW" sz="1200" dirty="0" smtClean="0"/>
                        <a:t>/</a:t>
                      </a:r>
                      <a:r>
                        <a:rPr lang="zh-TW" altLang="en-US" sz="1200" dirty="0" smtClean="0"/>
                        <a:t>全部答錯</a:t>
                      </a:r>
                      <a:endParaRPr lang="zh-TW" altLang="en-US" sz="1200" dirty="0"/>
                    </a:p>
                  </a:txBody>
                  <a:tcPr marL="68607" marR="68607" marT="34292" marB="34292"/>
                </a:tc>
                <a:tc>
                  <a:txBody>
                    <a:bodyPr/>
                    <a:lstStyle/>
                    <a:p>
                      <a:r>
                        <a:rPr lang="en-US" altLang="zh-TW" sz="1200" dirty="0" smtClean="0"/>
                        <a:t>0</a:t>
                      </a:r>
                      <a:endParaRPr lang="zh-TW" altLang="en-US" sz="1200" dirty="0"/>
                    </a:p>
                  </a:txBody>
                  <a:tcPr marL="68607" marR="68607" marT="34292" marB="34292"/>
                </a:tc>
                <a:tc>
                  <a:txBody>
                    <a:bodyPr/>
                    <a:lstStyle/>
                    <a:p>
                      <a:r>
                        <a:rPr lang="en-US" altLang="zh-TW" sz="1200" dirty="0" smtClean="0"/>
                        <a:t>2</a:t>
                      </a:r>
                      <a:endParaRPr lang="zh-TW" altLang="en-US" sz="1200" dirty="0"/>
                    </a:p>
                  </a:txBody>
                  <a:tcPr marL="68607" marR="68607" marT="34292" marB="3429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65865">
                <a:tc>
                  <a:txBody>
                    <a:bodyPr/>
                    <a:lstStyle/>
                    <a:p>
                      <a:r>
                        <a:rPr lang="zh-TW" altLang="en-US" sz="1200" b="1" dirty="0" smtClean="0">
                          <a:effectLst/>
                        </a:rPr>
                        <a:t>部分人對、部分人錯</a:t>
                      </a:r>
                      <a:endParaRPr lang="zh-TW" altLang="en-US" sz="1200" dirty="0"/>
                    </a:p>
                  </a:txBody>
                  <a:tcPr marL="68607" marR="68607" marT="34292" marB="34292"/>
                </a:tc>
                <a:tc>
                  <a:txBody>
                    <a:bodyPr/>
                    <a:lstStyle/>
                    <a:p>
                      <a:r>
                        <a:rPr lang="en-US" altLang="zh-TW" sz="1200" dirty="0" smtClean="0"/>
                        <a:t>3(</a:t>
                      </a:r>
                      <a:r>
                        <a:rPr lang="zh-TW" altLang="en-US" sz="1200" dirty="0" smtClean="0"/>
                        <a:t>每有一位玩家答對，分數成以人數計算</a:t>
                      </a:r>
                      <a:r>
                        <a:rPr lang="en-US" altLang="zh-TW" sz="1200" dirty="0" smtClean="0"/>
                        <a:t>)</a:t>
                      </a:r>
                      <a:endParaRPr lang="zh-TW" altLang="en-US" sz="1200" dirty="0"/>
                    </a:p>
                  </a:txBody>
                  <a:tcPr marL="68607" marR="68607" marT="34292" marB="34292"/>
                </a:tc>
                <a:tc>
                  <a:txBody>
                    <a:bodyPr/>
                    <a:lstStyle/>
                    <a:p>
                      <a:r>
                        <a:rPr lang="zh-TW" altLang="en-US" sz="1200" b="1" dirty="0" smtClean="0">
                          <a:effectLst/>
                        </a:rPr>
                        <a:t>答對</a:t>
                      </a:r>
                      <a:r>
                        <a:rPr lang="en-US" altLang="zh-TW" sz="1200" b="1" dirty="0" smtClean="0">
                          <a:effectLst/>
                        </a:rPr>
                        <a:t>3</a:t>
                      </a:r>
                      <a:r>
                        <a:rPr lang="zh-TW" altLang="en-US" sz="1200" b="1" dirty="0" smtClean="0">
                          <a:effectLst/>
                        </a:rPr>
                        <a:t>分</a:t>
                      </a:r>
                      <a:r>
                        <a:rPr lang="zh-TW" altLang="en-US" sz="1200" dirty="0" smtClean="0">
                          <a:effectLst/>
                        </a:rPr>
                        <a:t/>
                      </a:r>
                      <a:br>
                        <a:rPr lang="zh-TW" altLang="en-US" sz="1200" dirty="0" smtClean="0">
                          <a:effectLst/>
                        </a:rPr>
                      </a:br>
                      <a:r>
                        <a:rPr lang="zh-TW" altLang="en-US" sz="1200" b="1" dirty="0" smtClean="0">
                          <a:effectLst/>
                        </a:rPr>
                        <a:t>答錯</a:t>
                      </a:r>
                      <a:r>
                        <a:rPr lang="en-US" altLang="zh-TW" sz="1200" b="1" dirty="0" smtClean="0">
                          <a:effectLst/>
                        </a:rPr>
                        <a:t>0</a:t>
                      </a:r>
                      <a:r>
                        <a:rPr lang="zh-TW" altLang="en-US" sz="1200" b="1" dirty="0" smtClean="0">
                          <a:effectLst/>
                        </a:rPr>
                        <a:t>分</a:t>
                      </a:r>
                      <a:endParaRPr lang="zh-TW" altLang="en-US" sz="1200" dirty="0"/>
                    </a:p>
                  </a:txBody>
                  <a:tcPr marL="68607" marR="68607" marT="34292" marB="34292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75464">
                <a:tc>
                  <a:txBody>
                    <a:bodyPr/>
                    <a:lstStyle/>
                    <a:p>
                      <a:r>
                        <a:rPr lang="zh-TW" alt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自己非出題者的情況下，其他玩家卻投給你的狀況</a:t>
                      </a:r>
                      <a:endParaRPr lang="zh-TW" altLang="en-US" sz="1200" dirty="0"/>
                    </a:p>
                  </a:txBody>
                  <a:tcPr marL="68607" marR="68607" marT="34292" marB="34292"/>
                </a:tc>
                <a:tc>
                  <a:txBody>
                    <a:bodyPr/>
                    <a:lstStyle/>
                    <a:p>
                      <a:r>
                        <a:rPr lang="en-US" altLang="zh-TW" sz="1200" dirty="0" smtClean="0"/>
                        <a:t>0</a:t>
                      </a:r>
                      <a:endParaRPr lang="zh-TW" altLang="en-US" sz="1200" dirty="0"/>
                    </a:p>
                  </a:txBody>
                  <a:tcPr marL="68607" marR="68607" marT="34292" marB="34292"/>
                </a:tc>
                <a:tc>
                  <a:txBody>
                    <a:bodyPr/>
                    <a:lstStyle/>
                    <a:p>
                      <a:r>
                        <a:rPr lang="zh-TW" altLang="en-US" sz="1200" dirty="0" smtClean="0"/>
                        <a:t>每獲得其他玩家投你一票，就可獲得一分</a:t>
                      </a:r>
                      <a:r>
                        <a:rPr lang="en-US" altLang="zh-TW" sz="1200" dirty="0" smtClean="0"/>
                        <a:t>(</a:t>
                      </a:r>
                      <a:r>
                        <a:rPr lang="zh-TW" altLang="en-US" sz="1200" dirty="0" smtClean="0"/>
                        <a:t>得票者</a:t>
                      </a:r>
                      <a:r>
                        <a:rPr lang="en-US" altLang="zh-TW" sz="1200" dirty="0" smtClean="0"/>
                        <a:t>)</a:t>
                      </a:r>
                      <a:endParaRPr lang="zh-TW" altLang="en-US" sz="1200" dirty="0"/>
                    </a:p>
                  </a:txBody>
                  <a:tcPr marL="68607" marR="68607" marT="34292" marB="34292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017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01180" y="1223782"/>
            <a:ext cx="4702842" cy="96748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zh-TW" alt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提問反</a:t>
            </a:r>
            <a:r>
              <a:rPr lang="zh-TW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思</a:t>
            </a:r>
          </a:p>
        </p:txBody>
      </p:sp>
      <p:sp>
        <p:nvSpPr>
          <p:cNvPr id="5" name="矩形 4"/>
          <p:cNvSpPr/>
          <p:nvPr/>
        </p:nvSpPr>
        <p:spPr>
          <a:xfrm>
            <a:off x="346953" y="2191265"/>
            <a:ext cx="771789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2400" dirty="0" err="1" smtClean="0">
                <a:solidFill>
                  <a:srgbClr val="FFC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Q1</a:t>
            </a:r>
            <a:r>
              <a:rPr lang="zh-TW" altLang="zh-TW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本次活動焦點，你覺得在傳達何種內容</a:t>
            </a:r>
            <a:r>
              <a:rPr lang="en-US" altLang="zh-TW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?</a:t>
            </a:r>
            <a:endParaRPr lang="zh-TW" altLang="zh-TW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defRPr/>
            </a:pPr>
            <a:endParaRPr lang="en-US" altLang="zh-TW" sz="2400" dirty="0" smtClean="0">
              <a:solidFill>
                <a:srgbClr val="FFC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defRPr/>
            </a:pPr>
            <a:r>
              <a:rPr lang="en-US" altLang="zh-TW" sz="2400" dirty="0" err="1" smtClean="0">
                <a:solidFill>
                  <a:srgbClr val="FFC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Q2</a:t>
            </a:r>
            <a:r>
              <a:rPr lang="zh-TW" altLang="zh-TW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活動體驗中，你認為每次你所想傳達的話語都跟別人理解的一樣嗎</a:t>
            </a:r>
            <a:r>
              <a:rPr lang="en-US" altLang="zh-TW" sz="2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?</a:t>
            </a:r>
          </a:p>
          <a:p>
            <a:pPr>
              <a:defRPr/>
            </a:pPr>
            <a:endParaRPr lang="en-US" altLang="zh-TW" sz="2400" dirty="0" smtClean="0">
              <a:solidFill>
                <a:srgbClr val="FFC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defRPr/>
            </a:pPr>
            <a:r>
              <a:rPr lang="en-US" altLang="zh-TW" sz="2400" dirty="0" err="1" smtClean="0">
                <a:solidFill>
                  <a:srgbClr val="FFC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Q3</a:t>
            </a:r>
            <a:r>
              <a:rPr lang="zh-TW" altLang="en-US" sz="2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你對哪一張的反毒情境卡，印象最深刻</a:t>
            </a:r>
            <a:r>
              <a:rPr lang="en-US" altLang="zh-TW" sz="2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?</a:t>
            </a:r>
            <a:r>
              <a:rPr lang="zh-TW" altLang="en-US" sz="2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為什麼</a:t>
            </a:r>
            <a:r>
              <a:rPr lang="en-US" altLang="zh-TW" sz="2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?</a:t>
            </a:r>
          </a:p>
          <a:p>
            <a:pPr>
              <a:defRPr/>
            </a:pPr>
            <a:endParaRPr lang="en-US" altLang="zh-TW" sz="2400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defRPr/>
            </a:pPr>
            <a:r>
              <a:rPr lang="en-US" altLang="zh-TW" sz="2400" dirty="0" err="1" smtClean="0">
                <a:solidFill>
                  <a:srgbClr val="FFC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Q4</a:t>
            </a:r>
            <a:r>
              <a:rPr lang="zh-TW" altLang="zh-TW" sz="2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活動</a:t>
            </a:r>
            <a:r>
              <a:rPr lang="zh-TW" altLang="zh-TW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體驗中，你認為每次你所想傳達的話語都跟別人理解的一樣嗎</a:t>
            </a:r>
            <a:r>
              <a:rPr lang="en-US" altLang="zh-TW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?</a:t>
            </a:r>
            <a:endParaRPr lang="zh-TW" altLang="zh-TW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defRPr/>
            </a:pPr>
            <a:r>
              <a:rPr lang="zh-TW" altLang="zh-TW" sz="2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活動</a:t>
            </a:r>
            <a:r>
              <a:rPr lang="zh-TW" altLang="zh-TW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體驗中，當別人在進行表達時，你真的了解嗎</a:t>
            </a:r>
            <a:r>
              <a:rPr lang="en-US" altLang="zh-TW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?</a:t>
            </a:r>
            <a:r>
              <a:rPr lang="zh-TW" altLang="zh-TW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會不會有弦外之音呢</a:t>
            </a:r>
            <a:r>
              <a:rPr lang="en-US" altLang="zh-TW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?</a:t>
            </a:r>
            <a:endParaRPr lang="zh-TW" altLang="zh-TW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defRPr/>
            </a:pPr>
            <a:endParaRPr lang="en-US" altLang="zh-TW" sz="2400" dirty="0" smtClean="0">
              <a:solidFill>
                <a:prstClr val="white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556193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98181" y="1514515"/>
            <a:ext cx="5039937" cy="9980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活動結語</a:t>
            </a:r>
            <a:endParaRPr lang="zh-TW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58346" y="2359279"/>
            <a:ext cx="86868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zh-TW" sz="2400" kern="100" dirty="0" smtClean="0">
              <a:solidFill>
                <a:srgbClr val="FFC000"/>
              </a:solidFill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2400" kern="100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這些</a:t>
            </a:r>
            <a:r>
              <a:rPr lang="zh-TW" altLang="en-US" sz="2400" kern="100" dirty="0">
                <a:solidFill>
                  <a:srgbClr val="FFC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反毒情境卡是模擬生活</a:t>
            </a:r>
            <a:r>
              <a:rPr lang="zh-TW" altLang="en-US" sz="2400" kern="100" dirty="0">
                <a:ea typeface="標楷體" panose="03000509000000000000" pitchFamily="65" charset="-120"/>
                <a:cs typeface="Times New Roman" panose="02020603050405020304" pitchFamily="18" charset="0"/>
              </a:rPr>
              <a:t>中可能會遇到的情況，今天的體驗活動是希望讓同學能夠</a:t>
            </a:r>
            <a:r>
              <a:rPr lang="zh-TW" altLang="en-US" sz="2400" kern="100" dirty="0">
                <a:solidFill>
                  <a:srgbClr val="FFC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了解日常生活中潛藏的危機</a:t>
            </a:r>
            <a:r>
              <a:rPr lang="zh-TW" altLang="en-US" sz="2400" kern="100" dirty="0">
                <a:ea typeface="標楷體" panose="03000509000000000000" pitchFamily="65" charset="-120"/>
                <a:cs typeface="Times New Roman" panose="02020603050405020304" pitchFamily="18" charset="0"/>
              </a:rPr>
              <a:t>與提醒同學</a:t>
            </a:r>
            <a:r>
              <a:rPr lang="zh-TW" altLang="en-US" sz="2400" kern="100" dirty="0">
                <a:solidFill>
                  <a:srgbClr val="FFC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應變的方式</a:t>
            </a:r>
            <a:r>
              <a:rPr lang="zh-TW" altLang="en-US" sz="2400" kern="100" dirty="0"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</a:p>
          <a:p>
            <a:endParaRPr lang="en-US" altLang="zh-TW" sz="2400" kern="100" dirty="0" smtClean="0">
              <a:solidFill>
                <a:srgbClr val="FFC000"/>
              </a:solidFill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endParaRPr lang="en-US" altLang="zh-TW" sz="2400" kern="100" dirty="0" smtClean="0">
              <a:solidFill>
                <a:srgbClr val="FFC000"/>
              </a:solidFill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2400" kern="100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同學</a:t>
            </a:r>
            <a:r>
              <a:rPr lang="zh-TW" altLang="zh-TW" sz="2400" kern="100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可以發現</a:t>
            </a:r>
            <a:r>
              <a:rPr lang="zh-TW" altLang="en-US" sz="2400" kern="100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就算是同</a:t>
            </a:r>
            <a:r>
              <a:rPr lang="zh-TW" altLang="zh-TW" sz="2400" kern="100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一</a:t>
            </a:r>
            <a:r>
              <a:rPr lang="zh-TW" altLang="zh-TW" sz="2400" kern="100" dirty="0">
                <a:ea typeface="標楷體" panose="03000509000000000000" pitchFamily="65" charset="-120"/>
                <a:cs typeface="Times New Roman" panose="02020603050405020304" pitchFamily="18" charset="0"/>
              </a:rPr>
              <a:t>張圖</a:t>
            </a:r>
            <a:r>
              <a:rPr lang="zh-TW" altLang="zh-TW" sz="2400" kern="100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卡</a:t>
            </a:r>
            <a:r>
              <a:rPr lang="zh-TW" altLang="en-US" sz="2400" kern="100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也</a:t>
            </a:r>
            <a:r>
              <a:rPr lang="zh-TW" altLang="zh-TW" sz="2400" kern="100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可能有</a:t>
            </a:r>
            <a:r>
              <a:rPr lang="zh-TW" altLang="en-US" sz="2400" kern="100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許多</a:t>
            </a:r>
            <a:r>
              <a:rPr lang="zh-TW" altLang="zh-TW" sz="2400" kern="100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不同</a:t>
            </a:r>
            <a:r>
              <a:rPr lang="zh-TW" altLang="zh-TW" sz="2400" kern="100" dirty="0">
                <a:ea typeface="標楷體" panose="03000509000000000000" pitchFamily="65" charset="-120"/>
                <a:cs typeface="Times New Roman" panose="02020603050405020304" pitchFamily="18" charset="0"/>
              </a:rPr>
              <a:t>的詮釋，</a:t>
            </a:r>
            <a:r>
              <a:rPr lang="zh-TW" altLang="zh-TW" sz="2400" kern="100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因此</a:t>
            </a:r>
            <a:r>
              <a:rPr lang="zh-TW" altLang="en-US" sz="2400" kern="100" dirty="0" smtClean="0">
                <a:solidFill>
                  <a:srgbClr val="FFC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如何學習</a:t>
            </a:r>
            <a:r>
              <a:rPr lang="zh-TW" altLang="zh-TW" sz="2400" kern="100" dirty="0" smtClean="0">
                <a:solidFill>
                  <a:srgbClr val="FFC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觀察</a:t>
            </a:r>
            <a:r>
              <a:rPr lang="zh-TW" altLang="zh-TW" sz="2400" kern="100" dirty="0">
                <a:solidFill>
                  <a:srgbClr val="FFC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解讀他人</a:t>
            </a:r>
            <a:r>
              <a:rPr lang="zh-TW" altLang="zh-TW" sz="2400" kern="100" dirty="0">
                <a:ea typeface="標楷體" panose="03000509000000000000" pitchFamily="65" charset="-120"/>
                <a:cs typeface="Times New Roman" panose="02020603050405020304" pitchFamily="18" charset="0"/>
              </a:rPr>
              <a:t>，是人際關係中十分重要的一環，如此除了</a:t>
            </a:r>
            <a:r>
              <a:rPr lang="zh-TW" altLang="zh-TW" sz="2400" kern="100" dirty="0">
                <a:solidFill>
                  <a:srgbClr val="FFC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可以讓你避免</a:t>
            </a:r>
            <a:r>
              <a:rPr lang="zh-TW" altLang="zh-TW" sz="2400" kern="100" dirty="0" smtClean="0">
                <a:solidFill>
                  <a:srgbClr val="FFC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危險</a:t>
            </a:r>
            <a:r>
              <a:rPr lang="zh-TW" altLang="en-US" sz="2400" kern="100" dirty="0" smtClean="0">
                <a:solidFill>
                  <a:srgbClr val="FFC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與降低人際糾紛外</a:t>
            </a:r>
            <a:r>
              <a:rPr lang="zh-TW" altLang="zh-TW" sz="2400" kern="100" dirty="0" smtClean="0">
                <a:solidFill>
                  <a:srgbClr val="FFC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zh-TW" sz="2400" kern="100" dirty="0">
                <a:solidFill>
                  <a:srgbClr val="FFC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也可以讓你</a:t>
            </a:r>
            <a:r>
              <a:rPr lang="zh-TW" altLang="zh-TW" sz="2400" kern="100" dirty="0" smtClean="0">
                <a:solidFill>
                  <a:srgbClr val="FFC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與</a:t>
            </a:r>
            <a:r>
              <a:rPr lang="zh-TW" altLang="en-US" sz="2400" kern="100" dirty="0" smtClean="0">
                <a:solidFill>
                  <a:srgbClr val="FFC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朋友之</a:t>
            </a:r>
            <a:r>
              <a:rPr lang="zh-TW" altLang="zh-TW" sz="2400" kern="100" dirty="0" smtClean="0">
                <a:solidFill>
                  <a:srgbClr val="FFC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間</a:t>
            </a:r>
            <a:r>
              <a:rPr lang="zh-TW" altLang="zh-TW" sz="2400" kern="100" dirty="0">
                <a:solidFill>
                  <a:srgbClr val="FFC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更</a:t>
            </a:r>
            <a:r>
              <a:rPr lang="zh-TW" altLang="zh-TW" sz="2400" kern="100" dirty="0" smtClean="0">
                <a:solidFill>
                  <a:srgbClr val="FFC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能</a:t>
            </a:r>
            <a:r>
              <a:rPr lang="zh-TW" altLang="en-US" sz="2400" kern="100" dirty="0" smtClean="0">
                <a:solidFill>
                  <a:srgbClr val="FFC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彼此</a:t>
            </a:r>
            <a:r>
              <a:rPr lang="zh-TW" altLang="zh-TW" sz="2400" kern="100" dirty="0" smtClean="0">
                <a:solidFill>
                  <a:srgbClr val="FFC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同理</a:t>
            </a:r>
            <a:r>
              <a:rPr lang="zh-TW" altLang="en-US" sz="2400" kern="100" dirty="0" smtClean="0">
                <a:solidFill>
                  <a:srgbClr val="FFC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對</a:t>
            </a:r>
            <a:r>
              <a:rPr lang="zh-TW" altLang="en-US" sz="2400" kern="100" dirty="0">
                <a:solidFill>
                  <a:srgbClr val="FFC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方</a:t>
            </a:r>
            <a:r>
              <a:rPr lang="zh-TW" altLang="zh-TW" sz="2400" kern="100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6605596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43816" y="2041371"/>
            <a:ext cx="24599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1" lang="zh-TW" altLang="en-US" sz="2400" b="1" dirty="0">
                <a:solidFill>
                  <a:srgbClr val="FFC000">
                    <a:lumMod val="40000"/>
                    <a:lumOff val="6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anziPen TC" charset="-120"/>
              </a:rPr>
              <a:t>單元名稱</a:t>
            </a:r>
            <a:endParaRPr kumimoji="1" lang="en-US" altLang="zh-TW" sz="2400" b="1" dirty="0">
              <a:solidFill>
                <a:srgbClr val="FFC000">
                  <a:lumMod val="40000"/>
                  <a:lumOff val="60000"/>
                </a:srgb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394116" y="1972702"/>
            <a:ext cx="23232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kumimoji="1" lang="zh-TW" altLang="en-US" sz="2400" b="1" dirty="0" smtClean="0">
                <a:solidFill>
                  <a:prstClr val="white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標楷體" pitchFamily="65" charset="-120"/>
                <a:ea typeface="標楷體" pitchFamily="65" charset="-120"/>
                <a:cs typeface="HanziPen TC" charset="-120"/>
              </a:rPr>
              <a:t>反毒說書人</a:t>
            </a:r>
            <a:endParaRPr kumimoji="1" lang="en-US" altLang="zh-TW" sz="2400" b="1" dirty="0">
              <a:solidFill>
                <a:prstClr val="white"/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標楷體" pitchFamily="65" charset="-120"/>
              <a:ea typeface="標楷體" pitchFamily="65" charset="-120"/>
              <a:cs typeface="HanziPen TC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30742" y="2475462"/>
            <a:ext cx="24599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1" lang="zh-TW" altLang="en-US" sz="2400" b="1" dirty="0" smtClean="0">
                <a:solidFill>
                  <a:srgbClr val="FFC000">
                    <a:lumMod val="40000"/>
                    <a:lumOff val="6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anziPen TC" charset="-120"/>
              </a:rPr>
              <a:t>教學對象</a:t>
            </a:r>
            <a:endParaRPr kumimoji="1" lang="en-US" altLang="zh-TW" sz="2400" b="1" dirty="0">
              <a:solidFill>
                <a:srgbClr val="FFC000">
                  <a:lumMod val="40000"/>
                  <a:lumOff val="60000"/>
                </a:srgb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394115" y="2463794"/>
            <a:ext cx="23232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TW" altLang="en-US" sz="2400" dirty="0" smtClean="0">
                <a:solidFill>
                  <a:prstClr val="white">
                    <a:lumMod val="95000"/>
                  </a:prst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HanziPen TC" charset="-120"/>
              </a:rPr>
              <a:t>國中七年級學生</a:t>
            </a:r>
            <a:endParaRPr lang="zh-TW" altLang="en-US" sz="2400" dirty="0">
              <a:solidFill>
                <a:prstClr val="white">
                  <a:lumMod val="95000"/>
                </a:prstClr>
              </a:solidFill>
              <a:latin typeface="標楷體" panose="03000509000000000000" pitchFamily="65" charset="-120"/>
              <a:ea typeface="標楷體" panose="03000509000000000000" pitchFamily="65" charset="-120"/>
              <a:cs typeface="HanziPen TC" charset="-12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30743" y="2967318"/>
            <a:ext cx="24599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1" lang="zh-TW" altLang="en-US" sz="2400" b="1" dirty="0" smtClean="0">
                <a:solidFill>
                  <a:srgbClr val="FFC000">
                    <a:lumMod val="40000"/>
                    <a:lumOff val="6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anziPen TC" charset="-120"/>
              </a:rPr>
              <a:t>學習目標</a:t>
            </a:r>
            <a:endParaRPr kumimoji="1" lang="en-US" altLang="zh-TW" sz="2400" b="1" dirty="0">
              <a:solidFill>
                <a:srgbClr val="FFC000">
                  <a:lumMod val="40000"/>
                  <a:lumOff val="60000"/>
                </a:srgb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" y="700793"/>
            <a:ext cx="5688767" cy="389735"/>
          </a:xfrm>
          <a:prstGeom prst="rect">
            <a:avLst/>
          </a:prstGeom>
          <a:solidFill>
            <a:srgbClr val="F3CDCC">
              <a:alpha val="29804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TW" altLang="en-US" sz="1350">
              <a:solidFill>
                <a:prstClr val="white"/>
              </a:solidFill>
            </a:endParaRPr>
          </a:p>
        </p:txBody>
      </p:sp>
      <p:sp>
        <p:nvSpPr>
          <p:cNvPr id="19" name="標題 1"/>
          <p:cNvSpPr>
            <a:spLocks noGrp="1"/>
          </p:cNvSpPr>
          <p:nvPr>
            <p:ph type="ctrTitle"/>
          </p:nvPr>
        </p:nvSpPr>
        <p:spPr>
          <a:xfrm>
            <a:off x="778295" y="580133"/>
            <a:ext cx="1843790" cy="482714"/>
          </a:xfrm>
        </p:spPr>
        <p:txBody>
          <a:bodyPr>
            <a:noAutofit/>
          </a:bodyPr>
          <a:lstStyle/>
          <a:p>
            <a:pPr algn="l"/>
            <a:r>
              <a:rPr kumimoji="1" lang="zh-TW" altLang="en-US" sz="1800" b="1" dirty="0">
                <a:solidFill>
                  <a:srgbClr val="FFFF00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防毒守門員</a:t>
            </a:r>
            <a:endParaRPr kumimoji="1" lang="zh-TW" altLang="en-US" sz="1800" b="1" dirty="0">
              <a:solidFill>
                <a:srgbClr val="FFFF00"/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sp>
        <p:nvSpPr>
          <p:cNvPr id="20" name="標題 1"/>
          <p:cNvSpPr txBox="1">
            <a:spLocks/>
          </p:cNvSpPr>
          <p:nvPr/>
        </p:nvSpPr>
        <p:spPr>
          <a:xfrm>
            <a:off x="1988406" y="684973"/>
            <a:ext cx="3410445" cy="369180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kumimoji="1" lang="zh-TW" altLang="en-US" sz="1800" b="1" dirty="0">
                <a:solidFill>
                  <a:srgbClr val="ED7D31">
                    <a:lumMod val="60000"/>
                    <a:lumOff val="40000"/>
                  </a:srgbClr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志工家長入班宣導教材開發計畫 </a:t>
            </a:r>
            <a:endParaRPr kumimoji="1" lang="zh-TW" altLang="en-US" sz="1800" b="1" dirty="0">
              <a:solidFill>
                <a:srgbClr val="ED7D31">
                  <a:lumMod val="60000"/>
                  <a:lumOff val="40000"/>
                </a:srgbClr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pic>
        <p:nvPicPr>
          <p:cNvPr id="28" name="圖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37" y="515828"/>
            <a:ext cx="510558" cy="707471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2532009" y="2992712"/>
            <a:ext cx="587539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  <a:defRPr/>
            </a:pPr>
            <a:r>
              <a:rPr lang="zh-TW" altLang="en-US" sz="2400" dirty="0" smtClean="0">
                <a:solidFill>
                  <a:prstClr val="white">
                    <a:lumMod val="95000"/>
                  </a:prst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HanziPen TC" charset="-120"/>
              </a:rPr>
              <a:t>透過</a:t>
            </a:r>
            <a:r>
              <a:rPr lang="zh-TW" altLang="en-US" sz="2400" dirty="0">
                <a:solidFill>
                  <a:prstClr val="white">
                    <a:lumMod val="95000"/>
                  </a:prst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HanziPen TC" charset="-120"/>
              </a:rPr>
              <a:t>圖板題目的解讀活動，增加對生活中潛藏毒害的情境認識。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zh-TW" altLang="en-US" sz="2400" dirty="0" smtClean="0">
                <a:solidFill>
                  <a:prstClr val="white">
                    <a:lumMod val="95000"/>
                  </a:prst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HanziPen TC" charset="-120"/>
              </a:rPr>
              <a:t>透過</a:t>
            </a:r>
            <a:r>
              <a:rPr lang="zh-TW" altLang="en-US" sz="2400" dirty="0">
                <a:solidFill>
                  <a:prstClr val="white">
                    <a:lumMod val="95000"/>
                  </a:prst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HanziPen TC" charset="-120"/>
              </a:rPr>
              <a:t>卡片的選擇活動，提升自我覺察的能力與對人我差異的理解。</a:t>
            </a:r>
            <a:endParaRPr lang="en-US" altLang="zh-TW" sz="2400" dirty="0">
              <a:solidFill>
                <a:prstClr val="white">
                  <a:lumMod val="95000"/>
                </a:prstClr>
              </a:solidFill>
              <a:latin typeface="標楷體" panose="03000509000000000000" pitchFamily="65" charset="-120"/>
              <a:ea typeface="標楷體" panose="03000509000000000000" pitchFamily="65" charset="-120"/>
              <a:cs typeface="HanziPen TC" charset="-120"/>
            </a:endParaRPr>
          </a:p>
          <a:p>
            <a:pPr>
              <a:defRPr/>
            </a:pPr>
            <a:endParaRPr lang="zh-TW" altLang="en-US" sz="2400" dirty="0">
              <a:solidFill>
                <a:prstClr val="white">
                  <a:lumMod val="95000"/>
                </a:prstClr>
              </a:solidFill>
              <a:latin typeface="標楷體" panose="03000509000000000000" pitchFamily="65" charset="-120"/>
              <a:ea typeface="標楷體" panose="03000509000000000000" pitchFamily="65" charset="-120"/>
              <a:cs typeface="HanziPen TC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32402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-130192" y="2097790"/>
            <a:ext cx="24599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1" lang="zh-TW" altLang="en-US" sz="2400" b="1" dirty="0" smtClean="0">
                <a:solidFill>
                  <a:srgbClr val="FFC000">
                    <a:lumMod val="40000"/>
                    <a:lumOff val="6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anziPen TC" charset="-120"/>
              </a:rPr>
              <a:t>設計理念</a:t>
            </a:r>
            <a:endParaRPr kumimoji="1" lang="en-US" altLang="zh-TW" sz="2400" b="1" dirty="0">
              <a:solidFill>
                <a:srgbClr val="FFC000">
                  <a:lumMod val="40000"/>
                  <a:lumOff val="60000"/>
                </a:srgb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935804" y="2078113"/>
            <a:ext cx="72081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TW" altLang="en-US" sz="2400" b="1" dirty="0" smtClean="0">
                <a:solidFill>
                  <a:prstClr val="white"/>
                </a:solidFill>
                <a:latin typeface="標楷體" pitchFamily="65" charset="-120"/>
                <a:ea typeface="標楷體" pitchFamily="65" charset="-120"/>
              </a:rPr>
              <a:t>以桌遊</a:t>
            </a:r>
            <a:r>
              <a:rPr lang="en-US" altLang="zh-TW" sz="2400" b="1" dirty="0" smtClean="0">
                <a:solidFill>
                  <a:prstClr val="white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400" b="1" dirty="0" smtClean="0">
                <a:solidFill>
                  <a:prstClr val="white"/>
                </a:solidFill>
                <a:latin typeface="標楷體" pitchFamily="65" charset="-120"/>
                <a:ea typeface="標楷體" pitchFamily="65" charset="-120"/>
              </a:rPr>
              <a:t>遊戲化</a:t>
            </a:r>
            <a:r>
              <a:rPr lang="en-US" altLang="zh-TW" sz="2400" b="1" dirty="0" smtClean="0">
                <a:solidFill>
                  <a:prstClr val="white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2400" b="1" dirty="0" smtClean="0">
                <a:solidFill>
                  <a:prstClr val="white"/>
                </a:solidFill>
                <a:latin typeface="標楷體" pitchFamily="65" charset="-120"/>
                <a:ea typeface="標楷體" pitchFamily="65" charset="-120"/>
              </a:rPr>
              <a:t>方式進行特定情境下人我感受的體驗</a:t>
            </a:r>
            <a:endParaRPr lang="en-US" altLang="zh-TW" sz="2400" b="1" dirty="0" smtClean="0">
              <a:solidFill>
                <a:prstClr val="white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endParaRPr lang="en-US" altLang="zh-TW" sz="2400" dirty="0">
              <a:solidFill>
                <a:prstClr val="black"/>
              </a:solidFill>
            </a:endParaRPr>
          </a:p>
          <a:p>
            <a:pPr>
              <a:defRPr/>
            </a:pPr>
            <a:r>
              <a:rPr lang="zh-TW" altLang="en-US" sz="2400" b="1" dirty="0" smtClean="0">
                <a:solidFill>
                  <a:prstClr val="white"/>
                </a:solidFill>
                <a:latin typeface="標楷體" pitchFamily="65" charset="-120"/>
                <a:ea typeface="標楷體" pitchFamily="65" charset="-120"/>
              </a:rPr>
              <a:t>社會領域</a:t>
            </a:r>
            <a:r>
              <a:rPr lang="zh-TW" altLang="en-US" sz="2400" b="1" dirty="0">
                <a:solidFill>
                  <a:prstClr val="white"/>
                </a:solidFill>
                <a:latin typeface="標楷體" pitchFamily="65" charset="-120"/>
                <a:ea typeface="標楷體" pitchFamily="65" charset="-120"/>
              </a:rPr>
              <a:t>公民</a:t>
            </a:r>
            <a:r>
              <a:rPr lang="zh-TW" altLang="en-US" sz="2400" b="1" dirty="0" smtClean="0">
                <a:solidFill>
                  <a:prstClr val="white"/>
                </a:solidFill>
                <a:latin typeface="標楷體" pitchFamily="65" charset="-120"/>
                <a:ea typeface="標楷體" pitchFamily="65" charset="-120"/>
              </a:rPr>
              <a:t>部分</a:t>
            </a:r>
            <a:r>
              <a:rPr lang="en-US" altLang="zh-TW" sz="2400" b="1" dirty="0" smtClean="0">
                <a:solidFill>
                  <a:prstClr val="white"/>
                </a:solidFill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sz="2400" b="1" dirty="0" smtClean="0">
                <a:solidFill>
                  <a:prstClr val="white"/>
                </a:solidFill>
                <a:latin typeface="標楷體" pitchFamily="65" charset="-120"/>
                <a:ea typeface="標楷體" pitchFamily="65" charset="-120"/>
              </a:rPr>
              <a:t>人</a:t>
            </a:r>
            <a:r>
              <a:rPr lang="zh-TW" altLang="en-US" sz="2400" b="1" dirty="0">
                <a:solidFill>
                  <a:prstClr val="white"/>
                </a:solidFill>
                <a:latin typeface="標楷體" pitchFamily="65" charset="-120"/>
                <a:ea typeface="標楷體" pitchFamily="65" charset="-120"/>
              </a:rPr>
              <a:t>我觀察與互動</a:t>
            </a:r>
            <a:endParaRPr lang="en-US" altLang="zh-TW" sz="2400" b="1" dirty="0">
              <a:solidFill>
                <a:prstClr val="white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endParaRPr lang="en-US" altLang="zh-TW" sz="2400" dirty="0">
              <a:solidFill>
                <a:prstClr val="white">
                  <a:lumMod val="95000"/>
                </a:prstClr>
              </a:solidFill>
              <a:latin typeface="標楷體" panose="03000509000000000000" pitchFamily="65" charset="-120"/>
              <a:ea typeface="標楷體" panose="03000509000000000000" pitchFamily="65" charset="-120"/>
              <a:cs typeface="HanziPen TC" charset="-120"/>
            </a:endParaRPr>
          </a:p>
          <a:p>
            <a:pPr marL="470297" indent="-302419">
              <a:defRPr/>
            </a:pPr>
            <a:endParaRPr lang="en-US" altLang="zh-TW" sz="2400" dirty="0" smtClean="0">
              <a:solidFill>
                <a:prstClr val="white">
                  <a:lumMod val="95000"/>
                </a:prstClr>
              </a:solidFill>
              <a:latin typeface="標楷體" panose="03000509000000000000" pitchFamily="65" charset="-120"/>
              <a:ea typeface="標楷體" panose="03000509000000000000" pitchFamily="65" charset="-120"/>
              <a:cs typeface="HanziPen TC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" y="700793"/>
            <a:ext cx="5688767" cy="389735"/>
          </a:xfrm>
          <a:prstGeom prst="rect">
            <a:avLst/>
          </a:prstGeom>
          <a:solidFill>
            <a:srgbClr val="F3CDCC">
              <a:alpha val="29804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TW" altLang="en-US" sz="1350">
              <a:solidFill>
                <a:prstClr val="white"/>
              </a:solidFill>
            </a:endParaRPr>
          </a:p>
        </p:txBody>
      </p:sp>
      <p:sp>
        <p:nvSpPr>
          <p:cNvPr id="16" name="標題 1"/>
          <p:cNvSpPr>
            <a:spLocks noGrp="1"/>
          </p:cNvSpPr>
          <p:nvPr>
            <p:ph type="ctrTitle"/>
          </p:nvPr>
        </p:nvSpPr>
        <p:spPr>
          <a:xfrm>
            <a:off x="778295" y="580133"/>
            <a:ext cx="1843790" cy="482714"/>
          </a:xfrm>
        </p:spPr>
        <p:txBody>
          <a:bodyPr>
            <a:noAutofit/>
          </a:bodyPr>
          <a:lstStyle/>
          <a:p>
            <a:pPr algn="l"/>
            <a:r>
              <a:rPr kumimoji="1" lang="zh-TW" altLang="en-US" sz="1800" b="1" dirty="0">
                <a:solidFill>
                  <a:srgbClr val="FFFF00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防毒守門員</a:t>
            </a:r>
            <a:endParaRPr kumimoji="1" lang="zh-TW" altLang="en-US" sz="1800" b="1" dirty="0">
              <a:solidFill>
                <a:srgbClr val="FFFF00"/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sp>
        <p:nvSpPr>
          <p:cNvPr id="17" name="標題 1"/>
          <p:cNvSpPr txBox="1">
            <a:spLocks/>
          </p:cNvSpPr>
          <p:nvPr/>
        </p:nvSpPr>
        <p:spPr>
          <a:xfrm>
            <a:off x="1988406" y="684973"/>
            <a:ext cx="3410445" cy="369180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kumimoji="1" lang="zh-TW" altLang="en-US" sz="1800" b="1" dirty="0">
                <a:solidFill>
                  <a:srgbClr val="ED7D31">
                    <a:lumMod val="60000"/>
                    <a:lumOff val="40000"/>
                  </a:srgbClr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志工家長入班宣導教材開發計畫 </a:t>
            </a:r>
            <a:endParaRPr kumimoji="1" lang="zh-TW" altLang="en-US" sz="1800" b="1" dirty="0">
              <a:solidFill>
                <a:srgbClr val="ED7D31">
                  <a:lumMod val="60000"/>
                  <a:lumOff val="40000"/>
                </a:srgbClr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37" y="515828"/>
            <a:ext cx="510558" cy="707471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-130192" y="2971529"/>
            <a:ext cx="24599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1" lang="zh-TW" altLang="en-US" sz="2400" b="1" dirty="0" smtClean="0">
                <a:solidFill>
                  <a:srgbClr val="FFC000">
                    <a:lumMod val="40000"/>
                    <a:lumOff val="6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anziPen TC" charset="-120"/>
              </a:rPr>
              <a:t>教學連結</a:t>
            </a:r>
            <a:endParaRPr kumimoji="1" lang="en-US" altLang="zh-TW" sz="2400" b="1" dirty="0">
              <a:solidFill>
                <a:srgbClr val="FFC000">
                  <a:lumMod val="40000"/>
                  <a:lumOff val="60000"/>
                </a:srgb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-130193" y="4682967"/>
            <a:ext cx="24599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1" lang="zh-TW" altLang="en-US" sz="2400" b="1" dirty="0">
                <a:solidFill>
                  <a:srgbClr val="FFC000">
                    <a:lumMod val="40000"/>
                    <a:lumOff val="6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anziPen TC" charset="-120"/>
              </a:rPr>
              <a:t>活動</a:t>
            </a:r>
            <a:r>
              <a:rPr kumimoji="1" lang="zh-TW" altLang="en-US" sz="2400" b="1" dirty="0" smtClean="0">
                <a:solidFill>
                  <a:srgbClr val="FFC000">
                    <a:lumMod val="40000"/>
                    <a:lumOff val="6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anziPen TC" charset="-120"/>
              </a:rPr>
              <a:t>簡述</a:t>
            </a:r>
            <a:endParaRPr kumimoji="1" lang="en-US" altLang="zh-TW" sz="2400" b="1" dirty="0">
              <a:solidFill>
                <a:srgbClr val="FFC000">
                  <a:lumMod val="40000"/>
                  <a:lumOff val="60000"/>
                </a:srgb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743832" y="3873857"/>
            <a:ext cx="692609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TW" altLang="en-US" sz="2400" dirty="0">
                <a:solidFill>
                  <a:prstClr val="white">
                    <a:lumMod val="95000"/>
                  </a:prst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HanziPen TC" charset="-120"/>
              </a:rPr>
              <a:t>一、課前請同學先分為五組，每組</a:t>
            </a:r>
            <a:r>
              <a:rPr lang="zh-TW" altLang="en-US" sz="2400" dirty="0" smtClean="0">
                <a:solidFill>
                  <a:prstClr val="white">
                    <a:lumMod val="95000"/>
                  </a:prst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HanziPen TC" charset="-120"/>
              </a:rPr>
              <a:t>約</a:t>
            </a:r>
            <a:r>
              <a:rPr lang="en-US" altLang="zh-TW" sz="2400" dirty="0" smtClean="0">
                <a:solidFill>
                  <a:prstClr val="white">
                    <a:lumMod val="95000"/>
                  </a:prst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HanziPen TC" charset="-120"/>
              </a:rPr>
              <a:t>4~6</a:t>
            </a:r>
            <a:r>
              <a:rPr lang="zh-TW" altLang="en-US" sz="2400" dirty="0">
                <a:solidFill>
                  <a:prstClr val="white">
                    <a:lumMod val="95000"/>
                  </a:prst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HanziPen TC" charset="-120"/>
              </a:rPr>
              <a:t>人</a:t>
            </a:r>
            <a:endParaRPr lang="en-US" altLang="zh-TW" sz="2400" dirty="0">
              <a:solidFill>
                <a:prstClr val="white">
                  <a:lumMod val="95000"/>
                </a:prstClr>
              </a:solidFill>
              <a:latin typeface="標楷體" panose="03000509000000000000" pitchFamily="65" charset="-120"/>
              <a:ea typeface="標楷體" panose="03000509000000000000" pitchFamily="65" charset="-120"/>
              <a:cs typeface="HanziPen TC" charset="-120"/>
            </a:endParaRPr>
          </a:p>
          <a:p>
            <a:pPr>
              <a:defRPr/>
            </a:pPr>
            <a:r>
              <a:rPr lang="zh-TW" altLang="en-US" sz="2400" dirty="0">
                <a:solidFill>
                  <a:prstClr val="white">
                    <a:lumMod val="95000"/>
                  </a:prst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HanziPen TC" charset="-120"/>
              </a:rPr>
              <a:t>二、教師說明活動進行</a:t>
            </a:r>
            <a:r>
              <a:rPr lang="zh-TW" altLang="en-US" sz="2400" dirty="0" smtClean="0">
                <a:solidFill>
                  <a:prstClr val="white">
                    <a:lumMod val="95000"/>
                  </a:prst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HanziPen TC" charset="-120"/>
              </a:rPr>
              <a:t>方式，並發給每組教具包</a:t>
            </a:r>
            <a:endParaRPr lang="en-US" altLang="zh-TW" sz="2400" dirty="0" smtClean="0">
              <a:solidFill>
                <a:prstClr val="white">
                  <a:lumMod val="95000"/>
                </a:prstClr>
              </a:solidFill>
              <a:latin typeface="標楷體" panose="03000509000000000000" pitchFamily="65" charset="-120"/>
              <a:ea typeface="標楷體" panose="03000509000000000000" pitchFamily="65" charset="-120"/>
              <a:cs typeface="HanziPen TC" charset="-120"/>
            </a:endParaRPr>
          </a:p>
          <a:p>
            <a:pPr>
              <a:defRPr/>
            </a:pPr>
            <a:r>
              <a:rPr lang="zh-TW" altLang="en-US" sz="2400" dirty="0">
                <a:solidFill>
                  <a:prstClr val="white">
                    <a:lumMod val="95000"/>
                  </a:prst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HanziPen TC" charset="-120"/>
              </a:rPr>
              <a:t>三</a:t>
            </a:r>
            <a:r>
              <a:rPr lang="zh-TW" altLang="en-US" sz="2400" dirty="0" smtClean="0">
                <a:solidFill>
                  <a:prstClr val="white">
                    <a:lumMod val="95000"/>
                  </a:prst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HanziPen TC" charset="-120"/>
              </a:rPr>
              <a:t>、利用示範與活動流程卡確認活動進行的步驟</a:t>
            </a:r>
            <a:endParaRPr lang="en-US" altLang="zh-TW" sz="2400" dirty="0" smtClean="0">
              <a:solidFill>
                <a:prstClr val="white">
                  <a:lumMod val="95000"/>
                </a:prstClr>
              </a:solidFill>
              <a:latin typeface="標楷體" panose="03000509000000000000" pitchFamily="65" charset="-120"/>
              <a:ea typeface="標楷體" panose="03000509000000000000" pitchFamily="65" charset="-120"/>
              <a:cs typeface="HanziPen TC" charset="-120"/>
            </a:endParaRPr>
          </a:p>
          <a:p>
            <a:pPr>
              <a:defRPr/>
            </a:pPr>
            <a:r>
              <a:rPr lang="zh-TW" altLang="en-US" sz="2400" dirty="0" smtClean="0">
                <a:solidFill>
                  <a:prstClr val="white">
                    <a:lumMod val="95000"/>
                  </a:prst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HanziPen TC" charset="-120"/>
              </a:rPr>
              <a:t>四、進行分組活動，觀察人我表達與感受的差異</a:t>
            </a:r>
            <a:endParaRPr lang="en-US" altLang="zh-TW" sz="2400" dirty="0" smtClean="0">
              <a:solidFill>
                <a:prstClr val="white">
                  <a:lumMod val="95000"/>
                </a:prstClr>
              </a:solidFill>
              <a:latin typeface="標楷體" panose="03000509000000000000" pitchFamily="65" charset="-120"/>
              <a:ea typeface="標楷體" panose="03000509000000000000" pitchFamily="65" charset="-120"/>
              <a:cs typeface="HanziPen TC" charset="-120"/>
            </a:endParaRPr>
          </a:p>
          <a:p>
            <a:pPr>
              <a:defRPr/>
            </a:pPr>
            <a:r>
              <a:rPr lang="zh-TW" altLang="en-US" sz="2400" dirty="0" smtClean="0">
                <a:solidFill>
                  <a:prstClr val="white">
                    <a:lumMod val="95000"/>
                  </a:prst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HanziPen TC" charset="-120"/>
              </a:rPr>
              <a:t>五</a:t>
            </a:r>
            <a:r>
              <a:rPr lang="zh-TW" altLang="en-US" sz="2400" dirty="0">
                <a:solidFill>
                  <a:prstClr val="white">
                    <a:lumMod val="95000"/>
                  </a:prst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HanziPen TC" charset="-120"/>
              </a:rPr>
              <a:t>、</a:t>
            </a:r>
            <a:r>
              <a:rPr lang="zh-TW" altLang="en-US" sz="2400" dirty="0" smtClean="0">
                <a:solidFill>
                  <a:prstClr val="white">
                    <a:lumMod val="95000"/>
                  </a:prst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HanziPen TC" charset="-120"/>
              </a:rPr>
              <a:t>透過提問，結合活動後的省思，讓學習者更能學習同理心與重視人際互動。</a:t>
            </a:r>
            <a:endParaRPr lang="en-US" altLang="zh-TW" sz="2400" dirty="0">
              <a:solidFill>
                <a:prstClr val="white">
                  <a:lumMod val="95000"/>
                </a:prstClr>
              </a:solidFill>
              <a:latin typeface="標楷體" panose="03000509000000000000" pitchFamily="65" charset="-120"/>
              <a:ea typeface="標楷體" panose="03000509000000000000" pitchFamily="65" charset="-120"/>
              <a:cs typeface="HanziPen TC" charset="-120"/>
            </a:endParaRPr>
          </a:p>
          <a:p>
            <a:pPr marL="470297" indent="-302419">
              <a:defRPr/>
            </a:pPr>
            <a:endParaRPr lang="en-US" altLang="zh-TW" sz="2400" dirty="0" smtClean="0">
              <a:solidFill>
                <a:prstClr val="white">
                  <a:lumMod val="95000"/>
                </a:prstClr>
              </a:solidFill>
              <a:latin typeface="標楷體" panose="03000509000000000000" pitchFamily="65" charset="-120"/>
              <a:ea typeface="標楷體" panose="03000509000000000000" pitchFamily="65" charset="-120"/>
              <a:cs typeface="HanziPen TC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5147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7036" y="2527090"/>
            <a:ext cx="2955764" cy="17888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開場提問</a:t>
            </a:r>
            <a:endParaRPr lang="zh-TW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978045" y="3990610"/>
            <a:ext cx="59220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TW" altLang="zh-TW" sz="4800" dirty="0" smtClean="0">
                <a:solidFill>
                  <a:srgbClr val="FFC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有</a:t>
            </a:r>
            <a:r>
              <a:rPr lang="zh-TW" altLang="zh-TW" sz="4800" dirty="0">
                <a:solidFill>
                  <a:srgbClr val="FFC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玩過桌遊的舉手</a:t>
            </a:r>
            <a:r>
              <a:rPr lang="en-US" altLang="zh-TW" sz="4800" dirty="0">
                <a:solidFill>
                  <a:srgbClr val="FFC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?</a:t>
            </a:r>
            <a:endParaRPr lang="en-US" altLang="zh-TW" sz="4800" dirty="0" smtClean="0">
              <a:solidFill>
                <a:srgbClr val="FFC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HanziPen TC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594242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89471" y="1408671"/>
            <a:ext cx="856733" cy="5371070"/>
          </a:xfrm>
        </p:spPr>
        <p:txBody>
          <a:bodyPr vert="eaVert">
            <a:noAutofit/>
          </a:bodyPr>
          <a:lstStyle/>
          <a:p>
            <a:pPr marL="0" indent="0">
              <a:buNone/>
            </a:pPr>
            <a:r>
              <a:rPr lang="zh-TW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  規則說明與示範</a:t>
            </a:r>
            <a:endParaRPr lang="zh-TW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54422822"/>
              </p:ext>
            </p:extLst>
          </p:nvPr>
        </p:nvGraphicFramePr>
        <p:xfrm>
          <a:off x="1046204" y="1186249"/>
          <a:ext cx="7982466" cy="55934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343145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712" y="1350869"/>
            <a:ext cx="1842080" cy="260528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640" y="1350869"/>
            <a:ext cx="1800759" cy="260528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712" y="4066985"/>
            <a:ext cx="1865283" cy="2481206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842" y="4066985"/>
            <a:ext cx="1777557" cy="2514025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851" y="2161308"/>
            <a:ext cx="1239701" cy="1239701"/>
          </a:xfrm>
          <a:prstGeom prst="rect">
            <a:avLst/>
          </a:prstGeom>
        </p:spPr>
      </p:pic>
      <p:pic>
        <p:nvPicPr>
          <p:cNvPr id="2050" name="Picture 2" descr="「2」的圖片搜尋結果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924" y="2161308"/>
            <a:ext cx="1322152" cy="1322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9851" y="4648279"/>
            <a:ext cx="1217354" cy="1217354"/>
          </a:xfrm>
          <a:prstGeom prst="rect">
            <a:avLst/>
          </a:prstGeom>
        </p:spPr>
      </p:pic>
      <p:pic>
        <p:nvPicPr>
          <p:cNvPr id="2058" name="Picture 10" descr="「4」的圖片搜尋結果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8352" y="4605909"/>
            <a:ext cx="1259724" cy="1259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36" y="206567"/>
            <a:ext cx="510558" cy="707471"/>
          </a:xfrm>
          <a:prstGeom prst="rect">
            <a:avLst/>
          </a:prstGeom>
        </p:spPr>
      </p:pic>
      <p:sp>
        <p:nvSpPr>
          <p:cNvPr id="19" name="標題 4"/>
          <p:cNvSpPr txBox="1">
            <a:spLocks/>
          </p:cNvSpPr>
          <p:nvPr/>
        </p:nvSpPr>
        <p:spPr>
          <a:xfrm>
            <a:off x="6042505" y="246223"/>
            <a:ext cx="3023589" cy="733955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000" dirty="0" smtClean="0">
                <a:latin typeface="標楷體" pitchFamily="65" charset="-120"/>
                <a:ea typeface="標楷體" pitchFamily="65" charset="-120"/>
              </a:rPr>
              <a:t>反毒情境卡</a:t>
            </a:r>
            <a:endParaRPr lang="zh-TW" altLang="en-US" sz="4000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337217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78" y="1446493"/>
            <a:ext cx="1644645" cy="2326046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330" y="1423214"/>
            <a:ext cx="1644783" cy="2326046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330" y="3985107"/>
            <a:ext cx="1634480" cy="2450856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358" y="3980423"/>
            <a:ext cx="1637604" cy="245554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283" y="2138609"/>
            <a:ext cx="941813" cy="941813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10840" y="1974703"/>
            <a:ext cx="1022309" cy="1022309"/>
          </a:xfrm>
          <a:prstGeom prst="rect">
            <a:avLst/>
          </a:prstGeom>
        </p:spPr>
      </p:pic>
      <p:pic>
        <p:nvPicPr>
          <p:cNvPr id="3074" name="Picture 2" descr="「7」的圖片搜尋結果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376" y="4712669"/>
            <a:ext cx="981679" cy="981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「8」的圖片搜尋結果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840" y="4662374"/>
            <a:ext cx="1082267" cy="1082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標題 4"/>
          <p:cNvSpPr txBox="1">
            <a:spLocks/>
          </p:cNvSpPr>
          <p:nvPr/>
        </p:nvSpPr>
        <p:spPr>
          <a:xfrm>
            <a:off x="6050743" y="91148"/>
            <a:ext cx="3023589" cy="733955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000" dirty="0" smtClean="0">
                <a:latin typeface="標楷體" pitchFamily="65" charset="-120"/>
                <a:ea typeface="標楷體" pitchFamily="65" charset="-120"/>
              </a:rPr>
              <a:t>反毒情境卡</a:t>
            </a:r>
            <a:endParaRPr lang="zh-TW" altLang="en-US" sz="4000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117294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344" y="1464109"/>
            <a:ext cx="1651667" cy="2476628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552" y="1464109"/>
            <a:ext cx="1652579" cy="2516517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909" y="4110181"/>
            <a:ext cx="1645102" cy="2466783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241" y="4137489"/>
            <a:ext cx="1626890" cy="2439475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629" y="2225319"/>
            <a:ext cx="994096" cy="994096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1221" y="2209652"/>
            <a:ext cx="1481006" cy="985542"/>
          </a:xfrm>
          <a:prstGeom prst="rect">
            <a:avLst/>
          </a:prstGeom>
        </p:spPr>
      </p:pic>
      <p:pic>
        <p:nvPicPr>
          <p:cNvPr id="4098" name="Picture 2" descr="「11」的圖片搜尋結果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24" y="4708028"/>
            <a:ext cx="936705" cy="936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「12」的圖片搜尋結果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924" y="4708028"/>
            <a:ext cx="981599" cy="98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標題 4"/>
          <p:cNvSpPr txBox="1">
            <a:spLocks/>
          </p:cNvSpPr>
          <p:nvPr/>
        </p:nvSpPr>
        <p:spPr>
          <a:xfrm>
            <a:off x="6050743" y="91148"/>
            <a:ext cx="3023589" cy="733955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000" dirty="0" smtClean="0">
                <a:latin typeface="標楷體" pitchFamily="65" charset="-120"/>
                <a:ea typeface="標楷體" pitchFamily="65" charset="-120"/>
              </a:rPr>
              <a:t>反毒情境卡</a:t>
            </a:r>
            <a:endParaRPr lang="zh-TW" altLang="en-US" sz="4000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328558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物件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4123152"/>
              </p:ext>
            </p:extLst>
          </p:nvPr>
        </p:nvGraphicFramePr>
        <p:xfrm>
          <a:off x="420812" y="1552353"/>
          <a:ext cx="8653520" cy="51126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文件" r:id="rId3" imgW="5261479" imgH="4502850" progId="Word.Document.12">
                  <p:embed/>
                </p:oleObj>
              </mc:Choice>
              <mc:Fallback>
                <p:oleObj name="文件" r:id="rId3" imgW="5261479" imgH="450285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0812" y="1552353"/>
                        <a:ext cx="8653520" cy="51126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04" y="153774"/>
            <a:ext cx="510558" cy="707471"/>
          </a:xfrm>
          <a:prstGeom prst="rect">
            <a:avLst/>
          </a:prstGeom>
        </p:spPr>
      </p:pic>
      <p:sp>
        <p:nvSpPr>
          <p:cNvPr id="8" name="標題 4"/>
          <p:cNvSpPr txBox="1">
            <a:spLocks/>
          </p:cNvSpPr>
          <p:nvPr/>
        </p:nvSpPr>
        <p:spPr>
          <a:xfrm>
            <a:off x="6050743" y="91148"/>
            <a:ext cx="3023589" cy="733955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000" dirty="0" smtClean="0">
                <a:latin typeface="標楷體" pitchFamily="65" charset="-120"/>
                <a:ea typeface="標楷體" pitchFamily="65" charset="-120"/>
              </a:rPr>
              <a:t>反毒情境卡</a:t>
            </a:r>
            <a:endParaRPr lang="zh-TW" altLang="en-US" sz="4000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44441737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9D5"/>
      </a:lt2>
      <a:accent1>
        <a:srgbClr val="FB8C29"/>
      </a:accent1>
      <a:accent2>
        <a:srgbClr val="F2C351"/>
      </a:accent2>
      <a:accent3>
        <a:srgbClr val="D0CBA5"/>
      </a:accent3>
      <a:accent4>
        <a:srgbClr val="A2C476"/>
      </a:accent4>
      <a:accent5>
        <a:srgbClr val="57C293"/>
      </a:accent5>
      <a:accent6>
        <a:srgbClr val="43BFDE"/>
      </a:accent6>
      <a:hlink>
        <a:srgbClr val="FBAE29"/>
      </a:hlink>
      <a:folHlink>
        <a:srgbClr val="EDC47E"/>
      </a:folHlink>
    </a:clrScheme>
    <a:fontScheme name="Gallery">
      <a:majorFont>
        <a:latin typeface="Rockwell" panose="020606030202050204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BB5F5D82-B5E9-469E-A815-C655ED4AF243}"/>
    </a:ext>
  </a:extLst>
</a:theme>
</file>

<file path=ppt/theme/theme2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TM10001114[[fn=圖庫]]</Template>
  <TotalTime>317</TotalTime>
  <Words>904</Words>
  <Application>Microsoft Office PowerPoint</Application>
  <PresentationFormat>如螢幕大小 (4:3)</PresentationFormat>
  <Paragraphs>97</Paragraphs>
  <Slides>13</Slides>
  <Notes>2</Notes>
  <HiddenSlides>0</HiddenSlides>
  <MMClips>0</MMClips>
  <ScaleCrop>false</ScaleCrop>
  <HeadingPairs>
    <vt:vector size="8" baseType="variant">
      <vt:variant>
        <vt:lpstr>使用字型</vt:lpstr>
      </vt:variant>
      <vt:variant>
        <vt:i4>12</vt:i4>
      </vt:variant>
      <vt:variant>
        <vt:lpstr>佈景主題</vt:lpstr>
      </vt:variant>
      <vt:variant>
        <vt:i4>2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13</vt:i4>
      </vt:variant>
    </vt:vector>
  </HeadingPairs>
  <TitlesOfParts>
    <vt:vector size="28" baseType="lpstr">
      <vt:lpstr>Adobe 繁黑體 Std B</vt:lpstr>
      <vt:lpstr>HanziPen TC</vt:lpstr>
      <vt:lpstr>Lantinghei TC Heavy</vt:lpstr>
      <vt:lpstr>Microsoft YaHei</vt:lpstr>
      <vt:lpstr>微軟正黑體</vt:lpstr>
      <vt:lpstr>新細明體</vt:lpstr>
      <vt:lpstr>標楷體</vt:lpstr>
      <vt:lpstr>Arial</vt:lpstr>
      <vt:lpstr>Calibri</vt:lpstr>
      <vt:lpstr>Calibri Light</vt:lpstr>
      <vt:lpstr>Rockwell</vt:lpstr>
      <vt:lpstr>Times New Roman</vt:lpstr>
      <vt:lpstr>Gallery</vt:lpstr>
      <vt:lpstr>Office 佈景主題</vt:lpstr>
      <vt:lpstr>文件</vt:lpstr>
      <vt:lpstr>PowerPoint 簡報</vt:lpstr>
      <vt:lpstr>防毒守門員</vt:lpstr>
      <vt:lpstr>防毒守門員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防毒守門員</dc:title>
  <dc:creator>user</dc:creator>
  <cp:lastModifiedBy>ASUS_BM6635</cp:lastModifiedBy>
  <cp:revision>34</cp:revision>
  <dcterms:created xsi:type="dcterms:W3CDTF">2019-08-18T11:36:23Z</dcterms:created>
  <dcterms:modified xsi:type="dcterms:W3CDTF">2020-06-10T07:34:33Z</dcterms:modified>
</cp:coreProperties>
</file>