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zh-TW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-70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子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TW" altLang="en-US" smtClean="0"/>
              <a:t>按一下以編輯母片子標題樣式</a:t>
            </a:r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9D35F-878D-614E-942E-360E96BD9032}" type="datetimeFigureOut">
              <a:rPr kumimoji="1" lang="zh-TW" altLang="en-US" smtClean="0"/>
              <a:t>13/8/16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1181F-AD2B-594E-B327-B101E7EFA00D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146905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9D35F-878D-614E-942E-360E96BD9032}" type="datetimeFigureOut">
              <a:rPr kumimoji="1" lang="zh-TW" altLang="en-US" smtClean="0"/>
              <a:t>13/8/16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1181F-AD2B-594E-B327-B101E7EFA00D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33607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9D35F-878D-614E-942E-360E96BD9032}" type="datetimeFigureOut">
              <a:rPr kumimoji="1" lang="zh-TW" altLang="en-US" smtClean="0"/>
              <a:t>13/8/16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1181F-AD2B-594E-B327-B101E7EFA00D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7646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9D35F-878D-614E-942E-360E96BD9032}" type="datetimeFigureOut">
              <a:rPr kumimoji="1" lang="zh-TW" altLang="en-US" smtClean="0"/>
              <a:t>13/8/16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1181F-AD2B-594E-B327-B101E7EFA00D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061795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9D35F-878D-614E-942E-360E96BD9032}" type="datetimeFigureOut">
              <a:rPr kumimoji="1" lang="zh-TW" altLang="en-US" smtClean="0"/>
              <a:t>13/8/16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1181F-AD2B-594E-B327-B101E7EFA00D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21717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9D35F-878D-614E-942E-360E96BD9032}" type="datetimeFigureOut">
              <a:rPr kumimoji="1" lang="zh-TW" altLang="en-US" smtClean="0"/>
              <a:t>13/8/16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1181F-AD2B-594E-B327-B101E7EFA00D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523179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9D35F-878D-614E-942E-360E96BD9032}" type="datetimeFigureOut">
              <a:rPr kumimoji="1" lang="zh-TW" altLang="en-US" smtClean="0"/>
              <a:t>13/8/16</a:t>
            </a:fld>
            <a:endParaRPr kumimoji="1"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1181F-AD2B-594E-B327-B101E7EFA00D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748801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9D35F-878D-614E-942E-360E96BD9032}" type="datetimeFigureOut">
              <a:rPr kumimoji="1" lang="zh-TW" altLang="en-US" smtClean="0"/>
              <a:t>13/8/16</a:t>
            </a:fld>
            <a:endParaRPr kumimoji="1"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1181F-AD2B-594E-B327-B101E7EFA00D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109394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9D35F-878D-614E-942E-360E96BD9032}" type="datetimeFigureOut">
              <a:rPr kumimoji="1" lang="zh-TW" altLang="en-US" smtClean="0"/>
              <a:t>13/8/16</a:t>
            </a:fld>
            <a:endParaRPr kumimoji="1"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1181F-AD2B-594E-B327-B101E7EFA00D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774489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9D35F-878D-614E-942E-360E96BD9032}" type="datetimeFigureOut">
              <a:rPr kumimoji="1" lang="zh-TW" altLang="en-US" smtClean="0"/>
              <a:t>13/8/16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1181F-AD2B-594E-B327-B101E7EFA00D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350845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9D35F-878D-614E-942E-360E96BD9032}" type="datetimeFigureOut">
              <a:rPr kumimoji="1" lang="zh-TW" altLang="en-US" smtClean="0"/>
              <a:t>13/8/16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1181F-AD2B-594E-B327-B101E7EFA00D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19247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29D35F-878D-614E-942E-360E96BD9032}" type="datetimeFigureOut">
              <a:rPr kumimoji="1" lang="zh-TW" altLang="en-US" smtClean="0"/>
              <a:t>13/8/16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1181F-AD2B-594E-B327-B101E7EFA00D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289792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>
                <a:latin typeface="Apple LiGothic Medium"/>
                <a:ea typeface="Apple LiGothic Medium"/>
                <a:cs typeface="Apple LiGothic Medium"/>
              </a:rPr>
              <a:t>如何與教師工會團體協商？</a:t>
            </a:r>
            <a:endParaRPr kumimoji="1" lang="zh-TW" altLang="en-US" dirty="0">
              <a:latin typeface="Apple LiGothic Medium"/>
              <a:ea typeface="Apple LiGothic Medium"/>
              <a:cs typeface="Apple LiGothic Medium"/>
            </a:endParaRPr>
          </a:p>
        </p:txBody>
      </p:sp>
      <p:sp>
        <p:nvSpPr>
          <p:cNvPr id="3" name="子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張鑫隆</a:t>
            </a:r>
            <a:endParaRPr kumimoji="1" lang="en-US" altLang="zh-TW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kumimoji="1" lang="zh-TW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東華大學財法所</a:t>
            </a:r>
            <a:endParaRPr kumimoji="1" lang="zh-TW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636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1727200"/>
            <a:ext cx="8496300" cy="3390900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947810" y="796229"/>
            <a:ext cx="720336" cy="68248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9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9466126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7100"/>
            <a:ext cx="8795680" cy="4997963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947810" y="796229"/>
            <a:ext cx="1099460" cy="94789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10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0018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1574800"/>
            <a:ext cx="7975600" cy="3695700"/>
          </a:xfrm>
          <a:prstGeom prst="rect">
            <a:avLst/>
          </a:prstGeom>
        </p:spPr>
      </p:pic>
      <p:sp>
        <p:nvSpPr>
          <p:cNvPr id="4" name="橢圓 3"/>
          <p:cNvSpPr/>
          <p:nvPr/>
        </p:nvSpPr>
        <p:spPr>
          <a:xfrm>
            <a:off x="947810" y="796229"/>
            <a:ext cx="1099460" cy="94789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11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0464158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4400"/>
            <a:ext cx="9144000" cy="5004079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398080" y="322282"/>
            <a:ext cx="1099460" cy="94789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12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08929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036" y="1497670"/>
            <a:ext cx="8321775" cy="3526408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625554" y="322282"/>
            <a:ext cx="1099460" cy="94789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13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7127572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65" y="1744122"/>
            <a:ext cx="8281835" cy="3208878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947810" y="796229"/>
            <a:ext cx="1099460" cy="94789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14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9119802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876300"/>
            <a:ext cx="8318500" cy="5105400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682423" y="184339"/>
            <a:ext cx="1099460" cy="104792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15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9377153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1003300"/>
            <a:ext cx="8318500" cy="4838700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777204" y="322282"/>
            <a:ext cx="1099460" cy="94789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16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800584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81" y="663525"/>
            <a:ext cx="8164915" cy="5365069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947810" y="796229"/>
            <a:ext cx="1099460" cy="94789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17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376668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054100"/>
            <a:ext cx="8356600" cy="4737100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947810" y="796229"/>
            <a:ext cx="1099460" cy="94789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18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71748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57400"/>
            <a:ext cx="9144000" cy="2724727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947810" y="796229"/>
            <a:ext cx="720336" cy="68248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1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464511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06" y="451351"/>
            <a:ext cx="8644030" cy="6053781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947810" y="796229"/>
            <a:ext cx="1099460" cy="94789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19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1962943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546100"/>
            <a:ext cx="7937500" cy="5753100"/>
          </a:xfrm>
          <a:prstGeom prst="rect">
            <a:avLst/>
          </a:prstGeom>
        </p:spPr>
      </p:pic>
      <p:sp>
        <p:nvSpPr>
          <p:cNvPr id="4" name="橢圓 3"/>
          <p:cNvSpPr/>
          <p:nvPr/>
        </p:nvSpPr>
        <p:spPr>
          <a:xfrm>
            <a:off x="398080" y="546100"/>
            <a:ext cx="1099460" cy="94789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20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1186869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0" y="495300"/>
            <a:ext cx="8572500" cy="5867400"/>
          </a:xfrm>
          <a:prstGeom prst="rect">
            <a:avLst/>
          </a:prstGeom>
        </p:spPr>
      </p:pic>
      <p:sp>
        <p:nvSpPr>
          <p:cNvPr id="4" name="橢圓 3"/>
          <p:cNvSpPr/>
          <p:nvPr/>
        </p:nvSpPr>
        <p:spPr>
          <a:xfrm>
            <a:off x="947810" y="796229"/>
            <a:ext cx="1099460" cy="94789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21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360442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5500"/>
            <a:ext cx="9144000" cy="5192211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947810" y="796229"/>
            <a:ext cx="1099460" cy="94789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22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0898575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410" y="1943100"/>
            <a:ext cx="6350000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3886022" y="4660900"/>
            <a:ext cx="413446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TW" altLang="en-US" sz="2800" dirty="0" smtClean="0">
                <a:latin typeface="Chalkboard"/>
                <a:cs typeface="Chalkboard"/>
              </a:rPr>
              <a:t>張鑫隆</a:t>
            </a:r>
            <a:endParaRPr kumimoji="1" lang="en-US" altLang="zh-TW" sz="2800" dirty="0" smtClean="0">
              <a:latin typeface="Chalkboard"/>
              <a:cs typeface="Chalkboard"/>
            </a:endParaRPr>
          </a:p>
          <a:p>
            <a:r>
              <a:rPr kumimoji="1" lang="zh-TW" altLang="en-US" sz="2800" dirty="0" smtClean="0">
                <a:latin typeface="Chalkboard"/>
                <a:cs typeface="Chalkboard"/>
              </a:rPr>
              <a:t>東華大學財經法律研究所</a:t>
            </a:r>
            <a:endParaRPr kumimoji="1" lang="en-US" altLang="zh-TW" sz="2800" dirty="0" smtClean="0">
              <a:latin typeface="Chalkboard"/>
              <a:cs typeface="Chalkboard"/>
            </a:endParaRPr>
          </a:p>
          <a:p>
            <a:r>
              <a:rPr kumimoji="1" lang="en-US" altLang="zh-TW" sz="2800" dirty="0" err="1" smtClean="0">
                <a:latin typeface="Chalkboard"/>
                <a:cs typeface="Chalkboard"/>
              </a:rPr>
              <a:t>tiun@mail.ndhu.edu.tw</a:t>
            </a:r>
            <a:endParaRPr kumimoji="1" lang="zh-TW" altLang="en-US" sz="2800" dirty="0">
              <a:latin typeface="Chalkboard"/>
              <a:cs typeface="Chalkboard"/>
            </a:endParaRPr>
          </a:p>
        </p:txBody>
      </p:sp>
    </p:spTree>
    <p:extLst>
      <p:ext uri="{BB962C8B-B14F-4D97-AF65-F5344CB8AC3E}">
        <p14:creationId xmlns:p14="http://schemas.microsoft.com/office/powerpoint/2010/main" val="3320168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947" y="1611417"/>
            <a:ext cx="7968811" cy="3421276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947810" y="796229"/>
            <a:ext cx="720336" cy="68248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2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058327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00" y="1725164"/>
            <a:ext cx="7920930" cy="2910336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947810" y="796229"/>
            <a:ext cx="720336" cy="68248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3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431852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1765300"/>
            <a:ext cx="8509000" cy="3314700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947810" y="796229"/>
            <a:ext cx="720336" cy="68248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4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658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24" y="191837"/>
            <a:ext cx="8454468" cy="6412571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587642" y="454987"/>
            <a:ext cx="720336" cy="68248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5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244488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60500"/>
            <a:ext cx="8871505" cy="4378516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947810" y="796229"/>
            <a:ext cx="720336" cy="68248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6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376883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1625600"/>
            <a:ext cx="8128000" cy="3606800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947810" y="796229"/>
            <a:ext cx="720336" cy="68248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7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203364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7600"/>
            <a:ext cx="9144000" cy="4620898"/>
          </a:xfrm>
          <a:prstGeom prst="rect">
            <a:avLst/>
          </a:prstGeom>
        </p:spPr>
      </p:pic>
      <p:sp>
        <p:nvSpPr>
          <p:cNvPr id="3" name="橢圓 2"/>
          <p:cNvSpPr/>
          <p:nvPr/>
        </p:nvSpPr>
        <p:spPr>
          <a:xfrm>
            <a:off x="947810" y="796229"/>
            <a:ext cx="720336" cy="68248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3600" dirty="0" smtClean="0"/>
              <a:t>8</a:t>
            </a:r>
            <a:endParaRPr kumimoji="1"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18401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37</Words>
  <Application>Microsoft Macintosh PowerPoint</Application>
  <PresentationFormat>如螢幕大小 (4:3)</PresentationFormat>
  <Paragraphs>28</Paragraphs>
  <Slides>24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24</vt:i4>
      </vt:variant>
    </vt:vector>
  </HeadingPairs>
  <TitlesOfParts>
    <vt:vector size="25" baseType="lpstr">
      <vt:lpstr>Office 佈景主題</vt:lpstr>
      <vt:lpstr>如何與教師工會團體協商？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NDH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如何與教師工會團體協商？</dc:title>
  <dc:creator>鑫隆 張</dc:creator>
  <cp:lastModifiedBy>鑫隆 張</cp:lastModifiedBy>
  <cp:revision>14</cp:revision>
  <dcterms:created xsi:type="dcterms:W3CDTF">2013-08-16T05:46:09Z</dcterms:created>
  <dcterms:modified xsi:type="dcterms:W3CDTF">2013-08-16T07:14:42Z</dcterms:modified>
</cp:coreProperties>
</file>