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36"/>
  </p:notesMasterIdLst>
  <p:handoutMasterIdLst>
    <p:handoutMasterId r:id="rId37"/>
  </p:handoutMasterIdLst>
  <p:sldIdLst>
    <p:sldId id="319" r:id="rId3"/>
    <p:sldId id="317" r:id="rId4"/>
    <p:sldId id="311" r:id="rId5"/>
    <p:sldId id="313" r:id="rId6"/>
    <p:sldId id="314" r:id="rId7"/>
    <p:sldId id="316" r:id="rId8"/>
    <p:sldId id="276" r:id="rId9"/>
    <p:sldId id="269" r:id="rId10"/>
    <p:sldId id="295" r:id="rId11"/>
    <p:sldId id="299" r:id="rId12"/>
    <p:sldId id="297" r:id="rId13"/>
    <p:sldId id="300" r:id="rId14"/>
    <p:sldId id="298" r:id="rId15"/>
    <p:sldId id="321" r:id="rId16"/>
    <p:sldId id="308" r:id="rId17"/>
    <p:sldId id="322" r:id="rId18"/>
    <p:sldId id="320" r:id="rId19"/>
    <p:sldId id="325" r:id="rId20"/>
    <p:sldId id="323" r:id="rId21"/>
    <p:sldId id="309" r:id="rId22"/>
    <p:sldId id="306" r:id="rId23"/>
    <p:sldId id="324" r:id="rId24"/>
    <p:sldId id="285" r:id="rId25"/>
    <p:sldId id="288" r:id="rId26"/>
    <p:sldId id="327" r:id="rId27"/>
    <p:sldId id="290" r:id="rId28"/>
    <p:sldId id="328" r:id="rId29"/>
    <p:sldId id="307" r:id="rId30"/>
    <p:sldId id="284" r:id="rId31"/>
    <p:sldId id="292" r:id="rId32"/>
    <p:sldId id="293" r:id="rId33"/>
    <p:sldId id="294" r:id="rId34"/>
    <p:sldId id="275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59" autoAdjust="0"/>
  </p:normalViewPr>
  <p:slideViewPr>
    <p:cSldViewPr>
      <p:cViewPr varScale="1">
        <p:scale>
          <a:sx n="75" d="100"/>
          <a:sy n="75" d="100"/>
        </p:scale>
        <p:origin x="372" y="44"/>
      </p:cViewPr>
      <p:guideLst>
        <p:guide orient="horz" pos="2160"/>
        <p:guide orient="horz" pos="367"/>
        <p:guide orient="horz" pos="3888"/>
        <p:guide pos="3839"/>
        <p:guide pos="815"/>
        <p:guide pos="6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277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dirty="0">
              <a:latin typeface="Microsoft JhengHei" pitchFamily="34" charset="-120"/>
              <a:ea typeface="Microsoft JhengHei" pitchFamily="34" charset="-120"/>
            </a:rPr>
            <a:t>吸毒、藥物濫用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DD36B4F-5AEE-493A-A2C7-D255F33D7ED0}" type="pres">
      <dgm:prSet presAssocID="{01319AA5-B50C-4D90-A905-F300549B66ED}" presName="parentText" presStyleLbl="node1" presStyleIdx="0" presStyleCnt="1" custLinFactNeighborX="-1061" custLinFactNeighborY="-2048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2F44E0-5600-49C0-9614-DDE06230BCAB}" type="pres">
      <dgm:prSet presAssocID="{01319AA5-B50C-4D90-A905-F300549B66E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FEFB489B-8B68-4E4D-921B-7A69E6C5D54E}" type="presOf" srcId="{1959B001-6CBB-4443-A3A1-15167EA1BD3C}" destId="{802F44E0-5600-49C0-9614-DDE06230BCAB}" srcOrd="0" destOrd="0" presId="urn:microsoft.com/office/officeart/2005/8/layout/vList2"/>
    <dgm:cxn modelId="{7C0CCFEF-2EB9-4931-982D-380DC0388B21}" type="presOf" srcId="{01319AA5-B50C-4D90-A905-F300549B66ED}" destId="{FDD36B4F-5AEE-493A-A2C7-D255F33D7ED0}" srcOrd="0" destOrd="0" presId="urn:microsoft.com/office/officeart/2005/8/layout/vList2"/>
    <dgm:cxn modelId="{4B0680BE-1045-4AA6-9C65-D364E4009CFE}" type="presOf" srcId="{7C8D75FB-44B4-4D58-9D1B-A90B582CF886}" destId="{C4497D8F-7A7D-427C-8D16-8CB4F4A134BE}" srcOrd="0" destOrd="0" presId="urn:microsoft.com/office/officeart/2005/8/layout/vList2"/>
    <dgm:cxn modelId="{B6BC0906-9D79-4B2D-B324-A8AB6C41E128}" type="presParOf" srcId="{C4497D8F-7A7D-427C-8D16-8CB4F4A134BE}" destId="{FDD36B4F-5AEE-493A-A2C7-D255F33D7ED0}" srcOrd="0" destOrd="0" presId="urn:microsoft.com/office/officeart/2005/8/layout/vList2"/>
    <dgm:cxn modelId="{9214B181-ECF6-4635-98FC-1E49559ABB80}" type="presParOf" srcId="{C4497D8F-7A7D-427C-8D16-8CB4F4A134BE}" destId="{802F44E0-5600-49C0-9614-DDE06230BC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36B4F-5AEE-493A-A2C7-D255F33D7ED0}">
      <dsp:nvSpPr>
        <dsp:cNvPr id="0" name=""/>
        <dsp:cNvSpPr/>
      </dsp:nvSpPr>
      <dsp:spPr>
        <a:xfrm>
          <a:off x="0" y="22655"/>
          <a:ext cx="6789341" cy="19773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Microsoft JhengHei" pitchFamily="34" charset="-120"/>
              <a:ea typeface="Microsoft JhengHei" pitchFamily="34" charset="-120"/>
            </a:rPr>
            <a:t>吸毒、藥物濫用</a:t>
          </a:r>
        </a:p>
      </dsp:txBody>
      <dsp:txXfrm>
        <a:off x="96524" y="119179"/>
        <a:ext cx="6596293" cy="1784252"/>
      </dsp:txXfrm>
    </dsp:sp>
    <dsp:sp modelId="{802F44E0-5600-49C0-9614-DDE06230BCAB}">
      <dsp:nvSpPr>
        <dsp:cNvPr id="0" name=""/>
        <dsp:cNvSpPr/>
      </dsp:nvSpPr>
      <dsp:spPr>
        <a:xfrm>
          <a:off x="0" y="2220413"/>
          <a:ext cx="678934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562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altLang="en-US" sz="51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2220413"/>
        <a:ext cx="6789341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DCA0844-C266-46EC-A036-E1634F64C44A}" type="datetimeFigureOut">
              <a:rPr lang="en-US" altLang="zh-TW"/>
              <a:t>8/16/2021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CB088AA-226D-4237-A99F-5C4B97F43BA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C08BCD-7B2F-4BCE-87AF-5D67EFFE4D17}" type="datetimeFigureOut">
              <a:t>2021/8/16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B6A1353-EEA5-436B-AB14-1D84B195E66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4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8" name="圓角化單一角落矩形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 latinLnBrk="0">
              <a:spcBef>
                <a:spcPts val="0"/>
              </a:spcBef>
              <a:buNone/>
              <a:defRPr lang="zh-TW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 latinLnBrk="0">
              <a:defRPr lang="zh-TW"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pPr/>
              <a:t>2021/8/16</a:t>
            </a:fld>
            <a:endParaRPr lang="zh-TW"/>
          </a:p>
        </p:txBody>
      </p:sp>
      <p:sp>
        <p:nvSpPr>
          <p:cNvPr id="6" name="頁尾版面配置區 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pPr/>
              <a:t>‹#›</a:t>
            </a:fld>
            <a:endParaRPr lang="zh-TW"/>
          </a:p>
        </p:txBody>
      </p:sp>
      <p:sp>
        <p:nvSpPr>
          <p:cNvPr id="21" name="圓角化單一角落矩形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marL="1371600" latinLnBrk="0">
              <a:defRPr lang="zh-TW"/>
            </a:lvl6pPr>
            <a:lvl7pPr marL="1600200" latinLnBrk="0">
              <a:defRPr lang="zh-TW"/>
            </a:lvl7pPr>
            <a:lvl8pPr marL="1828800" latinLnBrk="0">
              <a:defRPr lang="zh-TW" baseline="0"/>
            </a:lvl8pPr>
            <a:lvl9pPr marL="2057400"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2" name="矩形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 baseline="0"/>
            </a:lvl8pPr>
            <a:lvl9pPr marL="2057400" latinLnBrk="0">
              <a:defRPr lang="zh-TW" sz="1600" baseline="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 latinLnBrk="0">
              <a:defRPr lang="zh-TW"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7" name="矩形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pPr/>
              <a:t>2021/8/16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lang="zh-TW">
          <a:solidFill>
            <a:schemeClr val="tx2"/>
          </a:solidFill>
        </a:defRPr>
      </a:lvl2pPr>
      <a:lvl3pPr eaLnBrk="1" latinLnBrk="0" hangingPunct="1">
        <a:defRPr lang="zh-TW">
          <a:solidFill>
            <a:schemeClr val="tx2"/>
          </a:solidFill>
        </a:defRPr>
      </a:lvl3pPr>
      <a:lvl4pPr eaLnBrk="1" latinLnBrk="0" hangingPunct="1">
        <a:defRPr lang="zh-TW">
          <a:solidFill>
            <a:schemeClr val="tx2"/>
          </a:solidFill>
        </a:defRPr>
      </a:lvl4pPr>
      <a:lvl5pPr eaLnBrk="1" latinLnBrk="0" hangingPunct="1">
        <a:defRPr lang="zh-TW">
          <a:solidFill>
            <a:schemeClr val="tx2"/>
          </a:solidFill>
        </a:defRPr>
      </a:lvl5pPr>
      <a:lvl6pPr eaLnBrk="1" latinLnBrk="0" hangingPunct="1">
        <a:defRPr lang="zh-TW">
          <a:solidFill>
            <a:schemeClr val="tx2"/>
          </a:solidFill>
        </a:defRPr>
      </a:lvl6pPr>
      <a:lvl7pPr eaLnBrk="1" latinLnBrk="0" hangingPunct="1">
        <a:defRPr lang="zh-TW">
          <a:solidFill>
            <a:schemeClr val="tx2"/>
          </a:solidFill>
        </a:defRPr>
      </a:lvl7pPr>
      <a:lvl8pPr eaLnBrk="1" latinLnBrk="0" hangingPunct="1">
        <a:defRPr lang="zh-TW">
          <a:solidFill>
            <a:schemeClr val="tx2"/>
          </a:solidFill>
        </a:defRPr>
      </a:lvl8pPr>
      <a:lvl9pPr eaLnBrk="1" latinLnBrk="0" hangingPunct="1">
        <a:defRPr lang="zh-TW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98276" y="914400"/>
            <a:ext cx="5472608" cy="3024336"/>
          </a:xfrm>
        </p:spPr>
        <p:txBody>
          <a:bodyPr>
            <a:normAutofit fontScale="90000"/>
          </a:bodyPr>
          <a:lstStyle/>
          <a:p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0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「吸」遊記</a:t>
            </a:r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>
          <a:xfrm>
            <a:off x="5158307" y="492602"/>
            <a:ext cx="6803505" cy="51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總是袒胸露背，把一個大肚腩挺出來，鬍渣永遠掛在臉上顯得隨性。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7498" r="3895" b="6045"/>
          <a:stretch/>
        </p:blipFill>
        <p:spPr>
          <a:xfrm>
            <a:off x="117747" y="116632"/>
            <a:ext cx="446449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但是，最近豬八戒開始覺得在這樣文明的世界裡，自己這樣子的打扮顯得格格不入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，他想要有些改變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876" r="4279" b="11541"/>
          <a:stretch/>
        </p:blipFill>
        <p:spPr>
          <a:xfrm>
            <a:off x="117747" y="44623"/>
            <a:ext cx="4464497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14292" y="908720"/>
            <a:ext cx="6786614" cy="5249716"/>
          </a:xfrm>
        </p:spPr>
        <p:txBody>
          <a:bodyPr/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於是，他開始尋找各式各樣能讓自己身材變厲害的好方法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8913" r="8393" b="9499"/>
          <a:stretch/>
        </p:blipFill>
        <p:spPr>
          <a:xfrm>
            <a:off x="261764" y="137814"/>
            <a:ext cx="4104457" cy="59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412776"/>
            <a:ext cx="6786614" cy="524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是，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過了一陣子後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4112" b="19374"/>
          <a:stretch/>
        </p:blipFill>
        <p:spPr>
          <a:xfrm>
            <a:off x="117748" y="1126217"/>
            <a:ext cx="4464496" cy="31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133FC1-01A2-4383-8064-705CE5993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</a:t>
            </a: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個不修邊幅個性豪邁的八戒，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回到家裡，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開始不喜歡和家人講話</a:t>
            </a:r>
            <a:r>
              <a:rPr lang="zh-TW" altLang="en-US" sz="6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18823"/>
          <a:stretch/>
        </p:blipFill>
        <p:spPr>
          <a:xfrm>
            <a:off x="-27444" y="1392905"/>
            <a:ext cx="4752528" cy="43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140446" y="1608284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眼神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渙散空洞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目光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呆滯無神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3342" r="1474" b="6267"/>
          <a:stretch/>
        </p:blipFill>
        <p:spPr>
          <a:xfrm>
            <a:off x="261765" y="116632"/>
            <a:ext cx="417646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56FC20-644D-4AE0-A928-F6AD92D97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08" y="908720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</a:t>
            </a:r>
            <a:r>
              <a:rPr lang="zh-TW" altLang="en-US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</a:t>
            </a: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會一個人躲在房間裡，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讓人猜不透八戒在想什麼</a:t>
            </a:r>
            <a:r>
              <a:rPr lang="en-US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0465" r="2832" b="11042"/>
          <a:stretch/>
        </p:blipFill>
        <p:spPr>
          <a:xfrm>
            <a:off x="117749" y="188640"/>
            <a:ext cx="45365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FE8451E-A64A-4E15-B768-5196A476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284" y="908720"/>
            <a:ext cx="6786614" cy="524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連看到自己最喜歡的食物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也沒有食慾</a:t>
            </a: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渾身無力，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使不上勁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3049" r="4590"/>
          <a:stretch/>
        </p:blipFill>
        <p:spPr>
          <a:xfrm>
            <a:off x="189756" y="260648"/>
            <a:ext cx="4248472" cy="57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B5DC1E3-1988-412A-9E85-6386DFE2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412776"/>
            <a:ext cx="6786614" cy="5249716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更可怕的是常有</a:t>
            </a:r>
            <a:endParaRPr lang="en-US" altLang="zh-TW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噁心</a:t>
            </a:r>
            <a:r>
              <a:rPr lang="zh-TW" altLang="en-US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6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嘔吐</a:t>
            </a:r>
            <a:endParaRPr lang="en-US" altLang="zh-TW" sz="6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1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的症狀。</a:t>
            </a:r>
            <a:endParaRPr lang="zh-TW" altLang="en-US" sz="61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15316" r="16593"/>
          <a:stretch/>
        </p:blipFill>
        <p:spPr>
          <a:xfrm>
            <a:off x="45740" y="1052736"/>
            <a:ext cx="4680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A1C1299-CE54-4C3F-813B-7475EAC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292" y="1340768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整天神經緊繃，</a:t>
            </a:r>
            <a:endParaRPr lang="en-US" altLang="zh-TW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常對家人無緣無故發脾氣，</a:t>
            </a:r>
            <a:endParaRPr lang="zh-TW" altLang="en-US" sz="6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7380" b="9838"/>
          <a:stretch/>
        </p:blipFill>
        <p:spPr>
          <a:xfrm>
            <a:off x="216131" y="419632"/>
            <a:ext cx="4366113" cy="5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7788" y="1340768"/>
            <a:ext cx="3745574" cy="284705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默契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86300" y="1628800"/>
            <a:ext cx="6786614" cy="387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雙手放頭頂上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雙手放雙肩</a:t>
            </a:r>
          </a:p>
          <a:p>
            <a:pPr marL="0" indent="0">
              <a:buNone/>
            </a:pP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雙手放自己的大腿上</a:t>
            </a:r>
          </a:p>
        </p:txBody>
      </p:sp>
    </p:spTree>
    <p:extLst>
      <p:ext uri="{BB962C8B-B14F-4D97-AF65-F5344CB8AC3E}">
        <p14:creationId xmlns:p14="http://schemas.microsoft.com/office/powerpoint/2010/main" val="30751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80414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有時候更是會自己一個人胡言亂語，怪里怪氣的，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都不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平常的八戒了！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9276" r="11052" b="9301"/>
          <a:stretch/>
        </p:blipFill>
        <p:spPr>
          <a:xfrm>
            <a:off x="117748" y="260647"/>
            <a:ext cx="4248472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072" y="1628800"/>
            <a:ext cx="3773863" cy="2402561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故事裡的八戒，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行為上有什麼轉變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>
              <a:buNone/>
            </a:pP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你猜測可能的原因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18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E5B2D0-872A-44D9-9E1F-99F6FEF9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484784"/>
            <a:ext cx="3773863" cy="2546577"/>
          </a:xfrm>
        </p:spPr>
        <p:txBody>
          <a:bodyPr/>
          <a:lstStyle/>
          <a:p>
            <a:pPr algn="ctr"/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大家來</a:t>
            </a:r>
            <a: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找碴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B59A7F-717E-4E57-ABD4-9F132631961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在同一個人的照片裡</a:t>
            </a:r>
            <a:endParaRPr lang="en-US" altLang="zh-TW" sz="5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觀察他們的改變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說出改變的地方</a:t>
            </a:r>
          </a:p>
        </p:txBody>
      </p:sp>
    </p:spTree>
    <p:extLst>
      <p:ext uri="{BB962C8B-B14F-4D97-AF65-F5344CB8AC3E}">
        <p14:creationId xmlns:p14="http://schemas.microsoft.com/office/powerpoint/2010/main" val="42231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E1CF531-DE41-492E-91FF-0B1CD9417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74" t="26028" r="62967" b="21914"/>
          <a:stretch/>
        </p:blipFill>
        <p:spPr>
          <a:xfrm>
            <a:off x="981844" y="980728"/>
            <a:ext cx="3744416" cy="42484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0E45F9E-3672-4F1A-AEEC-969739F5F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3" t="25832" r="38776" b="20579"/>
          <a:stretch/>
        </p:blipFill>
        <p:spPr>
          <a:xfrm>
            <a:off x="6166420" y="980728"/>
            <a:ext cx="41044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B02474D-2001-4838-8A3D-DE475DBD5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2" t="35290" r="62997" b="13305"/>
          <a:stretch/>
        </p:blipFill>
        <p:spPr>
          <a:xfrm>
            <a:off x="1053852" y="1124744"/>
            <a:ext cx="3600400" cy="4104456"/>
          </a:xfrm>
          <a:prstGeom prst="rect">
            <a:avLst/>
          </a:prstGeo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C5F2A0D-3992-4DD8-AE80-D84EBCF7C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83" t="35696" r="39357" b="13164"/>
          <a:stretch/>
        </p:blipFill>
        <p:spPr>
          <a:xfrm>
            <a:off x="6032310" y="1124744"/>
            <a:ext cx="38785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B028B1-169B-40E0-BF34-912202D2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" y="692696"/>
            <a:ext cx="4620258" cy="293978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他們怎麼了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46780A-6AC8-4D8F-A46B-04B07B34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4147F86-24A3-420F-983F-61B71EBD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014" y="476672"/>
            <a:ext cx="6786614" cy="524971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66909F-2C21-42F6-96A7-63576F3E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8716" r="23390" b="9568"/>
          <a:stretch/>
        </p:blipFill>
        <p:spPr>
          <a:xfrm>
            <a:off x="5662364" y="244503"/>
            <a:ext cx="2592289" cy="5563987"/>
          </a:xfrm>
          <a:prstGeom prst="rect">
            <a:avLst/>
          </a:prstGeom>
        </p:spPr>
      </p:pic>
      <p:pic>
        <p:nvPicPr>
          <p:cNvPr id="6" name="內容版面配置區 8">
            <a:extLst>
              <a:ext uri="{FF2B5EF4-FFF2-40B4-BE49-F238E27FC236}">
                <a16:creationId xmlns:a16="http://schemas.microsoft.com/office/drawing/2014/main" id="{4908D5E9-377A-4A3F-8803-D7DF3410C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7018" r="22878" b="10877"/>
          <a:stretch/>
        </p:blipFill>
        <p:spPr>
          <a:xfrm>
            <a:off x="8542684" y="244503"/>
            <a:ext cx="25202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081292"/>
            <a:ext cx="3773863" cy="401755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公佈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答案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>
          <a:xfrm>
            <a:off x="6598468" y="4373889"/>
            <a:ext cx="3782586" cy="914401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那八戒呢</a:t>
            </a:r>
            <a:r>
              <a:rPr lang="en-US" altLang="zh-TW" sz="54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?</a:t>
            </a:r>
          </a:p>
          <a:p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886195"/>
              </p:ext>
            </p:extLst>
          </p:nvPr>
        </p:nvGraphicFramePr>
        <p:xfrm>
          <a:off x="4942284" y="1081292"/>
          <a:ext cx="6789341" cy="353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26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072" y="1628800"/>
            <a:ext cx="3773863" cy="2402561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4675" indent="-574675">
              <a:buNone/>
            </a:pP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家人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會一個人胡言亂語或無緣無故對你發脾氣嗎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4675" indent="-574675">
              <a:buNone/>
            </a:pPr>
            <a:endParaRPr lang="en-US" altLang="zh-TW" sz="5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4675" indent="-574675">
              <a:buNone/>
            </a:pP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如果有，你覺得家人是怎麼了？</a:t>
            </a:r>
            <a:endParaRPr lang="zh-TW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036" y="116632"/>
            <a:ext cx="4320480" cy="22585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動腦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如果這個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吸毒的人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</a:t>
            </a:r>
            <a:r>
              <a:rPr lang="zh-TW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麼感覺</a:t>
            </a:r>
            <a:r>
              <a:rPr lang="en-US" altLang="zh-TW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單中找出自己的情緒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7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</a:t>
            </a:r>
            <a:r>
              <a:rPr lang="zh-TW" altLang="en-US" sz="7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</a:t>
            </a:r>
            <a:r>
              <a:rPr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lang="zh-TW" altLang="zh-TW" sz="7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id="{37D20996-CCED-47DA-85DE-C340753B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9" r="6331"/>
          <a:stretch/>
        </p:blipFill>
        <p:spPr>
          <a:xfrm>
            <a:off x="-170283" y="2375177"/>
            <a:ext cx="4896543" cy="35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3626697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870275" y="404664"/>
            <a:ext cx="7318549" cy="533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吸毒或犯錯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en-US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zh-TW" sz="7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的錯</a:t>
            </a:r>
            <a:endParaRPr lang="en-US" altLang="zh-TW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altLang="zh-TW" sz="48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想要幫助</a:t>
            </a:r>
            <a:r>
              <a:rPr lang="zh-TW" altLang="en-US" sz="4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zh-TW" altLang="en-US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zh-TW" sz="4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照顧自己</a:t>
            </a:r>
            <a:endParaRPr lang="en-US" altLang="zh-TW" sz="4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自己的情緒</a:t>
            </a:r>
          </a:p>
          <a:p>
            <a:pPr marL="0" indent="0">
              <a:buNone/>
            </a:pP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100533C-EAA3-4763-9BBD-8098DC8BBEC5}"/>
              </a:ext>
            </a:extLst>
          </p:cNvPr>
          <p:cNvSpPr txBox="1">
            <a:spLocks/>
          </p:cNvSpPr>
          <p:nvPr/>
        </p:nvSpPr>
        <p:spPr>
          <a:xfrm>
            <a:off x="592197" y="1170455"/>
            <a:ext cx="3773863" cy="2690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44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en-US" altLang="zh-TW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歸納</a:t>
            </a:r>
          </a:p>
        </p:txBody>
      </p:sp>
    </p:spTree>
    <p:extLst>
      <p:ext uri="{BB962C8B-B14F-4D97-AF65-F5344CB8AC3E}">
        <p14:creationId xmlns:p14="http://schemas.microsoft.com/office/powerpoint/2010/main" val="26131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305063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988052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當年的西遊記是敘述唐三藏、孫悟空、豬八戒、沙悟淨遠赴西域取經。途中所發生一連串驚險刺激的冒險故事。這趟奇幻旅程中的各種妖怪，不但無法阻撓一行人堅定的取經任務，反而凝聚了夥伴之間的向心力！</a:t>
            </a:r>
          </a:p>
          <a:p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71634"/>
            <a:ext cx="3773863" cy="2474569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我有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好方法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798268" y="476672"/>
            <a:ext cx="7632847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在愛心便利貼上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寫出自己產生負面情緒時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個調適情緒的好方法</a:t>
            </a:r>
            <a:endParaRPr lang="en-US" altLang="zh-TW" sz="5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一張寫一個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例如：找一個可以信任的人說說話（口）</a:t>
            </a:r>
            <a:endParaRPr lang="en-US" altLang="zh-TW" sz="16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建議：透過「眼、耳、鼻、口、手」可以找到好方法</a:t>
            </a: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3033" y="1775690"/>
            <a:ext cx="3773863" cy="2258545"/>
          </a:xfrm>
        </p:spPr>
        <p:txBody>
          <a:bodyPr>
            <a:no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0ED1A02-5714-489D-AF41-215378CB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3465" r="3553" b="9081"/>
          <a:stretch/>
        </p:blipFill>
        <p:spPr>
          <a:xfrm>
            <a:off x="5124024" y="1124744"/>
            <a:ext cx="6484059" cy="4248472"/>
          </a:xfrm>
        </p:spPr>
      </p:pic>
    </p:spTree>
    <p:extLst>
      <p:ext uri="{BB962C8B-B14F-4D97-AF65-F5344CB8AC3E}">
        <p14:creationId xmlns:p14="http://schemas.microsoft.com/office/powerpoint/2010/main" val="32839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484784"/>
            <a:ext cx="3773863" cy="2474569"/>
          </a:xfrm>
        </p:spPr>
        <p:txBody>
          <a:bodyPr>
            <a:norm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好選擇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980728"/>
            <a:ext cx="6786614" cy="4680519"/>
          </a:xfrm>
        </p:spPr>
        <p:txBody>
          <a:bodyPr>
            <a:normAutofit lnSpcReduction="10000"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聽完同學分享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請選擇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個好方法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貼在你的學習單上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如果你喜歡的方法被選走了可以跟老師再拿一張便利貼寫上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4F90824-CBB8-41CC-96C7-9C345F94EEF7}"/>
              </a:ext>
            </a:extLst>
          </p:cNvPr>
          <p:cNvSpPr/>
          <p:nvPr/>
        </p:nvSpPr>
        <p:spPr>
          <a:xfrm>
            <a:off x="4726260" y="583515"/>
            <a:ext cx="7200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>
                <a:latin typeface="Microsoft JhengHei" pitchFamily="34" charset="-120"/>
                <a:ea typeface="Microsoft JhengHei" pitchFamily="34" charset="-120"/>
              </a:rPr>
              <a:t>親友犯</a:t>
            </a:r>
            <a:r>
              <a:rPr lang="zh-TW" altLang="en-US" sz="4800" b="1" dirty="0">
                <a:latin typeface="Microsoft JhengHei" pitchFamily="34" charset="-120"/>
                <a:ea typeface="Microsoft JhengHei" pitchFamily="34" charset="-120"/>
              </a:rPr>
              <a:t>錯時</a:t>
            </a:r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4400" b="1" dirty="0">
                <a:latin typeface="Microsoft JhengHei" pitchFamily="34" charset="-120"/>
                <a:ea typeface="Microsoft JhengHei" pitchFamily="34" charset="-120"/>
              </a:rPr>
              <a:t>我沒有能力去改變</a:t>
            </a:r>
            <a:endParaRPr lang="en-US" altLang="zh-TW" sz="4400" b="1" dirty="0">
              <a:latin typeface="Microsoft JhengHei" pitchFamily="34" charset="-120"/>
              <a:ea typeface="Microsoft JhengHei" pitchFamily="34" charset="-120"/>
            </a:endParaRPr>
          </a:p>
          <a:p>
            <a:endParaRPr lang="en-US" altLang="zh-TW" sz="4800" b="1" dirty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6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但我有能力</a:t>
            </a:r>
            <a:endParaRPr lang="en-US" altLang="zh-TW" sz="6600" b="1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sz="6000" b="1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選擇好方法調適情緒</a:t>
            </a:r>
            <a:endParaRPr lang="zh-TW" altLang="zh-TW" sz="6000" dirty="0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849" b="11245"/>
          <a:stretch/>
        </p:blipFill>
        <p:spPr>
          <a:xfrm>
            <a:off x="333772" y="188639"/>
            <a:ext cx="4104456" cy="5688633"/>
          </a:xfrm>
        </p:spPr>
      </p:pic>
    </p:spTree>
    <p:extLst>
      <p:ext uri="{BB962C8B-B14F-4D97-AF65-F5344CB8AC3E}">
        <p14:creationId xmlns:p14="http://schemas.microsoft.com/office/powerpoint/2010/main" val="15490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196752"/>
            <a:ext cx="3773863" cy="2834609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2284" y="1185780"/>
            <a:ext cx="6786614" cy="5249716"/>
          </a:xfrm>
        </p:spPr>
        <p:txBody>
          <a:bodyPr/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主角每逢危機總能憑藉著機智與勇氣，共同克服重重難關達成任務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4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1340768"/>
            <a:ext cx="3773863" cy="2906617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45139" y="465284"/>
            <a:ext cx="6786614" cy="5628011"/>
          </a:xfrm>
        </p:spPr>
        <p:txBody>
          <a:bodyPr>
            <a:normAutofit/>
          </a:bodyPr>
          <a:lstStyle/>
          <a:p>
            <a:r>
              <a:rPr lang="zh-TW" altLang="en-US" dirty="0"/>
              <a:t>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時序遞移，在人們逐漸遺忘西遊記故事的同時，當年西遊記的唐僧一行人，在白骨精的洞穴中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誤闖時光隧道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，穿越時空來到了科技進步的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世紀！他們發現，有更可怕的挑戰正等著他們。</a:t>
            </a:r>
          </a:p>
          <a:p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09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796" y="1484784"/>
            <a:ext cx="3773863" cy="2603675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前傳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讓我們一同來成為西遊夥伴們的最佳盟友，一同來接受挑戰並克服險阻吧！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31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西遊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故事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首部曲</a:t>
            </a:r>
            <a:endParaRPr lang="en-US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76672"/>
            <a:ext cx="7324163" cy="51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230316" y="260648"/>
            <a:ext cx="6781800" cy="5715000"/>
          </a:xfrm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269" y="1052736"/>
            <a:ext cx="4190999" cy="3024336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八戒</a:t>
            </a:r>
            <a: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8000" b="1" dirty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8000" b="1" dirty="0">
                <a:latin typeface="Microsoft JhengHei" pitchFamily="34" charset="-120"/>
                <a:ea typeface="Microsoft JhengHei" pitchFamily="34" charset="-120"/>
              </a:rPr>
              <a:t>大變身</a:t>
            </a:r>
            <a:endParaRPr lang="zh-TW" sz="8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AutoShape 2" descr="ãè±¬å«æå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8536"/>
          <a:stretch/>
        </p:blipFill>
        <p:spPr>
          <a:xfrm>
            <a:off x="6094411" y="260649"/>
            <a:ext cx="495050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生性開朗，喜歡及時行樂的豬八戒，打從骨子裡就是不修邊幅的豪邁個性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不修邊幅，意思就是</a:t>
            </a:r>
            <a:r>
              <a:rPr lang="zh-TW" altLang="en-US" sz="1600" dirty="0"/>
              <a:t>形容不注意衣飾、儀容的打扮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4487" b="7416"/>
          <a:stretch/>
        </p:blipFill>
        <p:spPr>
          <a:xfrm>
            <a:off x="0" y="0"/>
            <a:ext cx="472626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82DA8-EA6C-4E78-95DD-332D1E54B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自然生活簡報 (寬螢幕)</Template>
  <TotalTime>0</TotalTime>
  <Words>636</Words>
  <Application>Microsoft Office PowerPoint</Application>
  <PresentationFormat>自訂</PresentationFormat>
  <Paragraphs>98</Paragraphs>
  <Slides>33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8" baseType="lpstr">
      <vt:lpstr>微軟正黑體</vt:lpstr>
      <vt:lpstr>微軟正黑體</vt:lpstr>
      <vt:lpstr>Arial</vt:lpstr>
      <vt:lpstr>Cambria</vt:lpstr>
      <vt:lpstr>EcoLiving_16x9</vt:lpstr>
      <vt:lpstr>        新  「吸」遊記</vt:lpstr>
      <vt:lpstr>默契 培養</vt:lpstr>
      <vt:lpstr>故事 前傳</vt:lpstr>
      <vt:lpstr>故事 前傳</vt:lpstr>
      <vt:lpstr>故事 前傳</vt:lpstr>
      <vt:lpstr>故事 前傳</vt:lpstr>
      <vt:lpstr>西遊 故事 首部曲</vt:lpstr>
      <vt:lpstr>八戒 大變身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動腦 想一想</vt:lpstr>
      <vt:lpstr>大家來 找碴</vt:lpstr>
      <vt:lpstr>PowerPoint 簡報</vt:lpstr>
      <vt:lpstr>PowerPoint 簡報</vt:lpstr>
      <vt:lpstr>想一想 他們怎麼了</vt:lpstr>
      <vt:lpstr>公佈 答案 </vt:lpstr>
      <vt:lpstr>動腦 想一想</vt:lpstr>
      <vt:lpstr>動腦 想一想</vt:lpstr>
      <vt:lpstr> </vt:lpstr>
      <vt:lpstr>我有 好方法</vt:lpstr>
      <vt:lpstr>分享 時間</vt:lpstr>
      <vt:lpstr>做出 好選擇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2019-09-05T03:53:08Z</dcterms:created>
  <dcterms:modified xsi:type="dcterms:W3CDTF">2021-08-15T23:43:45Z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