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9" r:id="rId1"/>
  </p:sldMasterIdLst>
  <p:notesMasterIdLst>
    <p:notesMasterId r:id="rId8"/>
  </p:notesMasterIdLst>
  <p:sldIdLst>
    <p:sldId id="268" r:id="rId2"/>
    <p:sldId id="294" r:id="rId3"/>
    <p:sldId id="295" r:id="rId4"/>
    <p:sldId id="296" r:id="rId5"/>
    <p:sldId id="297" r:id="rId6"/>
    <p:sldId id="264" r:id="rId7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12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zh-CN" sz="4400" b="0" strike="noStrike" spc="-1">
                <a:solidFill>
                  <a:srgbClr val="000000"/>
                </a:solidFill>
                <a:latin typeface="Calibri"/>
              </a:rPr>
              <a:t>請按這裡移動投影片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請按這裡編輯備註格式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&lt;頁首&gt;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&lt;日期/時間&gt;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&lt;頁尾&gt;</a:t>
            </a: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560B78D7-6DF9-4F2C-9515-6881874D083C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9528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CC16C-6C21-4225-AFE0-469BABD1A19F}" type="slidenum">
              <a:rPr lang="zh-TW" altLang="en-US" smtClean="0">
                <a:solidFill>
                  <a:prstClr val="black"/>
                </a:solidFill>
                <a:latin typeface="Calibri" panose="020F0502020204030204"/>
                <a:ea typeface="新細明體"/>
              </a:rPr>
              <a:pPr/>
              <a:t>1</a:t>
            </a:fld>
            <a:endParaRPr lang="zh-TW" altLang="en-US">
              <a:solidFill>
                <a:prstClr val="black"/>
              </a:solidFill>
              <a:latin typeface="Calibri" panose="020F0502020204030204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987587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1425"/>
            <a:ext cx="5949950" cy="3348038"/>
          </a:xfrm>
          <a:prstGeom prst="rect">
            <a:avLst/>
          </a:prstGeom>
        </p:spPr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43" name="TextShape 3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3AEE20BD-BCA1-4D7D-81DF-FA907832B732}" type="slidenum">
              <a:rPr lang="en-US" sz="1200" b="0" strike="noStrike" spc="-1">
                <a:latin typeface="Times New Roman"/>
                <a:ea typeface="宋体"/>
              </a:rPr>
              <a:t>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D89B17D-2D3D-4528-87DC-BAE3530BB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D7970461-C2EF-44F0-8F05-A86BDBB5C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0E4FFB66-0338-46E6-A9A3-91525D842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CC4D-4106-483F-82F8-421DBECF024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249911EA-E656-4D00-94AD-ADA246D71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FB7D1BF1-BE4C-4991-BA2A-0033D75FC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948C-3AA5-469C-8C35-3684EF53141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92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9CFC8F7C-1941-4A32-BFBC-8425E527D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07210BF4-B810-4F5C-A38C-E0035585C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0C9D85CF-605D-4370-B6FA-45C6339A1C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B3EB7-EC7F-4ECF-8B40-D7892573DE56}" type="datetime1">
              <a:rPr lang="zh-TW" altLang="en-US" smtClean="0"/>
              <a:t>2023/4/17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3824E6C7-C502-483C-8BDB-5D656969D9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51876F3C-A5B5-48E1-9E8C-CEC834468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5948C-3AA5-469C-8C35-3684EF5314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56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標題 2">
            <a:extLst>
              <a:ext uri="{FF2B5EF4-FFF2-40B4-BE49-F238E27FC236}">
                <a16:creationId xmlns:a16="http://schemas.microsoft.com/office/drawing/2014/main" xmlns="" id="{38C25B9F-667C-45DC-9C03-DDC55E6C23E3}"/>
              </a:ext>
            </a:extLst>
          </p:cNvPr>
          <p:cNvSpPr txBox="1">
            <a:spLocks/>
          </p:cNvSpPr>
          <p:nvPr/>
        </p:nvSpPr>
        <p:spPr>
          <a:xfrm>
            <a:off x="1524000" y="5426434"/>
            <a:ext cx="9144000" cy="582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報告人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：教育網路中心 田益龍</a:t>
            </a:r>
            <a:endParaRPr lang="zh-TW" altLang="en-US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28650" y="1124744"/>
            <a:ext cx="11355952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教務</a:t>
            </a:r>
            <a:r>
              <a:rPr lang="en-US" altLang="zh-TW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導</a:t>
            </a:r>
            <a:r>
              <a:rPr lang="en-US" altLang="zh-TW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主任與教學</a:t>
            </a:r>
            <a:r>
              <a:rPr lang="zh-TW" altLang="en-US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組長</a:t>
            </a:r>
            <a:endParaRPr lang="en-US" altLang="zh-TW" sz="6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</a:t>
            </a: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計畫撰寫說明會</a:t>
            </a:r>
          </a:p>
          <a:p>
            <a:pPr algn="ctr"/>
            <a:r>
              <a:rPr lang="en-US" altLang="zh-TW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國小資訊</a:t>
            </a:r>
            <a:r>
              <a:rPr lang="en-US" altLang="zh-TW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6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398" y="420036"/>
            <a:ext cx="2633204" cy="5913336"/>
          </a:xfrm>
          <a:prstGeom prst="rect">
            <a:avLst/>
          </a:prstGeom>
        </p:spPr>
      </p:pic>
      <p:pic>
        <p:nvPicPr>
          <p:cNvPr id="1026" name="Picture 2" descr="https://ws.hl.gov.tw/001/Upload/OldFile_Hualien/Upload/20190115094340365969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70" y="-9872"/>
            <a:ext cx="1017702" cy="117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041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85839"/>
            <a:ext cx="11881320" cy="674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984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4462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44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24725" cy="71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95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96711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72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5"/>
          <p:cNvSpPr txBox="1"/>
          <p:nvPr/>
        </p:nvSpPr>
        <p:spPr>
          <a:xfrm>
            <a:off x="3431704" y="3059210"/>
            <a:ext cx="4248472" cy="2032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1001"/>
              </a:spcBef>
            </a:pPr>
            <a:r>
              <a:rPr lang="zh-CN" sz="5400" b="0" strike="noStrike" spc="-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謝謝聆聽</a:t>
            </a:r>
          </a:p>
        </p:txBody>
      </p:sp>
      <p:pic>
        <p:nvPicPr>
          <p:cNvPr id="8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398" y="420036"/>
            <a:ext cx="2633204" cy="5913336"/>
          </a:xfrm>
          <a:prstGeom prst="rect">
            <a:avLst/>
          </a:prstGeom>
        </p:spPr>
      </p:pic>
      <p:pic>
        <p:nvPicPr>
          <p:cNvPr id="2050" name="Picture 2" descr="https://ws.hl.gov.tw/001/Upload/OldFile_Hualien/Upload/20190115094340365969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2500404"/>
            <a:ext cx="1524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ppt3A75.tm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63E55"/>
      </a:accent1>
      <a:accent2>
        <a:srgbClr val="34457A"/>
      </a:accent2>
      <a:accent3>
        <a:srgbClr val="FFFFFF"/>
      </a:accent3>
      <a:accent4>
        <a:srgbClr val="000000"/>
      </a:accent4>
      <a:accent5>
        <a:srgbClr val="DFAFB4"/>
      </a:accent5>
      <a:accent6>
        <a:srgbClr val="2E3E6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ppt3A75.tmp</Template>
  <TotalTime>5605</TotalTime>
  <Pages>0</Pages>
  <Words>27</Words>
  <Characters>0</Characters>
  <Application>Microsoft Office PowerPoint</Application>
  <PresentationFormat>自訂</PresentationFormat>
  <Paragraphs>7</Paragraphs>
  <Slides>6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ppt3A75.tmp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767</cp:revision>
  <cp:lastPrinted>2023-04-06T02:16:12Z</cp:lastPrinted>
  <dcterms:created xsi:type="dcterms:W3CDTF">2015-03-28T14:16:19Z</dcterms:created>
  <dcterms:modified xsi:type="dcterms:W3CDTF">2023-04-17T10:06:21Z</dcterms:modified>
  <dc:language>zh-TW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DocSecurity">
    <vt:i4>0</vt:i4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KSOProductBuildVer">
    <vt:lpwstr>2052-9.1.0.5108</vt:lpwstr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2</vt:i4>
  </property>
  <property fmtid="{D5CDD505-2E9C-101B-9397-08002B2CF9AE}" pid="10" name="PresentationFormat">
    <vt:lpwstr>寬螢幕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7</vt:i4>
  </property>
</Properties>
</file>