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21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898009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499791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087960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714175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324344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918704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797025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471737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648615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32480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429183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F1A975-9F85-44A9-BAAD-43D1B75E44F1}" type="datetimeFigureOut">
              <a:rPr lang="zh-TW" altLang="en-US" smtClean="0"/>
              <a:t>2016/6/8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F77514-83A9-4B6A-A16F-8B2C7713525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6206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692696"/>
            <a:ext cx="8229600" cy="708688"/>
          </a:xfrm>
        </p:spPr>
        <p:txBody>
          <a:bodyPr>
            <a:normAutofit fontScale="90000"/>
          </a:bodyPr>
          <a:lstStyle/>
          <a:p>
            <a:r>
              <a:rPr lang="zh-TW" altLang="en-US" b="0" dirty="0" smtClean="0"/>
              <a:t>職業安全衛生管理辦法</a:t>
            </a:r>
            <a:endParaRPr lang="zh-TW" altLang="en-US" b="0" dirty="0"/>
          </a:p>
        </p:txBody>
      </p:sp>
      <p:graphicFrame>
        <p:nvGraphicFramePr>
          <p:cNvPr id="7" name="內容版面配置區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83909280"/>
              </p:ext>
            </p:extLst>
          </p:nvPr>
        </p:nvGraphicFramePr>
        <p:xfrm>
          <a:off x="4521388" y="1988840"/>
          <a:ext cx="4371092" cy="198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70380"/>
                <a:gridCol w="1770380"/>
                <a:gridCol w="830332"/>
              </a:tblGrid>
              <a:tr h="370840">
                <a:tc>
                  <a:txBody>
                    <a:bodyPr/>
                    <a:lstStyle/>
                    <a:p>
                      <a:r>
                        <a:rPr lang="zh-TW" altLang="en-US" sz="2000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訓練種類</a:t>
                      </a:r>
                      <a:endParaRPr lang="zh-TW" altLang="en-US" sz="2000" dirty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TW" altLang="en-US" sz="2000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時數（小時）</a:t>
                      </a:r>
                      <a:endParaRPr lang="zh-TW" altLang="en-US" sz="2000" dirty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TW" altLang="en-US" sz="2000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回訓</a:t>
                      </a:r>
                      <a:endParaRPr lang="zh-TW" altLang="en-US" sz="2000" dirty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zh-TW" altLang="en-US" sz="2000" b="1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丙種業務主管</a:t>
                      </a:r>
                      <a:endParaRPr lang="zh-TW" altLang="en-US" sz="2000" b="1" dirty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2000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21</a:t>
                      </a:r>
                      <a:endParaRPr lang="zh-TW" altLang="en-US" sz="2000" dirty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 anchor="ctr"/>
                </a:tc>
                <a:tc rowSpan="4">
                  <a:txBody>
                    <a:bodyPr/>
                    <a:lstStyle/>
                    <a:p>
                      <a:pPr algn="ctr"/>
                      <a:r>
                        <a:rPr lang="en-US" altLang="zh-TW" sz="2000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2</a:t>
                      </a:r>
                      <a:r>
                        <a:rPr lang="zh-TW" altLang="en-US" sz="2000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年</a:t>
                      </a:r>
                      <a:r>
                        <a:rPr lang="en-US" altLang="zh-TW" sz="2000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6</a:t>
                      </a:r>
                      <a:r>
                        <a:rPr lang="zh-TW" altLang="en-US" sz="2000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小時</a:t>
                      </a:r>
                      <a:endParaRPr lang="zh-TW" altLang="en-US" sz="2000" dirty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zh-TW" altLang="en-US" sz="2000" b="1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乙種業務主管</a:t>
                      </a:r>
                      <a:endParaRPr lang="en-US" altLang="zh-TW" sz="2000" b="1" dirty="0" smtClean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2000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35</a:t>
                      </a:r>
                      <a:endParaRPr lang="zh-TW" altLang="en-US" sz="2000" dirty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zh-TW" altLang="en-US" sz="2000" b="1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甲種業務主管</a:t>
                      </a:r>
                      <a:endParaRPr lang="zh-TW" altLang="en-US" sz="2000" b="1" dirty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2000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42</a:t>
                      </a:r>
                      <a:endParaRPr lang="zh-TW" altLang="en-US" sz="2000" dirty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zh-TW" altLang="en-US" sz="2000" b="1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管理員</a:t>
                      </a:r>
                      <a:endParaRPr lang="zh-TW" altLang="en-US" sz="2000" b="1" dirty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2000" dirty="0" smtClean="0">
                          <a:latin typeface="Times New Roman" pitchFamily="18" charset="0"/>
                          <a:ea typeface="標楷體" pitchFamily="65" charset="-120"/>
                          <a:cs typeface="Times New Roman" pitchFamily="18" charset="0"/>
                        </a:rPr>
                        <a:t>107</a:t>
                      </a:r>
                      <a:endParaRPr lang="zh-TW" altLang="en-US" sz="2000" dirty="0">
                        <a:latin typeface="Times New Roman" pitchFamily="18" charset="0"/>
                        <a:ea typeface="標楷體" pitchFamily="65" charset="-120"/>
                        <a:cs typeface="Times New Roman" pitchFamily="18" charset="0"/>
                      </a:endParaRPr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67075-C43D-413D-9B43-B684E8766AD6}" type="slidenum">
              <a:rPr lang="zh-TW" altLang="en-US" smtClean="0"/>
              <a:pPr/>
              <a:t>1</a:t>
            </a:fld>
            <a:endParaRPr lang="zh-TW" alt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zh-TW" alt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zh-TW" altLang="en-US"/>
          </a:p>
        </p:txBody>
      </p:sp>
      <p:graphicFrame>
        <p:nvGraphicFramePr>
          <p:cNvPr id="9" name="物件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948991370"/>
              </p:ext>
            </p:extLst>
          </p:nvPr>
        </p:nvGraphicFramePr>
        <p:xfrm>
          <a:off x="539552" y="1844824"/>
          <a:ext cx="5112568" cy="458000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Visio" r:id="rId3" imgW="2741250" imgH="2455586" progId="Visio.Drawing.11">
                  <p:embed/>
                </p:oleObj>
              </mc:Choice>
              <mc:Fallback>
                <p:oleObj name="Visio" r:id="rId3" imgW="2741250" imgH="2455586" progId="Visio.Drawing.11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39552" y="1844824"/>
                        <a:ext cx="5112568" cy="4580009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42857380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33</Words>
  <Application>Microsoft Office PowerPoint</Application>
  <PresentationFormat>如螢幕大小 (4:3)</PresentationFormat>
  <Paragraphs>14</Paragraphs>
  <Slides>1</Slides>
  <Notes>0</Notes>
  <HiddenSlides>0</HiddenSlides>
  <MMClips>0</MMClips>
  <ScaleCrop>false</ScaleCrop>
  <HeadingPairs>
    <vt:vector size="6" baseType="variant">
      <vt:variant>
        <vt:lpstr>佈景主題</vt:lpstr>
      </vt:variant>
      <vt:variant>
        <vt:i4>1</vt:i4>
      </vt:variant>
      <vt:variant>
        <vt:lpstr>內嵌 OLE 伺服程式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3" baseType="lpstr">
      <vt:lpstr>Office 佈景主題</vt:lpstr>
      <vt:lpstr>Visio</vt:lpstr>
      <vt:lpstr>職業安全衛生管理辦法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職業安全衛生管理辦法</dc:title>
  <dc:creator>cshm24</dc:creator>
  <cp:lastModifiedBy>cshm24</cp:lastModifiedBy>
  <cp:revision>1</cp:revision>
  <dcterms:created xsi:type="dcterms:W3CDTF">2016-06-08T06:20:23Z</dcterms:created>
  <dcterms:modified xsi:type="dcterms:W3CDTF">2016-06-08T06:20:50Z</dcterms:modified>
</cp:coreProperties>
</file>

<file path=docProps/thumbnail.jpeg>
</file>